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4" r:id="rId1"/>
    <p:sldMasterId id="2147483804" r:id="rId2"/>
  </p:sldMasterIdLst>
  <p:notesMasterIdLst>
    <p:notesMasterId r:id="rId75"/>
  </p:notesMasterIdLst>
  <p:sldIdLst>
    <p:sldId id="2134805884" r:id="rId3"/>
    <p:sldId id="2134808272" r:id="rId4"/>
    <p:sldId id="2134808393" r:id="rId5"/>
    <p:sldId id="2134805583" r:id="rId6"/>
    <p:sldId id="2134808443" r:id="rId7"/>
    <p:sldId id="2134805475" r:id="rId8"/>
    <p:sldId id="2134808573" r:id="rId9"/>
    <p:sldId id="2134808321" r:id="rId10"/>
    <p:sldId id="2134808384" r:id="rId11"/>
    <p:sldId id="2134808322" r:id="rId12"/>
    <p:sldId id="2134808278" r:id="rId13"/>
    <p:sldId id="2134808929" r:id="rId14"/>
    <p:sldId id="2134808696" r:id="rId15"/>
    <p:sldId id="2134808127" r:id="rId16"/>
    <p:sldId id="2134808516" r:id="rId17"/>
    <p:sldId id="2134809051" r:id="rId18"/>
    <p:sldId id="2134808985" r:id="rId19"/>
    <p:sldId id="2134808983" r:id="rId20"/>
    <p:sldId id="2134808984" r:id="rId21"/>
    <p:sldId id="2134809052" r:id="rId22"/>
    <p:sldId id="2134809050" r:id="rId23"/>
    <p:sldId id="2134809053" r:id="rId24"/>
    <p:sldId id="2134808409" r:id="rId25"/>
    <p:sldId id="2134809054" r:id="rId26"/>
    <p:sldId id="2134809055" r:id="rId27"/>
    <p:sldId id="2134809056" r:id="rId28"/>
    <p:sldId id="2134809057" r:id="rId29"/>
    <p:sldId id="2134808764" r:id="rId30"/>
    <p:sldId id="2134809058" r:id="rId31"/>
    <p:sldId id="2134809059" r:id="rId32"/>
    <p:sldId id="2134809060" r:id="rId33"/>
    <p:sldId id="2134809061" r:id="rId34"/>
    <p:sldId id="2134809062" r:id="rId35"/>
    <p:sldId id="2134809063" r:id="rId36"/>
    <p:sldId id="2134809064" r:id="rId37"/>
    <p:sldId id="2134809065" r:id="rId38"/>
    <p:sldId id="2134809090" r:id="rId39"/>
    <p:sldId id="2134809091" r:id="rId40"/>
    <p:sldId id="2134809092" r:id="rId41"/>
    <p:sldId id="2134809093" r:id="rId42"/>
    <p:sldId id="2134808626" r:id="rId43"/>
    <p:sldId id="2134809067" r:id="rId44"/>
    <p:sldId id="2134809066" r:id="rId45"/>
    <p:sldId id="2134808769" r:id="rId46"/>
    <p:sldId id="2134809069" r:id="rId47"/>
    <p:sldId id="2134809070" r:id="rId48"/>
    <p:sldId id="2134809071" r:id="rId49"/>
    <p:sldId id="2134809072" r:id="rId50"/>
    <p:sldId id="2134809075" r:id="rId51"/>
    <p:sldId id="2134809076" r:id="rId52"/>
    <p:sldId id="2134809077" r:id="rId53"/>
    <p:sldId id="2134809078" r:id="rId54"/>
    <p:sldId id="2134809086" r:id="rId55"/>
    <p:sldId id="2134809087" r:id="rId56"/>
    <p:sldId id="2134809088" r:id="rId57"/>
    <p:sldId id="2134809089" r:id="rId58"/>
    <p:sldId id="2134809079" r:id="rId59"/>
    <p:sldId id="2134809080" r:id="rId60"/>
    <p:sldId id="2134809081" r:id="rId61"/>
    <p:sldId id="2134809082" r:id="rId62"/>
    <p:sldId id="2134809083" r:id="rId63"/>
    <p:sldId id="2134809084" r:id="rId64"/>
    <p:sldId id="2134809085" r:id="rId65"/>
    <p:sldId id="2134808900" r:id="rId66"/>
    <p:sldId id="2134809094" r:id="rId67"/>
    <p:sldId id="2134808779" r:id="rId68"/>
    <p:sldId id="2134809095" r:id="rId69"/>
    <p:sldId id="2134808780" r:id="rId70"/>
    <p:sldId id="2134808240" r:id="rId71"/>
    <p:sldId id="2134808805" r:id="rId72"/>
    <p:sldId id="2134808775" r:id="rId73"/>
    <p:sldId id="2134808345" r:id="rId74"/>
  </p:sldIdLst>
  <p:sldSz cx="13716000" cy="10287000"/>
  <p:notesSz cx="6858000" cy="9144000"/>
  <p:embeddedFontLst>
    <p:embeddedFont>
      <p:font typeface="Cambria" panose="02040503050406030204" pitchFamily="18" charset="0"/>
      <p:regular r:id="rId76"/>
      <p:bold r:id="rId77"/>
      <p:italic r:id="rId78"/>
      <p:boldItalic r:id="rId79"/>
    </p:embeddedFont>
    <p:embeddedFont>
      <p:font typeface="Carelia" panose="020B0604020202020204" charset="0"/>
      <p:regular r:id="rId80"/>
    </p:embeddedFont>
    <p:embeddedFont>
      <p:font typeface="Dosis" pitchFamily="2" charset="0"/>
      <p:regular r:id="rId81"/>
      <p:bold r:id="rId82"/>
    </p:embeddedFont>
    <p:embeddedFont>
      <p:font typeface="Dosis Bold"/>
      <p:regular r:id="rId83"/>
      <p:bold r:id="rId84"/>
    </p:embeddedFont>
  </p:embeddedFontLst>
  <p:defaultTextStyle>
    <a:defPPr>
      <a:defRPr lang="fr-FR"/>
    </a:defPPr>
    <a:lvl1pPr marL="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 userDrawn="1">
          <p15:clr>
            <a:srgbClr val="A4A3A4"/>
          </p15:clr>
        </p15:guide>
        <p15:guide id="2" pos="43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6584"/>
    <a:srgbClr val="7F7F7F"/>
    <a:srgbClr val="F2F2F2"/>
    <a:srgbClr val="EBF1DE"/>
    <a:srgbClr val="67942C"/>
    <a:srgbClr val="E46C0A"/>
    <a:srgbClr val="FDEADA"/>
    <a:srgbClr val="215968"/>
    <a:srgbClr val="7DBE00"/>
    <a:srgbClr val="8D5E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916" autoAdjust="0"/>
    <p:restoredTop sz="95196" autoAdjust="0"/>
  </p:normalViewPr>
  <p:slideViewPr>
    <p:cSldViewPr snapToGrid="0">
      <p:cViewPr varScale="1">
        <p:scale>
          <a:sx n="64" d="100"/>
          <a:sy n="64" d="100"/>
        </p:scale>
        <p:origin x="850" y="82"/>
      </p:cViewPr>
      <p:guideLst>
        <p:guide orient="horz" pos="3240"/>
        <p:guide pos="43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5749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font" Target="fonts/font9.fntdata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font" Target="fonts/font4.fntdata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font" Target="fonts/font2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font" Target="fonts/font5.fntdata"/><Relationship Id="rId85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notesMaster" Target="notesMasters/notesMaster1.xml"/><Relationship Id="rId83" Type="http://schemas.openxmlformats.org/officeDocument/2006/relationships/font" Target="fonts/font8.fntdata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font" Target="fonts/font3.fntdata"/><Relationship Id="rId81" Type="http://schemas.openxmlformats.org/officeDocument/2006/relationships/font" Target="fonts/font6.fntdata"/><Relationship Id="rId86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font" Target="fonts/font1.fntdata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theme" Target="theme/theme1.xml"/><Relationship Id="rId61" Type="http://schemas.openxmlformats.org/officeDocument/2006/relationships/slide" Target="slides/slide59.xml"/><Relationship Id="rId82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BA23E8-4B26-4847-82AA-716B989AA6C3}" type="datetimeFigureOut">
              <a:rPr lang="fr-FR" smtClean="0"/>
              <a:t>19/08/2025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F29E1B-11DA-4B7D-8F83-C5BDF1FFE556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77191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341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560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3"/>
            <a:ext cx="15430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3"/>
            <a:ext cx="45148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5597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3964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7950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6" y="4406906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6" y="2906716"/>
            <a:ext cx="5829300" cy="1500188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9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1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2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3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4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51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6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69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7645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7"/>
            <a:ext cx="3028950" cy="452596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7"/>
            <a:ext cx="3028950" cy="452596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4912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3" y="1535114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9" indent="0">
              <a:buNone/>
              <a:defRPr sz="1500" b="1"/>
            </a:lvl2pPr>
            <a:lvl3pPr marL="685818" indent="0">
              <a:buNone/>
              <a:defRPr sz="1350" b="1"/>
            </a:lvl3pPr>
            <a:lvl4pPr marL="1028727" indent="0">
              <a:buNone/>
              <a:defRPr sz="1200" b="1"/>
            </a:lvl4pPr>
            <a:lvl5pPr marL="1371635" indent="0">
              <a:buNone/>
              <a:defRPr sz="1200" b="1"/>
            </a:lvl5pPr>
            <a:lvl6pPr marL="1714542" indent="0">
              <a:buNone/>
              <a:defRPr sz="1200" b="1"/>
            </a:lvl6pPr>
            <a:lvl7pPr marL="2057451" indent="0">
              <a:buNone/>
              <a:defRPr sz="1200" b="1"/>
            </a:lvl7pPr>
            <a:lvl8pPr marL="2400360" indent="0">
              <a:buNone/>
              <a:defRPr sz="1200" b="1"/>
            </a:lvl8pPr>
            <a:lvl9pPr marL="2743269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3" y="2174876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3" y="1535114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9" indent="0">
              <a:buNone/>
              <a:defRPr sz="1500" b="1"/>
            </a:lvl2pPr>
            <a:lvl3pPr marL="685818" indent="0">
              <a:buNone/>
              <a:defRPr sz="1350" b="1"/>
            </a:lvl3pPr>
            <a:lvl4pPr marL="1028727" indent="0">
              <a:buNone/>
              <a:defRPr sz="1200" b="1"/>
            </a:lvl4pPr>
            <a:lvl5pPr marL="1371635" indent="0">
              <a:buNone/>
              <a:defRPr sz="1200" b="1"/>
            </a:lvl5pPr>
            <a:lvl6pPr marL="1714542" indent="0">
              <a:buNone/>
              <a:defRPr sz="1200" b="1"/>
            </a:lvl6pPr>
            <a:lvl7pPr marL="2057451" indent="0">
              <a:buNone/>
              <a:defRPr sz="1200" b="1"/>
            </a:lvl7pPr>
            <a:lvl8pPr marL="2400360" indent="0">
              <a:buNone/>
              <a:defRPr sz="1200" b="1"/>
            </a:lvl8pPr>
            <a:lvl9pPr marL="2743269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3" y="2174876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87235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6493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1909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4" y="273050"/>
            <a:ext cx="2256236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91" y="273056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4" y="1435106"/>
            <a:ext cx="2256236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9" indent="0">
              <a:buNone/>
              <a:defRPr sz="900"/>
            </a:lvl2pPr>
            <a:lvl3pPr marL="685818" indent="0">
              <a:buNone/>
              <a:defRPr sz="750"/>
            </a:lvl3pPr>
            <a:lvl4pPr marL="1028727" indent="0">
              <a:buNone/>
              <a:defRPr sz="675"/>
            </a:lvl4pPr>
            <a:lvl5pPr marL="1371635" indent="0">
              <a:buNone/>
              <a:defRPr sz="675"/>
            </a:lvl5pPr>
            <a:lvl6pPr marL="1714542" indent="0">
              <a:buNone/>
              <a:defRPr sz="675"/>
            </a:lvl6pPr>
            <a:lvl7pPr marL="2057451" indent="0">
              <a:buNone/>
              <a:defRPr sz="675"/>
            </a:lvl7pPr>
            <a:lvl8pPr marL="2400360" indent="0">
              <a:buNone/>
              <a:defRPr sz="675"/>
            </a:lvl8pPr>
            <a:lvl9pPr marL="2743269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18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9824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1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6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9" indent="0">
              <a:buNone/>
              <a:defRPr sz="2100"/>
            </a:lvl2pPr>
            <a:lvl3pPr marL="685818" indent="0">
              <a:buNone/>
              <a:defRPr sz="1800"/>
            </a:lvl3pPr>
            <a:lvl4pPr marL="1028727" indent="0">
              <a:buNone/>
              <a:defRPr sz="1500"/>
            </a:lvl4pPr>
            <a:lvl5pPr marL="1371635" indent="0">
              <a:buNone/>
              <a:defRPr sz="1500"/>
            </a:lvl5pPr>
            <a:lvl6pPr marL="1714542" indent="0">
              <a:buNone/>
              <a:defRPr sz="1500"/>
            </a:lvl6pPr>
            <a:lvl7pPr marL="2057451" indent="0">
              <a:buNone/>
              <a:defRPr sz="1500"/>
            </a:lvl7pPr>
            <a:lvl8pPr marL="2400360" indent="0">
              <a:buNone/>
              <a:defRPr sz="1500"/>
            </a:lvl8pPr>
            <a:lvl9pPr marL="2743269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09" indent="0">
              <a:buNone/>
              <a:defRPr sz="900"/>
            </a:lvl2pPr>
            <a:lvl3pPr marL="685818" indent="0">
              <a:buNone/>
              <a:defRPr sz="750"/>
            </a:lvl3pPr>
            <a:lvl4pPr marL="1028727" indent="0">
              <a:buNone/>
              <a:defRPr sz="675"/>
            </a:lvl4pPr>
            <a:lvl5pPr marL="1371635" indent="0">
              <a:buNone/>
              <a:defRPr sz="675"/>
            </a:lvl5pPr>
            <a:lvl6pPr marL="1714542" indent="0">
              <a:buNone/>
              <a:defRPr sz="675"/>
            </a:lvl6pPr>
            <a:lvl7pPr marL="2057451" indent="0">
              <a:buNone/>
              <a:defRPr sz="675"/>
            </a:lvl7pPr>
            <a:lvl8pPr marL="2400360" indent="0">
              <a:buNone/>
              <a:defRPr sz="675"/>
            </a:lvl8pPr>
            <a:lvl9pPr marL="2743269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92169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0004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5"/>
            <a:ext cx="154305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5"/>
            <a:ext cx="451485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017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4406905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906714"/>
            <a:ext cx="58293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21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646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2" y="1535113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2" y="2174875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1" y="1535113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1" y="2174875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187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417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124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2" y="273050"/>
            <a:ext cx="2256235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9" y="273055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2" y="1435105"/>
            <a:ext cx="2256235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693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0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5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998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5"/>
            <a:ext cx="6172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8/19/2025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5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346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85783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Dosis" pitchFamily="2" charset="0"/>
          <a:ea typeface="+mj-ea"/>
          <a:cs typeface="+mj-cs"/>
        </a:defRPr>
      </a:lvl1pPr>
    </p:titleStyle>
    <p:bodyStyle>
      <a:lvl1pPr marL="257168" indent="-257168" algn="l" defTabSz="68578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Dosis" pitchFamily="2" charset="0"/>
          <a:ea typeface="+mn-ea"/>
          <a:cs typeface="+mn-cs"/>
        </a:defRPr>
      </a:lvl1pPr>
      <a:lvl2pPr marL="557199" indent="-214308" algn="l" defTabSz="685783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Dosis" pitchFamily="2" charset="0"/>
          <a:ea typeface="+mn-ea"/>
          <a:cs typeface="+mn-cs"/>
        </a:defRPr>
      </a:lvl2pPr>
      <a:lvl3pPr marL="857228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Dosis" pitchFamily="2" charset="0"/>
          <a:ea typeface="+mn-ea"/>
          <a:cs typeface="+mn-cs"/>
        </a:defRPr>
      </a:lvl3pPr>
      <a:lvl4pPr marL="1200120" indent="-171446" algn="l" defTabSz="685783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4pPr>
      <a:lvl5pPr marL="1543012" indent="-171446" algn="l" defTabSz="685783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7"/>
            <a:ext cx="61722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6"/>
            <a:ext cx="16002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8/19/2025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6"/>
            <a:ext cx="21717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6"/>
            <a:ext cx="16002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08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685818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Dosis" pitchFamily="2" charset="0"/>
          <a:ea typeface="+mj-ea"/>
          <a:cs typeface="+mj-cs"/>
        </a:defRPr>
      </a:lvl1pPr>
    </p:titleStyle>
    <p:bodyStyle>
      <a:lvl1pPr marL="257181" indent="-257181" algn="l" defTabSz="68581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Dosis" pitchFamily="2" charset="0"/>
          <a:ea typeface="+mn-ea"/>
          <a:cs typeface="+mn-cs"/>
        </a:defRPr>
      </a:lvl1pPr>
      <a:lvl2pPr marL="557228" indent="-214319" algn="l" defTabSz="685818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Dosis" pitchFamily="2" charset="0"/>
          <a:ea typeface="+mn-ea"/>
          <a:cs typeface="+mn-cs"/>
        </a:defRPr>
      </a:lvl2pPr>
      <a:lvl3pPr marL="857271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Dosis" pitchFamily="2" charset="0"/>
          <a:ea typeface="+mn-ea"/>
          <a:cs typeface="+mn-cs"/>
        </a:defRPr>
      </a:lvl3pPr>
      <a:lvl4pPr marL="1200180" indent="-171455" algn="l" defTabSz="685818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4pPr>
      <a:lvl5pPr marL="1543089" indent="-171455" algn="l" defTabSz="685818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5pPr>
      <a:lvl6pPr marL="1885998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907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815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722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9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18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27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35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42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51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60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69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slideLayout" Target="../slideLayouts/slideLayout18.xml"/><Relationship Id="rId18" Type="http://schemas.openxmlformats.org/officeDocument/2006/relationships/image" Target="../media/image6.svg"/><Relationship Id="rId3" Type="http://schemas.openxmlformats.org/officeDocument/2006/relationships/tags" Target="../tags/tag3.xml"/><Relationship Id="rId21" Type="http://schemas.openxmlformats.org/officeDocument/2006/relationships/image" Target="../media/image9.png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image" Target="../media/image5.png"/><Relationship Id="rId2" Type="http://schemas.openxmlformats.org/officeDocument/2006/relationships/tags" Target="../tags/tag2.xml"/><Relationship Id="rId16" Type="http://schemas.openxmlformats.org/officeDocument/2006/relationships/image" Target="../media/image4.svg"/><Relationship Id="rId20" Type="http://schemas.openxmlformats.org/officeDocument/2006/relationships/image" Target="../media/image8.sv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image" Target="../media/image3.png"/><Relationship Id="rId10" Type="http://schemas.openxmlformats.org/officeDocument/2006/relationships/tags" Target="../tags/tag10.xml"/><Relationship Id="rId19" Type="http://schemas.openxmlformats.org/officeDocument/2006/relationships/image" Target="../media/image7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tags" Target="../tags/tag96.xml"/><Relationship Id="rId7" Type="http://schemas.openxmlformats.org/officeDocument/2006/relationships/image" Target="../media/image3.png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6" Type="http://schemas.openxmlformats.org/officeDocument/2006/relationships/image" Target="../media/image2.jpe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6.svg"/><Relationship Id="rId4" Type="http://schemas.openxmlformats.org/officeDocument/2006/relationships/tags" Target="../tags/tag97.xml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tags" Target="../tags/tag110.xml"/><Relationship Id="rId18" Type="http://schemas.openxmlformats.org/officeDocument/2006/relationships/tags" Target="../tags/tag115.xml"/><Relationship Id="rId26" Type="http://schemas.openxmlformats.org/officeDocument/2006/relationships/tags" Target="../tags/tag123.xml"/><Relationship Id="rId3" Type="http://schemas.openxmlformats.org/officeDocument/2006/relationships/tags" Target="../tags/tag100.xml"/><Relationship Id="rId21" Type="http://schemas.openxmlformats.org/officeDocument/2006/relationships/tags" Target="../tags/tag118.xml"/><Relationship Id="rId7" Type="http://schemas.openxmlformats.org/officeDocument/2006/relationships/tags" Target="../tags/tag104.xml"/><Relationship Id="rId12" Type="http://schemas.openxmlformats.org/officeDocument/2006/relationships/tags" Target="../tags/tag109.xml"/><Relationship Id="rId17" Type="http://schemas.openxmlformats.org/officeDocument/2006/relationships/tags" Target="../tags/tag114.xml"/><Relationship Id="rId25" Type="http://schemas.openxmlformats.org/officeDocument/2006/relationships/tags" Target="../tags/tag122.xml"/><Relationship Id="rId33" Type="http://schemas.openxmlformats.org/officeDocument/2006/relationships/image" Target="../media/image13.svg"/><Relationship Id="rId2" Type="http://schemas.openxmlformats.org/officeDocument/2006/relationships/tags" Target="../tags/tag99.xml"/><Relationship Id="rId16" Type="http://schemas.openxmlformats.org/officeDocument/2006/relationships/tags" Target="../tags/tag113.xml"/><Relationship Id="rId20" Type="http://schemas.openxmlformats.org/officeDocument/2006/relationships/tags" Target="../tags/tag117.xml"/><Relationship Id="rId29" Type="http://schemas.openxmlformats.org/officeDocument/2006/relationships/tags" Target="../tags/tag126.xml"/><Relationship Id="rId1" Type="http://schemas.openxmlformats.org/officeDocument/2006/relationships/tags" Target="../tags/tag98.xml"/><Relationship Id="rId6" Type="http://schemas.openxmlformats.org/officeDocument/2006/relationships/tags" Target="../tags/tag103.xml"/><Relationship Id="rId11" Type="http://schemas.openxmlformats.org/officeDocument/2006/relationships/tags" Target="../tags/tag108.xml"/><Relationship Id="rId24" Type="http://schemas.openxmlformats.org/officeDocument/2006/relationships/tags" Target="../tags/tag121.xml"/><Relationship Id="rId32" Type="http://schemas.openxmlformats.org/officeDocument/2006/relationships/image" Target="../media/image12.png"/><Relationship Id="rId5" Type="http://schemas.openxmlformats.org/officeDocument/2006/relationships/tags" Target="../tags/tag102.xml"/><Relationship Id="rId15" Type="http://schemas.openxmlformats.org/officeDocument/2006/relationships/tags" Target="../tags/tag112.xml"/><Relationship Id="rId23" Type="http://schemas.openxmlformats.org/officeDocument/2006/relationships/tags" Target="../tags/tag120.xml"/><Relationship Id="rId28" Type="http://schemas.openxmlformats.org/officeDocument/2006/relationships/tags" Target="../tags/tag125.xml"/><Relationship Id="rId10" Type="http://schemas.openxmlformats.org/officeDocument/2006/relationships/tags" Target="../tags/tag107.xml"/><Relationship Id="rId19" Type="http://schemas.openxmlformats.org/officeDocument/2006/relationships/tags" Target="../tags/tag116.xml"/><Relationship Id="rId31" Type="http://schemas.openxmlformats.org/officeDocument/2006/relationships/image" Target="../media/image2.jpeg"/><Relationship Id="rId4" Type="http://schemas.openxmlformats.org/officeDocument/2006/relationships/tags" Target="../tags/tag101.xml"/><Relationship Id="rId9" Type="http://schemas.openxmlformats.org/officeDocument/2006/relationships/tags" Target="../tags/tag106.xml"/><Relationship Id="rId14" Type="http://schemas.openxmlformats.org/officeDocument/2006/relationships/tags" Target="../tags/tag111.xml"/><Relationship Id="rId22" Type="http://schemas.openxmlformats.org/officeDocument/2006/relationships/tags" Target="../tags/tag119.xml"/><Relationship Id="rId27" Type="http://schemas.openxmlformats.org/officeDocument/2006/relationships/tags" Target="../tags/tag124.xml"/><Relationship Id="rId30" Type="http://schemas.openxmlformats.org/officeDocument/2006/relationships/slideLayout" Target="../slideLayouts/slideLayout18.xml"/><Relationship Id="rId8" Type="http://schemas.openxmlformats.org/officeDocument/2006/relationships/tags" Target="../tags/tag10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6.svg"/><Relationship Id="rId3" Type="http://schemas.openxmlformats.org/officeDocument/2006/relationships/tags" Target="../tags/tag129.xml"/><Relationship Id="rId7" Type="http://schemas.openxmlformats.org/officeDocument/2006/relationships/tags" Target="../tags/tag133.xml"/><Relationship Id="rId12" Type="http://schemas.openxmlformats.org/officeDocument/2006/relationships/image" Target="../media/image5.png"/><Relationship Id="rId2" Type="http://schemas.openxmlformats.org/officeDocument/2006/relationships/tags" Target="../tags/tag128.xml"/><Relationship Id="rId1" Type="http://schemas.openxmlformats.org/officeDocument/2006/relationships/tags" Target="../tags/tag127.xml"/><Relationship Id="rId6" Type="http://schemas.openxmlformats.org/officeDocument/2006/relationships/tags" Target="../tags/tag132.xml"/><Relationship Id="rId11" Type="http://schemas.openxmlformats.org/officeDocument/2006/relationships/image" Target="../media/image4.svg"/><Relationship Id="rId5" Type="http://schemas.openxmlformats.org/officeDocument/2006/relationships/tags" Target="../tags/tag131.xml"/><Relationship Id="rId10" Type="http://schemas.openxmlformats.org/officeDocument/2006/relationships/image" Target="../media/image3.png"/><Relationship Id="rId4" Type="http://schemas.openxmlformats.org/officeDocument/2006/relationships/tags" Target="../tags/tag130.xml"/><Relationship Id="rId9" Type="http://schemas.openxmlformats.org/officeDocument/2006/relationships/image" Target="../media/image2.jpeg"/><Relationship Id="rId1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141.xml"/><Relationship Id="rId13" Type="http://schemas.openxmlformats.org/officeDocument/2006/relationships/image" Target="../media/image12.png"/><Relationship Id="rId3" Type="http://schemas.openxmlformats.org/officeDocument/2006/relationships/tags" Target="../tags/tag136.xml"/><Relationship Id="rId7" Type="http://schemas.openxmlformats.org/officeDocument/2006/relationships/tags" Target="../tags/tag140.xml"/><Relationship Id="rId12" Type="http://schemas.openxmlformats.org/officeDocument/2006/relationships/image" Target="../media/image2.jpeg"/><Relationship Id="rId17" Type="http://schemas.openxmlformats.org/officeDocument/2006/relationships/image" Target="../media/image34.png"/><Relationship Id="rId2" Type="http://schemas.openxmlformats.org/officeDocument/2006/relationships/tags" Target="../tags/tag135.xml"/><Relationship Id="rId16" Type="http://schemas.openxmlformats.org/officeDocument/2006/relationships/image" Target="../media/image33.svg"/><Relationship Id="rId1" Type="http://schemas.openxmlformats.org/officeDocument/2006/relationships/tags" Target="../tags/tag134.xml"/><Relationship Id="rId6" Type="http://schemas.openxmlformats.org/officeDocument/2006/relationships/tags" Target="../tags/tag139.xml"/><Relationship Id="rId11" Type="http://schemas.openxmlformats.org/officeDocument/2006/relationships/slideLayout" Target="../slideLayouts/slideLayout18.xml"/><Relationship Id="rId5" Type="http://schemas.openxmlformats.org/officeDocument/2006/relationships/tags" Target="../tags/tag138.xml"/><Relationship Id="rId15" Type="http://schemas.openxmlformats.org/officeDocument/2006/relationships/image" Target="../media/image32.png"/><Relationship Id="rId10" Type="http://schemas.openxmlformats.org/officeDocument/2006/relationships/tags" Target="../tags/tag143.xml"/><Relationship Id="rId4" Type="http://schemas.openxmlformats.org/officeDocument/2006/relationships/tags" Target="../tags/tag137.xml"/><Relationship Id="rId9" Type="http://schemas.openxmlformats.org/officeDocument/2006/relationships/tags" Target="../tags/tag142.xml"/><Relationship Id="rId14" Type="http://schemas.openxmlformats.org/officeDocument/2006/relationships/image" Target="../media/image18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151.xml"/><Relationship Id="rId13" Type="http://schemas.openxmlformats.org/officeDocument/2006/relationships/image" Target="../media/image35.png"/><Relationship Id="rId3" Type="http://schemas.openxmlformats.org/officeDocument/2006/relationships/tags" Target="../tags/tag146.xml"/><Relationship Id="rId7" Type="http://schemas.openxmlformats.org/officeDocument/2006/relationships/tags" Target="../tags/tag150.xml"/><Relationship Id="rId12" Type="http://schemas.openxmlformats.org/officeDocument/2006/relationships/image" Target="../media/image16.svg"/><Relationship Id="rId2" Type="http://schemas.openxmlformats.org/officeDocument/2006/relationships/tags" Target="../tags/tag145.xml"/><Relationship Id="rId1" Type="http://schemas.openxmlformats.org/officeDocument/2006/relationships/tags" Target="../tags/tag144.xml"/><Relationship Id="rId6" Type="http://schemas.openxmlformats.org/officeDocument/2006/relationships/tags" Target="../tags/tag149.xml"/><Relationship Id="rId11" Type="http://schemas.openxmlformats.org/officeDocument/2006/relationships/image" Target="../media/image15.png"/><Relationship Id="rId5" Type="http://schemas.openxmlformats.org/officeDocument/2006/relationships/tags" Target="../tags/tag148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147.xml"/><Relationship Id="rId9" Type="http://schemas.openxmlformats.org/officeDocument/2006/relationships/tags" Target="../tags/tag15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39.png"/><Relationship Id="rId3" Type="http://schemas.openxmlformats.org/officeDocument/2006/relationships/tags" Target="../tags/tag155.xml"/><Relationship Id="rId7" Type="http://schemas.openxmlformats.org/officeDocument/2006/relationships/image" Target="../media/image15.png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" Type="http://schemas.openxmlformats.org/officeDocument/2006/relationships/tags" Target="../tags/tag154.xml"/><Relationship Id="rId16" Type="http://schemas.openxmlformats.org/officeDocument/2006/relationships/image" Target="../media/image42.png"/><Relationship Id="rId1" Type="http://schemas.openxmlformats.org/officeDocument/2006/relationships/tags" Target="../tags/tag153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37.png"/><Relationship Id="rId5" Type="http://schemas.openxmlformats.org/officeDocument/2006/relationships/tags" Target="../tags/tag157.xml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4" Type="http://schemas.openxmlformats.org/officeDocument/2006/relationships/tags" Target="../tags/tag156.xml"/><Relationship Id="rId9" Type="http://schemas.openxmlformats.org/officeDocument/2006/relationships/image" Target="../media/image25.png"/><Relationship Id="rId1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40.png"/><Relationship Id="rId3" Type="http://schemas.openxmlformats.org/officeDocument/2006/relationships/tags" Target="../tags/tag160.xml"/><Relationship Id="rId7" Type="http://schemas.openxmlformats.org/officeDocument/2006/relationships/image" Target="../media/image15.png"/><Relationship Id="rId12" Type="http://schemas.openxmlformats.org/officeDocument/2006/relationships/image" Target="../media/image39.png"/><Relationship Id="rId17" Type="http://schemas.openxmlformats.org/officeDocument/2006/relationships/image" Target="../media/image20.png"/><Relationship Id="rId2" Type="http://schemas.openxmlformats.org/officeDocument/2006/relationships/tags" Target="../tags/tag159.xml"/><Relationship Id="rId16" Type="http://schemas.openxmlformats.org/officeDocument/2006/relationships/image" Target="../media/image43.png"/><Relationship Id="rId1" Type="http://schemas.openxmlformats.org/officeDocument/2006/relationships/tags" Target="../tags/tag158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38.png"/><Relationship Id="rId5" Type="http://schemas.openxmlformats.org/officeDocument/2006/relationships/tags" Target="../tags/tag162.xml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4" Type="http://schemas.openxmlformats.org/officeDocument/2006/relationships/tags" Target="../tags/tag161.xml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170.xml"/><Relationship Id="rId13" Type="http://schemas.openxmlformats.org/officeDocument/2006/relationships/tags" Target="../tags/tag175.xml"/><Relationship Id="rId18" Type="http://schemas.openxmlformats.org/officeDocument/2006/relationships/tags" Target="../tags/tag180.xml"/><Relationship Id="rId26" Type="http://schemas.openxmlformats.org/officeDocument/2006/relationships/image" Target="../media/image38.png"/><Relationship Id="rId3" Type="http://schemas.openxmlformats.org/officeDocument/2006/relationships/tags" Target="../tags/tag165.xml"/><Relationship Id="rId21" Type="http://schemas.openxmlformats.org/officeDocument/2006/relationships/image" Target="../media/image15.png"/><Relationship Id="rId7" Type="http://schemas.openxmlformats.org/officeDocument/2006/relationships/tags" Target="../tags/tag169.xml"/><Relationship Id="rId12" Type="http://schemas.openxmlformats.org/officeDocument/2006/relationships/tags" Target="../tags/tag174.xml"/><Relationship Id="rId17" Type="http://schemas.openxmlformats.org/officeDocument/2006/relationships/tags" Target="../tags/tag179.xml"/><Relationship Id="rId25" Type="http://schemas.openxmlformats.org/officeDocument/2006/relationships/image" Target="../media/image37.png"/><Relationship Id="rId2" Type="http://schemas.openxmlformats.org/officeDocument/2006/relationships/tags" Target="../tags/tag164.xml"/><Relationship Id="rId16" Type="http://schemas.openxmlformats.org/officeDocument/2006/relationships/tags" Target="../tags/tag178.xml"/><Relationship Id="rId20" Type="http://schemas.openxmlformats.org/officeDocument/2006/relationships/slideLayout" Target="../slideLayouts/slideLayout18.xml"/><Relationship Id="rId29" Type="http://schemas.openxmlformats.org/officeDocument/2006/relationships/image" Target="../media/image41.png"/><Relationship Id="rId1" Type="http://schemas.openxmlformats.org/officeDocument/2006/relationships/tags" Target="../tags/tag163.xml"/><Relationship Id="rId6" Type="http://schemas.openxmlformats.org/officeDocument/2006/relationships/tags" Target="../tags/tag168.xml"/><Relationship Id="rId11" Type="http://schemas.openxmlformats.org/officeDocument/2006/relationships/tags" Target="../tags/tag173.xml"/><Relationship Id="rId24" Type="http://schemas.openxmlformats.org/officeDocument/2006/relationships/image" Target="../media/image36.png"/><Relationship Id="rId5" Type="http://schemas.openxmlformats.org/officeDocument/2006/relationships/tags" Target="../tags/tag167.xml"/><Relationship Id="rId15" Type="http://schemas.openxmlformats.org/officeDocument/2006/relationships/tags" Target="../tags/tag177.xml"/><Relationship Id="rId23" Type="http://schemas.openxmlformats.org/officeDocument/2006/relationships/image" Target="../media/image21.png"/><Relationship Id="rId28" Type="http://schemas.openxmlformats.org/officeDocument/2006/relationships/image" Target="../media/image40.png"/><Relationship Id="rId10" Type="http://schemas.openxmlformats.org/officeDocument/2006/relationships/tags" Target="../tags/tag172.xml"/><Relationship Id="rId19" Type="http://schemas.openxmlformats.org/officeDocument/2006/relationships/tags" Target="../tags/tag181.xml"/><Relationship Id="rId31" Type="http://schemas.openxmlformats.org/officeDocument/2006/relationships/image" Target="../media/image43.png"/><Relationship Id="rId4" Type="http://schemas.openxmlformats.org/officeDocument/2006/relationships/tags" Target="../tags/tag166.xml"/><Relationship Id="rId9" Type="http://schemas.openxmlformats.org/officeDocument/2006/relationships/tags" Target="../tags/tag171.xml"/><Relationship Id="rId14" Type="http://schemas.openxmlformats.org/officeDocument/2006/relationships/tags" Target="../tags/tag176.xml"/><Relationship Id="rId22" Type="http://schemas.openxmlformats.org/officeDocument/2006/relationships/image" Target="../media/image16.svg"/><Relationship Id="rId27" Type="http://schemas.openxmlformats.org/officeDocument/2006/relationships/image" Target="../media/image39.png"/><Relationship Id="rId30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184.xml"/><Relationship Id="rId7" Type="http://schemas.openxmlformats.org/officeDocument/2006/relationships/image" Target="../media/image15.png"/><Relationship Id="rId2" Type="http://schemas.openxmlformats.org/officeDocument/2006/relationships/tags" Target="../tags/tag183.xml"/><Relationship Id="rId1" Type="http://schemas.openxmlformats.org/officeDocument/2006/relationships/tags" Target="../tags/tag182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45.png"/><Relationship Id="rId5" Type="http://schemas.openxmlformats.org/officeDocument/2006/relationships/tags" Target="../tags/tag186.xml"/><Relationship Id="rId10" Type="http://schemas.openxmlformats.org/officeDocument/2006/relationships/image" Target="../media/image44.png"/><Relationship Id="rId4" Type="http://schemas.openxmlformats.org/officeDocument/2006/relationships/tags" Target="../tags/tag185.xml"/><Relationship Id="rId9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189.xml"/><Relationship Id="rId7" Type="http://schemas.openxmlformats.org/officeDocument/2006/relationships/image" Target="../media/image15.png"/><Relationship Id="rId2" Type="http://schemas.openxmlformats.org/officeDocument/2006/relationships/tags" Target="../tags/tag188.xml"/><Relationship Id="rId1" Type="http://schemas.openxmlformats.org/officeDocument/2006/relationships/tags" Target="../tags/tag187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20.png"/><Relationship Id="rId5" Type="http://schemas.openxmlformats.org/officeDocument/2006/relationships/tags" Target="../tags/tag191.xml"/><Relationship Id="rId10" Type="http://schemas.openxmlformats.org/officeDocument/2006/relationships/image" Target="../media/image45.png"/><Relationship Id="rId4" Type="http://schemas.openxmlformats.org/officeDocument/2006/relationships/tags" Target="../tags/tag190.xml"/><Relationship Id="rId9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20.xml"/><Relationship Id="rId13" Type="http://schemas.openxmlformats.org/officeDocument/2006/relationships/image" Target="../media/image5.png"/><Relationship Id="rId3" Type="http://schemas.openxmlformats.org/officeDocument/2006/relationships/tags" Target="../tags/tag15.xml"/><Relationship Id="rId7" Type="http://schemas.openxmlformats.org/officeDocument/2006/relationships/tags" Target="../tags/tag19.xml"/><Relationship Id="rId12" Type="http://schemas.openxmlformats.org/officeDocument/2006/relationships/image" Target="../media/image4.svg"/><Relationship Id="rId2" Type="http://schemas.openxmlformats.org/officeDocument/2006/relationships/tags" Target="../tags/tag14.xml"/><Relationship Id="rId16" Type="http://schemas.openxmlformats.org/officeDocument/2006/relationships/image" Target="../media/image11.png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11" Type="http://schemas.openxmlformats.org/officeDocument/2006/relationships/image" Target="../media/image3.png"/><Relationship Id="rId5" Type="http://schemas.openxmlformats.org/officeDocument/2006/relationships/tags" Target="../tags/tag17.xml"/><Relationship Id="rId15" Type="http://schemas.openxmlformats.org/officeDocument/2006/relationships/image" Target="../media/image10.png"/><Relationship Id="rId10" Type="http://schemas.openxmlformats.org/officeDocument/2006/relationships/image" Target="../media/image2.jpeg"/><Relationship Id="rId4" Type="http://schemas.openxmlformats.org/officeDocument/2006/relationships/tags" Target="../tags/tag16.xml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6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199.xml"/><Relationship Id="rId13" Type="http://schemas.openxmlformats.org/officeDocument/2006/relationships/image" Target="../media/image16.svg"/><Relationship Id="rId18" Type="http://schemas.openxmlformats.org/officeDocument/2006/relationships/image" Target="../media/image48.png"/><Relationship Id="rId3" Type="http://schemas.openxmlformats.org/officeDocument/2006/relationships/tags" Target="../tags/tag194.xml"/><Relationship Id="rId7" Type="http://schemas.openxmlformats.org/officeDocument/2006/relationships/tags" Target="../tags/tag198.xml"/><Relationship Id="rId12" Type="http://schemas.openxmlformats.org/officeDocument/2006/relationships/image" Target="../media/image15.png"/><Relationship Id="rId17" Type="http://schemas.openxmlformats.org/officeDocument/2006/relationships/image" Target="../media/image47.png"/><Relationship Id="rId2" Type="http://schemas.openxmlformats.org/officeDocument/2006/relationships/tags" Target="../tags/tag193.xml"/><Relationship Id="rId16" Type="http://schemas.microsoft.com/office/2007/relationships/hdphoto" Target="../media/hdphoto3.wdp"/><Relationship Id="rId1" Type="http://schemas.openxmlformats.org/officeDocument/2006/relationships/tags" Target="../tags/tag192.xml"/><Relationship Id="rId6" Type="http://schemas.openxmlformats.org/officeDocument/2006/relationships/tags" Target="../tags/tag197.xml"/><Relationship Id="rId11" Type="http://schemas.openxmlformats.org/officeDocument/2006/relationships/slideLayout" Target="../slideLayouts/slideLayout18.xml"/><Relationship Id="rId5" Type="http://schemas.openxmlformats.org/officeDocument/2006/relationships/tags" Target="../tags/tag196.xml"/><Relationship Id="rId15" Type="http://schemas.openxmlformats.org/officeDocument/2006/relationships/image" Target="../media/image46.png"/><Relationship Id="rId10" Type="http://schemas.openxmlformats.org/officeDocument/2006/relationships/tags" Target="../tags/tag201.xml"/><Relationship Id="rId19" Type="http://schemas.openxmlformats.org/officeDocument/2006/relationships/image" Target="../media/image49.png"/><Relationship Id="rId4" Type="http://schemas.openxmlformats.org/officeDocument/2006/relationships/tags" Target="../tags/tag195.xml"/><Relationship Id="rId9" Type="http://schemas.openxmlformats.org/officeDocument/2006/relationships/tags" Target="../tags/tag200.xml"/><Relationship Id="rId1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204.xml"/><Relationship Id="rId7" Type="http://schemas.openxmlformats.org/officeDocument/2006/relationships/image" Target="../media/image15.png"/><Relationship Id="rId2" Type="http://schemas.openxmlformats.org/officeDocument/2006/relationships/tags" Target="../tags/tag203.xml"/><Relationship Id="rId1" Type="http://schemas.openxmlformats.org/officeDocument/2006/relationships/tags" Target="../tags/tag202.xml"/><Relationship Id="rId6" Type="http://schemas.openxmlformats.org/officeDocument/2006/relationships/slideLayout" Target="../slideLayouts/slideLayout18.xml"/><Relationship Id="rId5" Type="http://schemas.openxmlformats.org/officeDocument/2006/relationships/tags" Target="../tags/tag206.xml"/><Relationship Id="rId10" Type="http://schemas.openxmlformats.org/officeDocument/2006/relationships/image" Target="../media/image51.jpeg"/><Relationship Id="rId4" Type="http://schemas.openxmlformats.org/officeDocument/2006/relationships/tags" Target="../tags/tag205.xml"/><Relationship Id="rId9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214.xml"/><Relationship Id="rId13" Type="http://schemas.openxmlformats.org/officeDocument/2006/relationships/image" Target="../media/image16.svg"/><Relationship Id="rId18" Type="http://schemas.openxmlformats.org/officeDocument/2006/relationships/image" Target="../media/image49.png"/><Relationship Id="rId3" Type="http://schemas.openxmlformats.org/officeDocument/2006/relationships/tags" Target="../tags/tag209.xml"/><Relationship Id="rId7" Type="http://schemas.openxmlformats.org/officeDocument/2006/relationships/tags" Target="../tags/tag213.xml"/><Relationship Id="rId12" Type="http://schemas.openxmlformats.org/officeDocument/2006/relationships/image" Target="../media/image15.png"/><Relationship Id="rId17" Type="http://schemas.openxmlformats.org/officeDocument/2006/relationships/image" Target="../media/image48.png"/><Relationship Id="rId2" Type="http://schemas.openxmlformats.org/officeDocument/2006/relationships/tags" Target="../tags/tag208.xml"/><Relationship Id="rId16" Type="http://schemas.openxmlformats.org/officeDocument/2006/relationships/image" Target="../media/image47.png"/><Relationship Id="rId1" Type="http://schemas.openxmlformats.org/officeDocument/2006/relationships/tags" Target="../tags/tag207.xml"/><Relationship Id="rId6" Type="http://schemas.openxmlformats.org/officeDocument/2006/relationships/tags" Target="../tags/tag212.xml"/><Relationship Id="rId11" Type="http://schemas.openxmlformats.org/officeDocument/2006/relationships/slideLayout" Target="../slideLayouts/slideLayout18.xml"/><Relationship Id="rId5" Type="http://schemas.openxmlformats.org/officeDocument/2006/relationships/tags" Target="../tags/tag211.xml"/><Relationship Id="rId15" Type="http://schemas.microsoft.com/office/2007/relationships/hdphoto" Target="../media/hdphoto3.wdp"/><Relationship Id="rId10" Type="http://schemas.openxmlformats.org/officeDocument/2006/relationships/tags" Target="../tags/tag216.xml"/><Relationship Id="rId19" Type="http://schemas.openxmlformats.org/officeDocument/2006/relationships/image" Target="../media/image52.png"/><Relationship Id="rId4" Type="http://schemas.openxmlformats.org/officeDocument/2006/relationships/tags" Target="../tags/tag210.xml"/><Relationship Id="rId9" Type="http://schemas.openxmlformats.org/officeDocument/2006/relationships/tags" Target="../tags/tag215.xml"/><Relationship Id="rId1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224.xml"/><Relationship Id="rId13" Type="http://schemas.openxmlformats.org/officeDocument/2006/relationships/image" Target="../media/image16.svg"/><Relationship Id="rId3" Type="http://schemas.openxmlformats.org/officeDocument/2006/relationships/tags" Target="../tags/tag219.xml"/><Relationship Id="rId7" Type="http://schemas.openxmlformats.org/officeDocument/2006/relationships/tags" Target="../tags/tag223.xml"/><Relationship Id="rId12" Type="http://schemas.openxmlformats.org/officeDocument/2006/relationships/image" Target="../media/image15.png"/><Relationship Id="rId2" Type="http://schemas.openxmlformats.org/officeDocument/2006/relationships/tags" Target="../tags/tag218.xml"/><Relationship Id="rId1" Type="http://schemas.openxmlformats.org/officeDocument/2006/relationships/tags" Target="../tags/tag217.xml"/><Relationship Id="rId6" Type="http://schemas.openxmlformats.org/officeDocument/2006/relationships/tags" Target="../tags/tag222.xml"/><Relationship Id="rId11" Type="http://schemas.openxmlformats.org/officeDocument/2006/relationships/slideLayout" Target="../slideLayouts/slideLayout18.xml"/><Relationship Id="rId5" Type="http://schemas.openxmlformats.org/officeDocument/2006/relationships/tags" Target="../tags/tag221.xml"/><Relationship Id="rId10" Type="http://schemas.openxmlformats.org/officeDocument/2006/relationships/tags" Target="../tags/tag226.xml"/><Relationship Id="rId4" Type="http://schemas.openxmlformats.org/officeDocument/2006/relationships/tags" Target="../tags/tag220.xml"/><Relationship Id="rId9" Type="http://schemas.openxmlformats.org/officeDocument/2006/relationships/tags" Target="../tags/tag225.xml"/><Relationship Id="rId1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234.xml"/><Relationship Id="rId13" Type="http://schemas.openxmlformats.org/officeDocument/2006/relationships/image" Target="../media/image16.svg"/><Relationship Id="rId18" Type="http://schemas.openxmlformats.org/officeDocument/2006/relationships/image" Target="../media/image49.png"/><Relationship Id="rId3" Type="http://schemas.openxmlformats.org/officeDocument/2006/relationships/tags" Target="../tags/tag229.xml"/><Relationship Id="rId7" Type="http://schemas.openxmlformats.org/officeDocument/2006/relationships/tags" Target="../tags/tag233.xml"/><Relationship Id="rId12" Type="http://schemas.openxmlformats.org/officeDocument/2006/relationships/image" Target="../media/image15.png"/><Relationship Id="rId17" Type="http://schemas.openxmlformats.org/officeDocument/2006/relationships/image" Target="../media/image48.png"/><Relationship Id="rId2" Type="http://schemas.openxmlformats.org/officeDocument/2006/relationships/tags" Target="../tags/tag228.xml"/><Relationship Id="rId16" Type="http://schemas.openxmlformats.org/officeDocument/2006/relationships/image" Target="../media/image47.png"/><Relationship Id="rId1" Type="http://schemas.openxmlformats.org/officeDocument/2006/relationships/tags" Target="../tags/tag227.xml"/><Relationship Id="rId6" Type="http://schemas.openxmlformats.org/officeDocument/2006/relationships/tags" Target="../tags/tag232.xml"/><Relationship Id="rId11" Type="http://schemas.openxmlformats.org/officeDocument/2006/relationships/slideLayout" Target="../slideLayouts/slideLayout18.xml"/><Relationship Id="rId5" Type="http://schemas.openxmlformats.org/officeDocument/2006/relationships/tags" Target="../tags/tag231.xml"/><Relationship Id="rId15" Type="http://schemas.microsoft.com/office/2007/relationships/hdphoto" Target="../media/hdphoto3.wdp"/><Relationship Id="rId10" Type="http://schemas.openxmlformats.org/officeDocument/2006/relationships/tags" Target="../tags/tag236.xml"/><Relationship Id="rId19" Type="http://schemas.openxmlformats.org/officeDocument/2006/relationships/image" Target="../media/image52.png"/><Relationship Id="rId4" Type="http://schemas.openxmlformats.org/officeDocument/2006/relationships/tags" Target="../tags/tag230.xml"/><Relationship Id="rId9" Type="http://schemas.openxmlformats.org/officeDocument/2006/relationships/tags" Target="../tags/tag235.xml"/><Relationship Id="rId1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244.xml"/><Relationship Id="rId13" Type="http://schemas.openxmlformats.org/officeDocument/2006/relationships/image" Target="../media/image16.svg"/><Relationship Id="rId3" Type="http://schemas.openxmlformats.org/officeDocument/2006/relationships/tags" Target="../tags/tag239.xml"/><Relationship Id="rId7" Type="http://schemas.openxmlformats.org/officeDocument/2006/relationships/tags" Target="../tags/tag243.xml"/><Relationship Id="rId12" Type="http://schemas.openxmlformats.org/officeDocument/2006/relationships/image" Target="../media/image15.png"/><Relationship Id="rId2" Type="http://schemas.openxmlformats.org/officeDocument/2006/relationships/tags" Target="../tags/tag238.xml"/><Relationship Id="rId1" Type="http://schemas.openxmlformats.org/officeDocument/2006/relationships/tags" Target="../tags/tag237.xml"/><Relationship Id="rId6" Type="http://schemas.openxmlformats.org/officeDocument/2006/relationships/tags" Target="../tags/tag242.xml"/><Relationship Id="rId11" Type="http://schemas.openxmlformats.org/officeDocument/2006/relationships/slideLayout" Target="../slideLayouts/slideLayout18.xml"/><Relationship Id="rId5" Type="http://schemas.openxmlformats.org/officeDocument/2006/relationships/tags" Target="../tags/tag241.xml"/><Relationship Id="rId10" Type="http://schemas.openxmlformats.org/officeDocument/2006/relationships/tags" Target="../tags/tag246.xml"/><Relationship Id="rId4" Type="http://schemas.openxmlformats.org/officeDocument/2006/relationships/tags" Target="../tags/tag240.xml"/><Relationship Id="rId9" Type="http://schemas.openxmlformats.org/officeDocument/2006/relationships/tags" Target="../tags/tag245.xml"/><Relationship Id="rId1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254.xml"/><Relationship Id="rId13" Type="http://schemas.openxmlformats.org/officeDocument/2006/relationships/image" Target="../media/image16.svg"/><Relationship Id="rId18" Type="http://schemas.openxmlformats.org/officeDocument/2006/relationships/image" Target="../media/image49.png"/><Relationship Id="rId3" Type="http://schemas.openxmlformats.org/officeDocument/2006/relationships/tags" Target="../tags/tag249.xml"/><Relationship Id="rId7" Type="http://schemas.openxmlformats.org/officeDocument/2006/relationships/tags" Target="../tags/tag253.xml"/><Relationship Id="rId12" Type="http://schemas.openxmlformats.org/officeDocument/2006/relationships/image" Target="../media/image15.png"/><Relationship Id="rId17" Type="http://schemas.openxmlformats.org/officeDocument/2006/relationships/image" Target="../media/image48.png"/><Relationship Id="rId2" Type="http://schemas.openxmlformats.org/officeDocument/2006/relationships/tags" Target="../tags/tag248.xml"/><Relationship Id="rId16" Type="http://schemas.openxmlformats.org/officeDocument/2006/relationships/image" Target="../media/image47.png"/><Relationship Id="rId1" Type="http://schemas.openxmlformats.org/officeDocument/2006/relationships/tags" Target="../tags/tag247.xml"/><Relationship Id="rId6" Type="http://schemas.openxmlformats.org/officeDocument/2006/relationships/tags" Target="../tags/tag252.xml"/><Relationship Id="rId11" Type="http://schemas.openxmlformats.org/officeDocument/2006/relationships/slideLayout" Target="../slideLayouts/slideLayout18.xml"/><Relationship Id="rId5" Type="http://schemas.openxmlformats.org/officeDocument/2006/relationships/tags" Target="../tags/tag251.xml"/><Relationship Id="rId15" Type="http://schemas.microsoft.com/office/2007/relationships/hdphoto" Target="../media/hdphoto3.wdp"/><Relationship Id="rId10" Type="http://schemas.openxmlformats.org/officeDocument/2006/relationships/tags" Target="../tags/tag256.xml"/><Relationship Id="rId19" Type="http://schemas.openxmlformats.org/officeDocument/2006/relationships/image" Target="../media/image52.png"/><Relationship Id="rId4" Type="http://schemas.openxmlformats.org/officeDocument/2006/relationships/tags" Target="../tags/tag250.xml"/><Relationship Id="rId9" Type="http://schemas.openxmlformats.org/officeDocument/2006/relationships/tags" Target="../tags/tag255.xml"/><Relationship Id="rId1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264.xml"/><Relationship Id="rId13" Type="http://schemas.openxmlformats.org/officeDocument/2006/relationships/image" Target="../media/image16.svg"/><Relationship Id="rId3" Type="http://schemas.openxmlformats.org/officeDocument/2006/relationships/tags" Target="../tags/tag259.xml"/><Relationship Id="rId7" Type="http://schemas.openxmlformats.org/officeDocument/2006/relationships/tags" Target="../tags/tag263.xml"/><Relationship Id="rId12" Type="http://schemas.openxmlformats.org/officeDocument/2006/relationships/image" Target="../media/image15.png"/><Relationship Id="rId2" Type="http://schemas.openxmlformats.org/officeDocument/2006/relationships/tags" Target="../tags/tag258.xml"/><Relationship Id="rId1" Type="http://schemas.openxmlformats.org/officeDocument/2006/relationships/tags" Target="../tags/tag257.xml"/><Relationship Id="rId6" Type="http://schemas.openxmlformats.org/officeDocument/2006/relationships/tags" Target="../tags/tag262.xml"/><Relationship Id="rId11" Type="http://schemas.openxmlformats.org/officeDocument/2006/relationships/slideLayout" Target="../slideLayouts/slideLayout18.xml"/><Relationship Id="rId5" Type="http://schemas.openxmlformats.org/officeDocument/2006/relationships/tags" Target="../tags/tag261.xml"/><Relationship Id="rId10" Type="http://schemas.openxmlformats.org/officeDocument/2006/relationships/tags" Target="../tags/tag266.xml"/><Relationship Id="rId4" Type="http://schemas.openxmlformats.org/officeDocument/2006/relationships/tags" Target="../tags/tag260.xml"/><Relationship Id="rId9" Type="http://schemas.openxmlformats.org/officeDocument/2006/relationships/tags" Target="../tags/tag265.xml"/><Relationship Id="rId1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274.xml"/><Relationship Id="rId13" Type="http://schemas.openxmlformats.org/officeDocument/2006/relationships/image" Target="../media/image15.png"/><Relationship Id="rId3" Type="http://schemas.openxmlformats.org/officeDocument/2006/relationships/tags" Target="../tags/tag269.xml"/><Relationship Id="rId7" Type="http://schemas.openxmlformats.org/officeDocument/2006/relationships/tags" Target="../tags/tag273.xml"/><Relationship Id="rId12" Type="http://schemas.openxmlformats.org/officeDocument/2006/relationships/slideLayout" Target="../slideLayouts/slideLayout18.xml"/><Relationship Id="rId2" Type="http://schemas.openxmlformats.org/officeDocument/2006/relationships/tags" Target="../tags/tag268.xml"/><Relationship Id="rId16" Type="http://schemas.openxmlformats.org/officeDocument/2006/relationships/image" Target="../media/image25.png"/><Relationship Id="rId1" Type="http://schemas.openxmlformats.org/officeDocument/2006/relationships/tags" Target="../tags/tag267.xml"/><Relationship Id="rId6" Type="http://schemas.openxmlformats.org/officeDocument/2006/relationships/tags" Target="../tags/tag272.xml"/><Relationship Id="rId11" Type="http://schemas.openxmlformats.org/officeDocument/2006/relationships/tags" Target="../tags/tag277.xml"/><Relationship Id="rId5" Type="http://schemas.openxmlformats.org/officeDocument/2006/relationships/tags" Target="../tags/tag271.xml"/><Relationship Id="rId15" Type="http://schemas.openxmlformats.org/officeDocument/2006/relationships/image" Target="../media/image21.png"/><Relationship Id="rId10" Type="http://schemas.openxmlformats.org/officeDocument/2006/relationships/tags" Target="../tags/tag276.xml"/><Relationship Id="rId4" Type="http://schemas.openxmlformats.org/officeDocument/2006/relationships/tags" Target="../tags/tag270.xml"/><Relationship Id="rId9" Type="http://schemas.openxmlformats.org/officeDocument/2006/relationships/tags" Target="../tags/tag275.xml"/><Relationship Id="rId14" Type="http://schemas.openxmlformats.org/officeDocument/2006/relationships/image" Target="../media/image16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tags" Target="../tags/tag285.xml"/><Relationship Id="rId13" Type="http://schemas.openxmlformats.org/officeDocument/2006/relationships/tags" Target="../tags/tag290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58.png"/><Relationship Id="rId3" Type="http://schemas.openxmlformats.org/officeDocument/2006/relationships/tags" Target="../tags/tag280.xml"/><Relationship Id="rId21" Type="http://schemas.openxmlformats.org/officeDocument/2006/relationships/image" Target="../media/image21.png"/><Relationship Id="rId7" Type="http://schemas.openxmlformats.org/officeDocument/2006/relationships/tags" Target="../tags/tag284.xml"/><Relationship Id="rId12" Type="http://schemas.openxmlformats.org/officeDocument/2006/relationships/tags" Target="../tags/tag289.xml"/><Relationship Id="rId17" Type="http://schemas.openxmlformats.org/officeDocument/2006/relationships/tags" Target="../tags/tag294.xml"/><Relationship Id="rId25" Type="http://schemas.openxmlformats.org/officeDocument/2006/relationships/image" Target="../media/image57.png"/><Relationship Id="rId2" Type="http://schemas.openxmlformats.org/officeDocument/2006/relationships/tags" Target="../tags/tag279.xml"/><Relationship Id="rId16" Type="http://schemas.openxmlformats.org/officeDocument/2006/relationships/tags" Target="../tags/tag293.xml"/><Relationship Id="rId20" Type="http://schemas.openxmlformats.org/officeDocument/2006/relationships/image" Target="../media/image16.svg"/><Relationship Id="rId29" Type="http://schemas.openxmlformats.org/officeDocument/2006/relationships/image" Target="../media/image60.png"/><Relationship Id="rId1" Type="http://schemas.openxmlformats.org/officeDocument/2006/relationships/tags" Target="../tags/tag278.xml"/><Relationship Id="rId6" Type="http://schemas.openxmlformats.org/officeDocument/2006/relationships/tags" Target="../tags/tag283.xml"/><Relationship Id="rId11" Type="http://schemas.openxmlformats.org/officeDocument/2006/relationships/tags" Target="../tags/tag288.xml"/><Relationship Id="rId24" Type="http://schemas.openxmlformats.org/officeDocument/2006/relationships/image" Target="../media/image56.png"/><Relationship Id="rId5" Type="http://schemas.openxmlformats.org/officeDocument/2006/relationships/tags" Target="../tags/tag282.xml"/><Relationship Id="rId15" Type="http://schemas.openxmlformats.org/officeDocument/2006/relationships/tags" Target="../tags/tag292.xml"/><Relationship Id="rId23" Type="http://schemas.openxmlformats.org/officeDocument/2006/relationships/image" Target="../media/image55.png"/><Relationship Id="rId28" Type="http://schemas.microsoft.com/office/2007/relationships/hdphoto" Target="../media/hdphoto4.wdp"/><Relationship Id="rId10" Type="http://schemas.openxmlformats.org/officeDocument/2006/relationships/tags" Target="../tags/tag287.xml"/><Relationship Id="rId19" Type="http://schemas.openxmlformats.org/officeDocument/2006/relationships/image" Target="../media/image15.png"/><Relationship Id="rId4" Type="http://schemas.openxmlformats.org/officeDocument/2006/relationships/tags" Target="../tags/tag281.xml"/><Relationship Id="rId9" Type="http://schemas.openxmlformats.org/officeDocument/2006/relationships/tags" Target="../tags/tag286.xml"/><Relationship Id="rId14" Type="http://schemas.openxmlformats.org/officeDocument/2006/relationships/tags" Target="../tags/tag291.xml"/><Relationship Id="rId22" Type="http://schemas.openxmlformats.org/officeDocument/2006/relationships/image" Target="../media/image54.png"/><Relationship Id="rId27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23.xml"/><Relationship Id="rId7" Type="http://schemas.openxmlformats.org/officeDocument/2006/relationships/image" Target="../media/image2.jpe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6.svg"/><Relationship Id="rId5" Type="http://schemas.openxmlformats.org/officeDocument/2006/relationships/tags" Target="../tags/tag25.xml"/><Relationship Id="rId10" Type="http://schemas.openxmlformats.org/officeDocument/2006/relationships/image" Target="../media/image5.png"/><Relationship Id="rId4" Type="http://schemas.openxmlformats.org/officeDocument/2006/relationships/tags" Target="../tags/tag24.xml"/><Relationship Id="rId9" Type="http://schemas.openxmlformats.org/officeDocument/2006/relationships/image" Target="../media/image4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58.png"/><Relationship Id="rId3" Type="http://schemas.openxmlformats.org/officeDocument/2006/relationships/tags" Target="../tags/tag297.xml"/><Relationship Id="rId7" Type="http://schemas.openxmlformats.org/officeDocument/2006/relationships/image" Target="../media/image15.png"/><Relationship Id="rId12" Type="http://schemas.openxmlformats.org/officeDocument/2006/relationships/image" Target="../media/image57.png"/><Relationship Id="rId17" Type="http://schemas.openxmlformats.org/officeDocument/2006/relationships/image" Target="../media/image25.png"/><Relationship Id="rId2" Type="http://schemas.openxmlformats.org/officeDocument/2006/relationships/tags" Target="../tags/tag296.xml"/><Relationship Id="rId16" Type="http://schemas.openxmlformats.org/officeDocument/2006/relationships/image" Target="../media/image60.png"/><Relationship Id="rId1" Type="http://schemas.openxmlformats.org/officeDocument/2006/relationships/tags" Target="../tags/tag295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56.png"/><Relationship Id="rId5" Type="http://schemas.openxmlformats.org/officeDocument/2006/relationships/tags" Target="../tags/tag299.xml"/><Relationship Id="rId15" Type="http://schemas.microsoft.com/office/2007/relationships/hdphoto" Target="../media/hdphoto4.wdp"/><Relationship Id="rId10" Type="http://schemas.openxmlformats.org/officeDocument/2006/relationships/image" Target="../media/image55.png"/><Relationship Id="rId4" Type="http://schemas.openxmlformats.org/officeDocument/2006/relationships/tags" Target="../tags/tag298.xml"/><Relationship Id="rId9" Type="http://schemas.openxmlformats.org/officeDocument/2006/relationships/image" Target="../media/image54.png"/><Relationship Id="rId14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60.png"/><Relationship Id="rId3" Type="http://schemas.openxmlformats.org/officeDocument/2006/relationships/tags" Target="../tags/tag302.xml"/><Relationship Id="rId7" Type="http://schemas.openxmlformats.org/officeDocument/2006/relationships/image" Target="../media/image16.svg"/><Relationship Id="rId12" Type="http://schemas.microsoft.com/office/2007/relationships/hdphoto" Target="../media/hdphoto4.wdp"/><Relationship Id="rId2" Type="http://schemas.openxmlformats.org/officeDocument/2006/relationships/tags" Target="../tags/tag301.xml"/><Relationship Id="rId1" Type="http://schemas.openxmlformats.org/officeDocument/2006/relationships/tags" Target="../tags/tag300.xml"/><Relationship Id="rId6" Type="http://schemas.openxmlformats.org/officeDocument/2006/relationships/image" Target="../media/image15.png"/><Relationship Id="rId11" Type="http://schemas.openxmlformats.org/officeDocument/2006/relationships/image" Target="../media/image59.pn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58.png"/><Relationship Id="rId4" Type="http://schemas.openxmlformats.org/officeDocument/2006/relationships/tags" Target="../tags/tag303.xml"/><Relationship Id="rId9" Type="http://schemas.openxmlformats.org/officeDocument/2006/relationships/image" Target="../media/image56.png"/><Relationship Id="rId14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57.png"/><Relationship Id="rId18" Type="http://schemas.openxmlformats.org/officeDocument/2006/relationships/image" Target="../media/image61.jpeg"/><Relationship Id="rId3" Type="http://schemas.openxmlformats.org/officeDocument/2006/relationships/tags" Target="../tags/tag306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56.png"/><Relationship Id="rId17" Type="http://schemas.openxmlformats.org/officeDocument/2006/relationships/image" Target="../media/image60.png"/><Relationship Id="rId2" Type="http://schemas.openxmlformats.org/officeDocument/2006/relationships/tags" Target="../tags/tag305.xml"/><Relationship Id="rId16" Type="http://schemas.microsoft.com/office/2007/relationships/hdphoto" Target="../media/hdphoto4.wdp"/><Relationship Id="rId1" Type="http://schemas.openxmlformats.org/officeDocument/2006/relationships/tags" Target="../tags/tag304.xml"/><Relationship Id="rId6" Type="http://schemas.openxmlformats.org/officeDocument/2006/relationships/tags" Target="../tags/tag309.xml"/><Relationship Id="rId11" Type="http://schemas.openxmlformats.org/officeDocument/2006/relationships/image" Target="../media/image55.png"/><Relationship Id="rId5" Type="http://schemas.openxmlformats.org/officeDocument/2006/relationships/tags" Target="../tags/tag308.xml"/><Relationship Id="rId15" Type="http://schemas.openxmlformats.org/officeDocument/2006/relationships/image" Target="../media/image59.png"/><Relationship Id="rId10" Type="http://schemas.openxmlformats.org/officeDocument/2006/relationships/image" Target="../media/image54.png"/><Relationship Id="rId4" Type="http://schemas.openxmlformats.org/officeDocument/2006/relationships/tags" Target="../tags/tag307.xml"/><Relationship Id="rId9" Type="http://schemas.openxmlformats.org/officeDocument/2006/relationships/image" Target="../media/image16.svg"/><Relationship Id="rId14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tags" Target="../tags/tag317.xml"/><Relationship Id="rId13" Type="http://schemas.openxmlformats.org/officeDocument/2006/relationships/tags" Target="../tags/tag322.xml"/><Relationship Id="rId18" Type="http://schemas.openxmlformats.org/officeDocument/2006/relationships/tags" Target="../tags/tag327.xml"/><Relationship Id="rId26" Type="http://schemas.openxmlformats.org/officeDocument/2006/relationships/image" Target="../media/image65.png"/><Relationship Id="rId3" Type="http://schemas.openxmlformats.org/officeDocument/2006/relationships/tags" Target="../tags/tag312.xml"/><Relationship Id="rId21" Type="http://schemas.openxmlformats.org/officeDocument/2006/relationships/image" Target="../media/image16.svg"/><Relationship Id="rId7" Type="http://schemas.openxmlformats.org/officeDocument/2006/relationships/tags" Target="../tags/tag316.xml"/><Relationship Id="rId12" Type="http://schemas.openxmlformats.org/officeDocument/2006/relationships/tags" Target="../tags/tag321.xml"/><Relationship Id="rId17" Type="http://schemas.openxmlformats.org/officeDocument/2006/relationships/tags" Target="../tags/tag326.xml"/><Relationship Id="rId25" Type="http://schemas.openxmlformats.org/officeDocument/2006/relationships/image" Target="../media/image64.png"/><Relationship Id="rId2" Type="http://schemas.openxmlformats.org/officeDocument/2006/relationships/tags" Target="../tags/tag311.xml"/><Relationship Id="rId16" Type="http://schemas.openxmlformats.org/officeDocument/2006/relationships/tags" Target="../tags/tag325.xml"/><Relationship Id="rId20" Type="http://schemas.openxmlformats.org/officeDocument/2006/relationships/image" Target="../media/image15.png"/><Relationship Id="rId29" Type="http://schemas.openxmlformats.org/officeDocument/2006/relationships/image" Target="../media/image68.png"/><Relationship Id="rId1" Type="http://schemas.openxmlformats.org/officeDocument/2006/relationships/tags" Target="../tags/tag310.xml"/><Relationship Id="rId6" Type="http://schemas.openxmlformats.org/officeDocument/2006/relationships/tags" Target="../tags/tag315.xml"/><Relationship Id="rId11" Type="http://schemas.openxmlformats.org/officeDocument/2006/relationships/tags" Target="../tags/tag320.xml"/><Relationship Id="rId24" Type="http://schemas.openxmlformats.org/officeDocument/2006/relationships/image" Target="../media/image63.png"/><Relationship Id="rId5" Type="http://schemas.openxmlformats.org/officeDocument/2006/relationships/tags" Target="../tags/tag314.xml"/><Relationship Id="rId15" Type="http://schemas.openxmlformats.org/officeDocument/2006/relationships/tags" Target="../tags/tag324.xml"/><Relationship Id="rId23" Type="http://schemas.openxmlformats.org/officeDocument/2006/relationships/image" Target="../media/image62.png"/><Relationship Id="rId28" Type="http://schemas.openxmlformats.org/officeDocument/2006/relationships/image" Target="../media/image67.png"/><Relationship Id="rId10" Type="http://schemas.openxmlformats.org/officeDocument/2006/relationships/tags" Target="../tags/tag319.xml"/><Relationship Id="rId19" Type="http://schemas.openxmlformats.org/officeDocument/2006/relationships/slideLayout" Target="../slideLayouts/slideLayout18.xml"/><Relationship Id="rId4" Type="http://schemas.openxmlformats.org/officeDocument/2006/relationships/tags" Target="../tags/tag313.xml"/><Relationship Id="rId9" Type="http://schemas.openxmlformats.org/officeDocument/2006/relationships/tags" Target="../tags/tag318.xml"/><Relationship Id="rId14" Type="http://schemas.openxmlformats.org/officeDocument/2006/relationships/tags" Target="../tags/tag323.xml"/><Relationship Id="rId22" Type="http://schemas.openxmlformats.org/officeDocument/2006/relationships/image" Target="../media/image21.png"/><Relationship Id="rId27" Type="http://schemas.openxmlformats.org/officeDocument/2006/relationships/image" Target="../media/image66.png"/><Relationship Id="rId30" Type="http://schemas.openxmlformats.org/officeDocument/2006/relationships/image" Target="../media/image69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66.png"/><Relationship Id="rId3" Type="http://schemas.openxmlformats.org/officeDocument/2006/relationships/tags" Target="../tags/tag330.xml"/><Relationship Id="rId7" Type="http://schemas.openxmlformats.org/officeDocument/2006/relationships/image" Target="../media/image16.svg"/><Relationship Id="rId12" Type="http://schemas.openxmlformats.org/officeDocument/2006/relationships/image" Target="../media/image65.png"/><Relationship Id="rId2" Type="http://schemas.openxmlformats.org/officeDocument/2006/relationships/tags" Target="../tags/tag329.xml"/><Relationship Id="rId16" Type="http://schemas.openxmlformats.org/officeDocument/2006/relationships/image" Target="../media/image69.jpeg"/><Relationship Id="rId1" Type="http://schemas.openxmlformats.org/officeDocument/2006/relationships/tags" Target="../tags/tag328.xml"/><Relationship Id="rId6" Type="http://schemas.openxmlformats.org/officeDocument/2006/relationships/image" Target="../media/image15.png"/><Relationship Id="rId11" Type="http://schemas.openxmlformats.org/officeDocument/2006/relationships/image" Target="../media/image64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68.png"/><Relationship Id="rId10" Type="http://schemas.openxmlformats.org/officeDocument/2006/relationships/image" Target="../media/image63.png"/><Relationship Id="rId4" Type="http://schemas.openxmlformats.org/officeDocument/2006/relationships/tags" Target="../tags/tag331.xml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67.png"/><Relationship Id="rId3" Type="http://schemas.openxmlformats.org/officeDocument/2006/relationships/tags" Target="../tags/tag334.xml"/><Relationship Id="rId7" Type="http://schemas.openxmlformats.org/officeDocument/2006/relationships/image" Target="../media/image16.svg"/><Relationship Id="rId12" Type="http://schemas.openxmlformats.org/officeDocument/2006/relationships/image" Target="../media/image66.png"/><Relationship Id="rId2" Type="http://schemas.openxmlformats.org/officeDocument/2006/relationships/tags" Target="../tags/tag333.xml"/><Relationship Id="rId1" Type="http://schemas.openxmlformats.org/officeDocument/2006/relationships/tags" Target="../tags/tag332.xml"/><Relationship Id="rId6" Type="http://schemas.openxmlformats.org/officeDocument/2006/relationships/image" Target="../media/image15.png"/><Relationship Id="rId11" Type="http://schemas.openxmlformats.org/officeDocument/2006/relationships/image" Target="../media/image65.pn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63.png"/><Relationship Id="rId4" Type="http://schemas.openxmlformats.org/officeDocument/2006/relationships/tags" Target="../tags/tag335.xml"/><Relationship Id="rId9" Type="http://schemas.openxmlformats.org/officeDocument/2006/relationships/image" Target="../media/image62.png"/><Relationship Id="rId14" Type="http://schemas.openxmlformats.org/officeDocument/2006/relationships/image" Target="../media/image69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64.png"/><Relationship Id="rId18" Type="http://schemas.openxmlformats.org/officeDocument/2006/relationships/image" Target="../media/image69.jpeg"/><Relationship Id="rId3" Type="http://schemas.openxmlformats.org/officeDocument/2006/relationships/tags" Target="../tags/tag338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63.png"/><Relationship Id="rId17" Type="http://schemas.openxmlformats.org/officeDocument/2006/relationships/image" Target="../media/image68.png"/><Relationship Id="rId2" Type="http://schemas.openxmlformats.org/officeDocument/2006/relationships/tags" Target="../tags/tag337.xml"/><Relationship Id="rId16" Type="http://schemas.openxmlformats.org/officeDocument/2006/relationships/image" Target="../media/image67.png"/><Relationship Id="rId1" Type="http://schemas.openxmlformats.org/officeDocument/2006/relationships/tags" Target="../tags/tag336.xml"/><Relationship Id="rId6" Type="http://schemas.openxmlformats.org/officeDocument/2006/relationships/tags" Target="../tags/tag341.xml"/><Relationship Id="rId11" Type="http://schemas.openxmlformats.org/officeDocument/2006/relationships/image" Target="../media/image62.png"/><Relationship Id="rId5" Type="http://schemas.openxmlformats.org/officeDocument/2006/relationships/tags" Target="../tags/tag340.xml"/><Relationship Id="rId15" Type="http://schemas.openxmlformats.org/officeDocument/2006/relationships/image" Target="../media/image66.png"/><Relationship Id="rId10" Type="http://schemas.openxmlformats.org/officeDocument/2006/relationships/image" Target="../media/image61.jpeg"/><Relationship Id="rId4" Type="http://schemas.openxmlformats.org/officeDocument/2006/relationships/tags" Target="../tags/tag339.xml"/><Relationship Id="rId9" Type="http://schemas.openxmlformats.org/officeDocument/2006/relationships/image" Target="../media/image16.svg"/><Relationship Id="rId14" Type="http://schemas.openxmlformats.org/officeDocument/2006/relationships/image" Target="../media/image6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tags" Target="../tags/tag349.xml"/><Relationship Id="rId13" Type="http://schemas.openxmlformats.org/officeDocument/2006/relationships/image" Target="../media/image15.png"/><Relationship Id="rId18" Type="http://schemas.openxmlformats.org/officeDocument/2006/relationships/image" Target="../media/image72.png"/><Relationship Id="rId3" Type="http://schemas.openxmlformats.org/officeDocument/2006/relationships/tags" Target="../tags/tag344.xml"/><Relationship Id="rId21" Type="http://schemas.openxmlformats.org/officeDocument/2006/relationships/image" Target="../media/image75.png"/><Relationship Id="rId7" Type="http://schemas.openxmlformats.org/officeDocument/2006/relationships/tags" Target="../tags/tag348.xml"/><Relationship Id="rId12" Type="http://schemas.openxmlformats.org/officeDocument/2006/relationships/slideLayout" Target="../slideLayouts/slideLayout18.xml"/><Relationship Id="rId17" Type="http://schemas.openxmlformats.org/officeDocument/2006/relationships/image" Target="../media/image71.png"/><Relationship Id="rId2" Type="http://schemas.openxmlformats.org/officeDocument/2006/relationships/tags" Target="../tags/tag343.xml"/><Relationship Id="rId16" Type="http://schemas.openxmlformats.org/officeDocument/2006/relationships/image" Target="../media/image70.png"/><Relationship Id="rId20" Type="http://schemas.openxmlformats.org/officeDocument/2006/relationships/image" Target="../media/image74.png"/><Relationship Id="rId1" Type="http://schemas.openxmlformats.org/officeDocument/2006/relationships/tags" Target="../tags/tag342.xml"/><Relationship Id="rId6" Type="http://schemas.openxmlformats.org/officeDocument/2006/relationships/tags" Target="../tags/tag347.xml"/><Relationship Id="rId11" Type="http://schemas.openxmlformats.org/officeDocument/2006/relationships/tags" Target="../tags/tag352.xml"/><Relationship Id="rId5" Type="http://schemas.openxmlformats.org/officeDocument/2006/relationships/tags" Target="../tags/tag346.xml"/><Relationship Id="rId15" Type="http://schemas.openxmlformats.org/officeDocument/2006/relationships/image" Target="../media/image21.png"/><Relationship Id="rId23" Type="http://schemas.openxmlformats.org/officeDocument/2006/relationships/image" Target="../media/image76.png"/><Relationship Id="rId10" Type="http://schemas.openxmlformats.org/officeDocument/2006/relationships/tags" Target="../tags/tag351.xml"/><Relationship Id="rId19" Type="http://schemas.openxmlformats.org/officeDocument/2006/relationships/image" Target="../media/image73.jpeg"/><Relationship Id="rId4" Type="http://schemas.openxmlformats.org/officeDocument/2006/relationships/tags" Target="../tags/tag345.xml"/><Relationship Id="rId9" Type="http://schemas.openxmlformats.org/officeDocument/2006/relationships/tags" Target="../tags/tag350.xml"/><Relationship Id="rId14" Type="http://schemas.openxmlformats.org/officeDocument/2006/relationships/image" Target="../media/image16.svg"/><Relationship Id="rId22" Type="http://schemas.microsoft.com/office/2007/relationships/hdphoto" Target="../media/hdphoto5.wdp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74.png"/><Relationship Id="rId3" Type="http://schemas.openxmlformats.org/officeDocument/2006/relationships/tags" Target="../tags/tag355.xml"/><Relationship Id="rId7" Type="http://schemas.openxmlformats.org/officeDocument/2006/relationships/image" Target="../media/image16.svg"/><Relationship Id="rId12" Type="http://schemas.openxmlformats.org/officeDocument/2006/relationships/image" Target="../media/image73.jpeg"/><Relationship Id="rId2" Type="http://schemas.openxmlformats.org/officeDocument/2006/relationships/tags" Target="../tags/tag354.xml"/><Relationship Id="rId16" Type="http://schemas.openxmlformats.org/officeDocument/2006/relationships/image" Target="../media/image76.png"/><Relationship Id="rId1" Type="http://schemas.openxmlformats.org/officeDocument/2006/relationships/tags" Target="../tags/tag353.xml"/><Relationship Id="rId6" Type="http://schemas.openxmlformats.org/officeDocument/2006/relationships/image" Target="../media/image15.png"/><Relationship Id="rId11" Type="http://schemas.openxmlformats.org/officeDocument/2006/relationships/image" Target="../media/image72.png"/><Relationship Id="rId5" Type="http://schemas.openxmlformats.org/officeDocument/2006/relationships/slideLayout" Target="../slideLayouts/slideLayout18.xml"/><Relationship Id="rId15" Type="http://schemas.microsoft.com/office/2007/relationships/hdphoto" Target="../media/hdphoto5.wdp"/><Relationship Id="rId10" Type="http://schemas.openxmlformats.org/officeDocument/2006/relationships/image" Target="../media/image71.png"/><Relationship Id="rId4" Type="http://schemas.openxmlformats.org/officeDocument/2006/relationships/tags" Target="../tags/tag356.xml"/><Relationship Id="rId9" Type="http://schemas.openxmlformats.org/officeDocument/2006/relationships/image" Target="../media/image70.png"/><Relationship Id="rId14" Type="http://schemas.openxmlformats.org/officeDocument/2006/relationships/image" Target="../media/image7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75.png"/><Relationship Id="rId3" Type="http://schemas.openxmlformats.org/officeDocument/2006/relationships/tags" Target="../tags/tag359.xml"/><Relationship Id="rId7" Type="http://schemas.openxmlformats.org/officeDocument/2006/relationships/image" Target="../media/image16.svg"/><Relationship Id="rId12" Type="http://schemas.openxmlformats.org/officeDocument/2006/relationships/image" Target="../media/image73.jpeg"/><Relationship Id="rId2" Type="http://schemas.openxmlformats.org/officeDocument/2006/relationships/tags" Target="../tags/tag358.xml"/><Relationship Id="rId1" Type="http://schemas.openxmlformats.org/officeDocument/2006/relationships/tags" Target="../tags/tag357.xml"/><Relationship Id="rId6" Type="http://schemas.openxmlformats.org/officeDocument/2006/relationships/image" Target="../media/image15.png"/><Relationship Id="rId11" Type="http://schemas.openxmlformats.org/officeDocument/2006/relationships/image" Target="../media/image72.pn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71.png"/><Relationship Id="rId4" Type="http://schemas.openxmlformats.org/officeDocument/2006/relationships/tags" Target="../tags/tag360.xml"/><Relationship Id="rId9" Type="http://schemas.openxmlformats.org/officeDocument/2006/relationships/image" Target="../media/image70.png"/><Relationship Id="rId14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33.xml"/><Relationship Id="rId13" Type="http://schemas.openxmlformats.org/officeDocument/2006/relationships/tags" Target="../tags/tag38.xml"/><Relationship Id="rId18" Type="http://schemas.openxmlformats.org/officeDocument/2006/relationships/image" Target="../media/image13.svg"/><Relationship Id="rId3" Type="http://schemas.openxmlformats.org/officeDocument/2006/relationships/tags" Target="../tags/tag28.xml"/><Relationship Id="rId21" Type="http://schemas.openxmlformats.org/officeDocument/2006/relationships/image" Target="../media/image16.svg"/><Relationship Id="rId7" Type="http://schemas.openxmlformats.org/officeDocument/2006/relationships/tags" Target="../tags/tag32.xml"/><Relationship Id="rId12" Type="http://schemas.openxmlformats.org/officeDocument/2006/relationships/tags" Target="../tags/tag37.xml"/><Relationship Id="rId17" Type="http://schemas.openxmlformats.org/officeDocument/2006/relationships/image" Target="../media/image12.png"/><Relationship Id="rId2" Type="http://schemas.openxmlformats.org/officeDocument/2006/relationships/tags" Target="../tags/tag27.xml"/><Relationship Id="rId16" Type="http://schemas.openxmlformats.org/officeDocument/2006/relationships/image" Target="../media/image2.jpeg"/><Relationship Id="rId20" Type="http://schemas.openxmlformats.org/officeDocument/2006/relationships/image" Target="../media/image15.png"/><Relationship Id="rId1" Type="http://schemas.openxmlformats.org/officeDocument/2006/relationships/tags" Target="../tags/tag26.xml"/><Relationship Id="rId6" Type="http://schemas.openxmlformats.org/officeDocument/2006/relationships/tags" Target="../tags/tag31.xml"/><Relationship Id="rId11" Type="http://schemas.openxmlformats.org/officeDocument/2006/relationships/tags" Target="../tags/tag36.xml"/><Relationship Id="rId5" Type="http://schemas.openxmlformats.org/officeDocument/2006/relationships/tags" Target="../tags/tag30.xml"/><Relationship Id="rId15" Type="http://schemas.openxmlformats.org/officeDocument/2006/relationships/slideLayout" Target="../slideLayouts/slideLayout18.xml"/><Relationship Id="rId10" Type="http://schemas.openxmlformats.org/officeDocument/2006/relationships/tags" Target="../tags/tag35.xml"/><Relationship Id="rId19" Type="http://schemas.openxmlformats.org/officeDocument/2006/relationships/image" Target="../media/image14.png"/><Relationship Id="rId4" Type="http://schemas.openxmlformats.org/officeDocument/2006/relationships/tags" Target="../tags/tag29.xml"/><Relationship Id="rId9" Type="http://schemas.openxmlformats.org/officeDocument/2006/relationships/tags" Target="../tags/tag34.xml"/><Relationship Id="rId14" Type="http://schemas.openxmlformats.org/officeDocument/2006/relationships/tags" Target="../tags/tag39.xml"/><Relationship Id="rId22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72.png"/><Relationship Id="rId18" Type="http://schemas.openxmlformats.org/officeDocument/2006/relationships/image" Target="../media/image76.png"/><Relationship Id="rId3" Type="http://schemas.openxmlformats.org/officeDocument/2006/relationships/tags" Target="../tags/tag363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71.png"/><Relationship Id="rId17" Type="http://schemas.microsoft.com/office/2007/relationships/hdphoto" Target="../media/hdphoto5.wdp"/><Relationship Id="rId2" Type="http://schemas.openxmlformats.org/officeDocument/2006/relationships/tags" Target="../tags/tag362.xml"/><Relationship Id="rId16" Type="http://schemas.openxmlformats.org/officeDocument/2006/relationships/image" Target="../media/image75.png"/><Relationship Id="rId1" Type="http://schemas.openxmlformats.org/officeDocument/2006/relationships/tags" Target="../tags/tag361.xml"/><Relationship Id="rId6" Type="http://schemas.openxmlformats.org/officeDocument/2006/relationships/tags" Target="../tags/tag366.xml"/><Relationship Id="rId11" Type="http://schemas.openxmlformats.org/officeDocument/2006/relationships/image" Target="../media/image70.png"/><Relationship Id="rId5" Type="http://schemas.openxmlformats.org/officeDocument/2006/relationships/tags" Target="../tags/tag365.xml"/><Relationship Id="rId15" Type="http://schemas.openxmlformats.org/officeDocument/2006/relationships/image" Target="../media/image74.png"/><Relationship Id="rId10" Type="http://schemas.openxmlformats.org/officeDocument/2006/relationships/image" Target="../media/image61.jpeg"/><Relationship Id="rId4" Type="http://schemas.openxmlformats.org/officeDocument/2006/relationships/tags" Target="../tags/tag364.xml"/><Relationship Id="rId9" Type="http://schemas.openxmlformats.org/officeDocument/2006/relationships/image" Target="../media/image16.svg"/><Relationship Id="rId14" Type="http://schemas.openxmlformats.org/officeDocument/2006/relationships/image" Target="../media/image73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tags" Target="../tags/tag374.xml"/><Relationship Id="rId13" Type="http://schemas.openxmlformats.org/officeDocument/2006/relationships/image" Target="../media/image16.svg"/><Relationship Id="rId3" Type="http://schemas.openxmlformats.org/officeDocument/2006/relationships/tags" Target="../tags/tag369.xml"/><Relationship Id="rId7" Type="http://schemas.openxmlformats.org/officeDocument/2006/relationships/tags" Target="../tags/tag373.xml"/><Relationship Id="rId12" Type="http://schemas.openxmlformats.org/officeDocument/2006/relationships/image" Target="../media/image15.png"/><Relationship Id="rId2" Type="http://schemas.openxmlformats.org/officeDocument/2006/relationships/tags" Target="../tags/tag368.xml"/><Relationship Id="rId1" Type="http://schemas.openxmlformats.org/officeDocument/2006/relationships/tags" Target="../tags/tag367.xml"/><Relationship Id="rId6" Type="http://schemas.openxmlformats.org/officeDocument/2006/relationships/tags" Target="../tags/tag372.xml"/><Relationship Id="rId11" Type="http://schemas.openxmlformats.org/officeDocument/2006/relationships/slideLayout" Target="../slideLayouts/slideLayout18.xml"/><Relationship Id="rId5" Type="http://schemas.openxmlformats.org/officeDocument/2006/relationships/tags" Target="../tags/tag371.xml"/><Relationship Id="rId10" Type="http://schemas.openxmlformats.org/officeDocument/2006/relationships/tags" Target="../tags/tag376.xml"/><Relationship Id="rId4" Type="http://schemas.openxmlformats.org/officeDocument/2006/relationships/tags" Target="../tags/tag370.xml"/><Relationship Id="rId9" Type="http://schemas.openxmlformats.org/officeDocument/2006/relationships/tags" Target="../tags/tag375.xml"/><Relationship Id="rId14" Type="http://schemas.openxmlformats.org/officeDocument/2006/relationships/image" Target="../media/image21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tags" Target="../tags/tag384.xml"/><Relationship Id="rId13" Type="http://schemas.openxmlformats.org/officeDocument/2006/relationships/image" Target="../media/image16.svg"/><Relationship Id="rId3" Type="http://schemas.openxmlformats.org/officeDocument/2006/relationships/tags" Target="../tags/tag379.xml"/><Relationship Id="rId7" Type="http://schemas.openxmlformats.org/officeDocument/2006/relationships/tags" Target="../tags/tag383.xml"/><Relationship Id="rId12" Type="http://schemas.openxmlformats.org/officeDocument/2006/relationships/image" Target="../media/image15.png"/><Relationship Id="rId2" Type="http://schemas.openxmlformats.org/officeDocument/2006/relationships/tags" Target="../tags/tag378.xml"/><Relationship Id="rId1" Type="http://schemas.openxmlformats.org/officeDocument/2006/relationships/tags" Target="../tags/tag377.xml"/><Relationship Id="rId6" Type="http://schemas.openxmlformats.org/officeDocument/2006/relationships/tags" Target="../tags/tag382.xml"/><Relationship Id="rId11" Type="http://schemas.openxmlformats.org/officeDocument/2006/relationships/slideLayout" Target="../slideLayouts/slideLayout18.xml"/><Relationship Id="rId5" Type="http://schemas.openxmlformats.org/officeDocument/2006/relationships/tags" Target="../tags/tag381.xml"/><Relationship Id="rId10" Type="http://schemas.openxmlformats.org/officeDocument/2006/relationships/tags" Target="../tags/tag386.xml"/><Relationship Id="rId4" Type="http://schemas.openxmlformats.org/officeDocument/2006/relationships/tags" Target="../tags/tag380.xml"/><Relationship Id="rId9" Type="http://schemas.openxmlformats.org/officeDocument/2006/relationships/tags" Target="../tags/tag385.xml"/><Relationship Id="rId14" Type="http://schemas.openxmlformats.org/officeDocument/2006/relationships/image" Target="../media/image21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tags" Target="../tags/tag394.xml"/><Relationship Id="rId13" Type="http://schemas.openxmlformats.org/officeDocument/2006/relationships/tags" Target="../tags/tag399.xml"/><Relationship Id="rId18" Type="http://schemas.openxmlformats.org/officeDocument/2006/relationships/tags" Target="../tags/tag404.xml"/><Relationship Id="rId3" Type="http://schemas.openxmlformats.org/officeDocument/2006/relationships/tags" Target="../tags/tag389.xml"/><Relationship Id="rId21" Type="http://schemas.openxmlformats.org/officeDocument/2006/relationships/image" Target="../media/image16.svg"/><Relationship Id="rId7" Type="http://schemas.openxmlformats.org/officeDocument/2006/relationships/tags" Target="../tags/tag393.xml"/><Relationship Id="rId12" Type="http://schemas.openxmlformats.org/officeDocument/2006/relationships/tags" Target="../tags/tag398.xml"/><Relationship Id="rId17" Type="http://schemas.openxmlformats.org/officeDocument/2006/relationships/tags" Target="../tags/tag403.xml"/><Relationship Id="rId2" Type="http://schemas.openxmlformats.org/officeDocument/2006/relationships/tags" Target="../tags/tag388.xml"/><Relationship Id="rId16" Type="http://schemas.openxmlformats.org/officeDocument/2006/relationships/tags" Target="../tags/tag402.xml"/><Relationship Id="rId20" Type="http://schemas.openxmlformats.org/officeDocument/2006/relationships/image" Target="../media/image15.png"/><Relationship Id="rId1" Type="http://schemas.openxmlformats.org/officeDocument/2006/relationships/tags" Target="../tags/tag387.xml"/><Relationship Id="rId6" Type="http://schemas.openxmlformats.org/officeDocument/2006/relationships/tags" Target="../tags/tag392.xml"/><Relationship Id="rId11" Type="http://schemas.openxmlformats.org/officeDocument/2006/relationships/tags" Target="../tags/tag397.xml"/><Relationship Id="rId5" Type="http://schemas.openxmlformats.org/officeDocument/2006/relationships/tags" Target="../tags/tag391.xml"/><Relationship Id="rId15" Type="http://schemas.openxmlformats.org/officeDocument/2006/relationships/tags" Target="../tags/tag401.xml"/><Relationship Id="rId10" Type="http://schemas.openxmlformats.org/officeDocument/2006/relationships/tags" Target="../tags/tag396.xml"/><Relationship Id="rId19" Type="http://schemas.openxmlformats.org/officeDocument/2006/relationships/slideLayout" Target="../slideLayouts/slideLayout18.xml"/><Relationship Id="rId4" Type="http://schemas.openxmlformats.org/officeDocument/2006/relationships/tags" Target="../tags/tag390.xml"/><Relationship Id="rId9" Type="http://schemas.openxmlformats.org/officeDocument/2006/relationships/tags" Target="../tags/tag395.xml"/><Relationship Id="rId14" Type="http://schemas.openxmlformats.org/officeDocument/2006/relationships/tags" Target="../tags/tag400.xml"/><Relationship Id="rId22" Type="http://schemas.openxmlformats.org/officeDocument/2006/relationships/image" Target="../media/image21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tags" Target="../tags/tag412.xml"/><Relationship Id="rId13" Type="http://schemas.openxmlformats.org/officeDocument/2006/relationships/image" Target="../media/image16.svg"/><Relationship Id="rId3" Type="http://schemas.openxmlformats.org/officeDocument/2006/relationships/tags" Target="../tags/tag407.xml"/><Relationship Id="rId7" Type="http://schemas.openxmlformats.org/officeDocument/2006/relationships/tags" Target="../tags/tag411.xml"/><Relationship Id="rId12" Type="http://schemas.openxmlformats.org/officeDocument/2006/relationships/image" Target="../media/image15.png"/><Relationship Id="rId2" Type="http://schemas.openxmlformats.org/officeDocument/2006/relationships/tags" Target="../tags/tag406.xml"/><Relationship Id="rId1" Type="http://schemas.openxmlformats.org/officeDocument/2006/relationships/tags" Target="../tags/tag405.xml"/><Relationship Id="rId6" Type="http://schemas.openxmlformats.org/officeDocument/2006/relationships/tags" Target="../tags/tag410.xml"/><Relationship Id="rId11" Type="http://schemas.openxmlformats.org/officeDocument/2006/relationships/slideLayout" Target="../slideLayouts/slideLayout18.xml"/><Relationship Id="rId5" Type="http://schemas.openxmlformats.org/officeDocument/2006/relationships/tags" Target="../tags/tag409.xml"/><Relationship Id="rId15" Type="http://schemas.openxmlformats.org/officeDocument/2006/relationships/image" Target="../media/image77.png"/><Relationship Id="rId10" Type="http://schemas.openxmlformats.org/officeDocument/2006/relationships/tags" Target="../tags/tag414.xml"/><Relationship Id="rId4" Type="http://schemas.openxmlformats.org/officeDocument/2006/relationships/tags" Target="../tags/tag408.xml"/><Relationship Id="rId9" Type="http://schemas.openxmlformats.org/officeDocument/2006/relationships/tags" Target="../tags/tag413.xml"/><Relationship Id="rId14" Type="http://schemas.openxmlformats.org/officeDocument/2006/relationships/image" Target="../media/image21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tags" Target="../tags/tag422.xml"/><Relationship Id="rId13" Type="http://schemas.openxmlformats.org/officeDocument/2006/relationships/tags" Target="../tags/tag427.xml"/><Relationship Id="rId18" Type="http://schemas.openxmlformats.org/officeDocument/2006/relationships/tags" Target="../tags/tag432.xml"/><Relationship Id="rId26" Type="http://schemas.openxmlformats.org/officeDocument/2006/relationships/image" Target="../media/image81.png"/><Relationship Id="rId3" Type="http://schemas.openxmlformats.org/officeDocument/2006/relationships/tags" Target="../tags/tag417.xml"/><Relationship Id="rId21" Type="http://schemas.openxmlformats.org/officeDocument/2006/relationships/image" Target="../media/image16.svg"/><Relationship Id="rId7" Type="http://schemas.openxmlformats.org/officeDocument/2006/relationships/tags" Target="../tags/tag421.xml"/><Relationship Id="rId12" Type="http://schemas.openxmlformats.org/officeDocument/2006/relationships/tags" Target="../tags/tag426.xml"/><Relationship Id="rId17" Type="http://schemas.openxmlformats.org/officeDocument/2006/relationships/tags" Target="../tags/tag431.xml"/><Relationship Id="rId25" Type="http://schemas.openxmlformats.org/officeDocument/2006/relationships/image" Target="../media/image80.png"/><Relationship Id="rId2" Type="http://schemas.openxmlformats.org/officeDocument/2006/relationships/tags" Target="../tags/tag416.xml"/><Relationship Id="rId16" Type="http://schemas.openxmlformats.org/officeDocument/2006/relationships/tags" Target="../tags/tag430.xml"/><Relationship Id="rId20" Type="http://schemas.openxmlformats.org/officeDocument/2006/relationships/image" Target="../media/image15.png"/><Relationship Id="rId29" Type="http://schemas.openxmlformats.org/officeDocument/2006/relationships/image" Target="../media/image84.png"/><Relationship Id="rId1" Type="http://schemas.openxmlformats.org/officeDocument/2006/relationships/tags" Target="../tags/tag415.xml"/><Relationship Id="rId6" Type="http://schemas.openxmlformats.org/officeDocument/2006/relationships/tags" Target="../tags/tag420.xml"/><Relationship Id="rId11" Type="http://schemas.openxmlformats.org/officeDocument/2006/relationships/tags" Target="../tags/tag425.xml"/><Relationship Id="rId24" Type="http://schemas.openxmlformats.org/officeDocument/2006/relationships/image" Target="../media/image79.png"/><Relationship Id="rId5" Type="http://schemas.openxmlformats.org/officeDocument/2006/relationships/tags" Target="../tags/tag419.xml"/><Relationship Id="rId15" Type="http://schemas.openxmlformats.org/officeDocument/2006/relationships/tags" Target="../tags/tag429.xml"/><Relationship Id="rId23" Type="http://schemas.openxmlformats.org/officeDocument/2006/relationships/image" Target="../media/image78.png"/><Relationship Id="rId28" Type="http://schemas.openxmlformats.org/officeDocument/2006/relationships/image" Target="../media/image83.png"/><Relationship Id="rId10" Type="http://schemas.openxmlformats.org/officeDocument/2006/relationships/tags" Target="../tags/tag424.xml"/><Relationship Id="rId19" Type="http://schemas.openxmlformats.org/officeDocument/2006/relationships/slideLayout" Target="../slideLayouts/slideLayout18.xml"/><Relationship Id="rId4" Type="http://schemas.openxmlformats.org/officeDocument/2006/relationships/tags" Target="../tags/tag418.xml"/><Relationship Id="rId9" Type="http://schemas.openxmlformats.org/officeDocument/2006/relationships/tags" Target="../tags/tag423.xml"/><Relationship Id="rId14" Type="http://schemas.openxmlformats.org/officeDocument/2006/relationships/tags" Target="../tags/tag428.xml"/><Relationship Id="rId22" Type="http://schemas.openxmlformats.org/officeDocument/2006/relationships/image" Target="../media/image21.png"/><Relationship Id="rId27" Type="http://schemas.openxmlformats.org/officeDocument/2006/relationships/image" Target="../media/image82.png"/><Relationship Id="rId30" Type="http://schemas.openxmlformats.org/officeDocument/2006/relationships/image" Target="../media/image85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82.png"/><Relationship Id="rId3" Type="http://schemas.openxmlformats.org/officeDocument/2006/relationships/tags" Target="../tags/tag435.xml"/><Relationship Id="rId7" Type="http://schemas.openxmlformats.org/officeDocument/2006/relationships/image" Target="../media/image16.svg"/><Relationship Id="rId12" Type="http://schemas.openxmlformats.org/officeDocument/2006/relationships/image" Target="../media/image81.png"/><Relationship Id="rId2" Type="http://schemas.openxmlformats.org/officeDocument/2006/relationships/tags" Target="../tags/tag434.xml"/><Relationship Id="rId16" Type="http://schemas.openxmlformats.org/officeDocument/2006/relationships/image" Target="../media/image85.png"/><Relationship Id="rId1" Type="http://schemas.openxmlformats.org/officeDocument/2006/relationships/tags" Target="../tags/tag433.xml"/><Relationship Id="rId6" Type="http://schemas.openxmlformats.org/officeDocument/2006/relationships/image" Target="../media/image15.png"/><Relationship Id="rId11" Type="http://schemas.openxmlformats.org/officeDocument/2006/relationships/image" Target="../media/image80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84.png"/><Relationship Id="rId10" Type="http://schemas.openxmlformats.org/officeDocument/2006/relationships/image" Target="../media/image79.png"/><Relationship Id="rId4" Type="http://schemas.openxmlformats.org/officeDocument/2006/relationships/tags" Target="../tags/tag436.xml"/><Relationship Id="rId9" Type="http://schemas.openxmlformats.org/officeDocument/2006/relationships/image" Target="../media/image78.png"/><Relationship Id="rId14" Type="http://schemas.openxmlformats.org/officeDocument/2006/relationships/image" Target="../media/image83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82.png"/><Relationship Id="rId3" Type="http://schemas.openxmlformats.org/officeDocument/2006/relationships/tags" Target="../tags/tag439.xml"/><Relationship Id="rId7" Type="http://schemas.openxmlformats.org/officeDocument/2006/relationships/image" Target="../media/image16.svg"/><Relationship Id="rId12" Type="http://schemas.openxmlformats.org/officeDocument/2006/relationships/image" Target="../media/image81.png"/><Relationship Id="rId2" Type="http://schemas.openxmlformats.org/officeDocument/2006/relationships/tags" Target="../tags/tag438.xml"/><Relationship Id="rId16" Type="http://schemas.openxmlformats.org/officeDocument/2006/relationships/image" Target="../media/image85.png"/><Relationship Id="rId1" Type="http://schemas.openxmlformats.org/officeDocument/2006/relationships/tags" Target="../tags/tag437.xml"/><Relationship Id="rId6" Type="http://schemas.openxmlformats.org/officeDocument/2006/relationships/image" Target="../media/image15.png"/><Relationship Id="rId11" Type="http://schemas.openxmlformats.org/officeDocument/2006/relationships/image" Target="../media/image80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84.png"/><Relationship Id="rId10" Type="http://schemas.openxmlformats.org/officeDocument/2006/relationships/image" Target="../media/image79.png"/><Relationship Id="rId4" Type="http://schemas.openxmlformats.org/officeDocument/2006/relationships/tags" Target="../tags/tag440.xml"/><Relationship Id="rId9" Type="http://schemas.openxmlformats.org/officeDocument/2006/relationships/image" Target="../media/image78.png"/><Relationship Id="rId14" Type="http://schemas.openxmlformats.org/officeDocument/2006/relationships/image" Target="../media/image83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81.png"/><Relationship Id="rId18" Type="http://schemas.openxmlformats.org/officeDocument/2006/relationships/image" Target="../media/image85.png"/><Relationship Id="rId3" Type="http://schemas.openxmlformats.org/officeDocument/2006/relationships/tags" Target="../tags/tag443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80.png"/><Relationship Id="rId17" Type="http://schemas.openxmlformats.org/officeDocument/2006/relationships/image" Target="../media/image84.png"/><Relationship Id="rId2" Type="http://schemas.openxmlformats.org/officeDocument/2006/relationships/tags" Target="../tags/tag442.xml"/><Relationship Id="rId16" Type="http://schemas.openxmlformats.org/officeDocument/2006/relationships/image" Target="../media/image82.png"/><Relationship Id="rId1" Type="http://schemas.openxmlformats.org/officeDocument/2006/relationships/tags" Target="../tags/tag441.xml"/><Relationship Id="rId6" Type="http://schemas.openxmlformats.org/officeDocument/2006/relationships/tags" Target="../tags/tag446.xml"/><Relationship Id="rId11" Type="http://schemas.openxmlformats.org/officeDocument/2006/relationships/image" Target="../media/image79.png"/><Relationship Id="rId5" Type="http://schemas.openxmlformats.org/officeDocument/2006/relationships/tags" Target="../tags/tag445.xml"/><Relationship Id="rId15" Type="http://schemas.openxmlformats.org/officeDocument/2006/relationships/image" Target="../media/image78.png"/><Relationship Id="rId10" Type="http://schemas.openxmlformats.org/officeDocument/2006/relationships/image" Target="../media/image61.jpeg"/><Relationship Id="rId4" Type="http://schemas.openxmlformats.org/officeDocument/2006/relationships/tags" Target="../tags/tag444.xml"/><Relationship Id="rId9" Type="http://schemas.openxmlformats.org/officeDocument/2006/relationships/image" Target="../media/image16.svg"/><Relationship Id="rId14" Type="http://schemas.openxmlformats.org/officeDocument/2006/relationships/image" Target="../media/image83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tags" Target="../tags/tag454.xml"/><Relationship Id="rId13" Type="http://schemas.openxmlformats.org/officeDocument/2006/relationships/slideLayout" Target="../slideLayouts/slideLayout18.xml"/><Relationship Id="rId18" Type="http://schemas.openxmlformats.org/officeDocument/2006/relationships/image" Target="../media/image87.jpeg"/><Relationship Id="rId3" Type="http://schemas.openxmlformats.org/officeDocument/2006/relationships/tags" Target="../tags/tag449.xml"/><Relationship Id="rId21" Type="http://schemas.openxmlformats.org/officeDocument/2006/relationships/image" Target="../media/image90.png"/><Relationship Id="rId7" Type="http://schemas.openxmlformats.org/officeDocument/2006/relationships/tags" Target="../tags/tag453.xml"/><Relationship Id="rId12" Type="http://schemas.openxmlformats.org/officeDocument/2006/relationships/tags" Target="../tags/tag458.xml"/><Relationship Id="rId17" Type="http://schemas.openxmlformats.org/officeDocument/2006/relationships/image" Target="../media/image86.png"/><Relationship Id="rId2" Type="http://schemas.openxmlformats.org/officeDocument/2006/relationships/tags" Target="../tags/tag448.xml"/><Relationship Id="rId16" Type="http://schemas.openxmlformats.org/officeDocument/2006/relationships/image" Target="../media/image21.png"/><Relationship Id="rId20" Type="http://schemas.openxmlformats.org/officeDocument/2006/relationships/image" Target="../media/image89.png"/><Relationship Id="rId1" Type="http://schemas.openxmlformats.org/officeDocument/2006/relationships/tags" Target="../tags/tag447.xml"/><Relationship Id="rId6" Type="http://schemas.openxmlformats.org/officeDocument/2006/relationships/tags" Target="../tags/tag452.xml"/><Relationship Id="rId11" Type="http://schemas.openxmlformats.org/officeDocument/2006/relationships/tags" Target="../tags/tag457.xml"/><Relationship Id="rId5" Type="http://schemas.openxmlformats.org/officeDocument/2006/relationships/tags" Target="../tags/tag451.xml"/><Relationship Id="rId15" Type="http://schemas.openxmlformats.org/officeDocument/2006/relationships/image" Target="../media/image16.svg"/><Relationship Id="rId23" Type="http://schemas.openxmlformats.org/officeDocument/2006/relationships/image" Target="../media/image92.png"/><Relationship Id="rId10" Type="http://schemas.openxmlformats.org/officeDocument/2006/relationships/tags" Target="../tags/tag456.xml"/><Relationship Id="rId19" Type="http://schemas.openxmlformats.org/officeDocument/2006/relationships/image" Target="../media/image88.png"/><Relationship Id="rId4" Type="http://schemas.openxmlformats.org/officeDocument/2006/relationships/tags" Target="../tags/tag450.xml"/><Relationship Id="rId9" Type="http://schemas.openxmlformats.org/officeDocument/2006/relationships/tags" Target="../tags/tag455.xml"/><Relationship Id="rId14" Type="http://schemas.openxmlformats.org/officeDocument/2006/relationships/image" Target="../media/image15.png"/><Relationship Id="rId22" Type="http://schemas.openxmlformats.org/officeDocument/2006/relationships/image" Target="../media/image9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47.xml"/><Relationship Id="rId13" Type="http://schemas.openxmlformats.org/officeDocument/2006/relationships/tags" Target="../tags/tag52.xml"/><Relationship Id="rId18" Type="http://schemas.openxmlformats.org/officeDocument/2006/relationships/tags" Target="../tags/tag57.xml"/><Relationship Id="rId26" Type="http://schemas.openxmlformats.org/officeDocument/2006/relationships/image" Target="../media/image20.png"/><Relationship Id="rId3" Type="http://schemas.openxmlformats.org/officeDocument/2006/relationships/tags" Target="../tags/tag42.xml"/><Relationship Id="rId21" Type="http://schemas.openxmlformats.org/officeDocument/2006/relationships/slideLayout" Target="../slideLayouts/slideLayout7.xml"/><Relationship Id="rId7" Type="http://schemas.openxmlformats.org/officeDocument/2006/relationships/tags" Target="../tags/tag46.xml"/><Relationship Id="rId12" Type="http://schemas.openxmlformats.org/officeDocument/2006/relationships/tags" Target="../tags/tag51.xml"/><Relationship Id="rId17" Type="http://schemas.openxmlformats.org/officeDocument/2006/relationships/tags" Target="../tags/tag56.xml"/><Relationship Id="rId25" Type="http://schemas.openxmlformats.org/officeDocument/2006/relationships/image" Target="../media/image19.jpeg"/><Relationship Id="rId2" Type="http://schemas.openxmlformats.org/officeDocument/2006/relationships/tags" Target="../tags/tag41.xml"/><Relationship Id="rId16" Type="http://schemas.openxmlformats.org/officeDocument/2006/relationships/tags" Target="../tags/tag55.xml"/><Relationship Id="rId20" Type="http://schemas.openxmlformats.org/officeDocument/2006/relationships/tags" Target="../tags/tag59.xml"/><Relationship Id="rId29" Type="http://schemas.openxmlformats.org/officeDocument/2006/relationships/image" Target="../media/image23.jpeg"/><Relationship Id="rId1" Type="http://schemas.openxmlformats.org/officeDocument/2006/relationships/tags" Target="../tags/tag40.xml"/><Relationship Id="rId6" Type="http://schemas.openxmlformats.org/officeDocument/2006/relationships/tags" Target="../tags/tag45.xml"/><Relationship Id="rId11" Type="http://schemas.openxmlformats.org/officeDocument/2006/relationships/tags" Target="../tags/tag50.xml"/><Relationship Id="rId24" Type="http://schemas.openxmlformats.org/officeDocument/2006/relationships/image" Target="../media/image18.svg"/><Relationship Id="rId32" Type="http://schemas.openxmlformats.org/officeDocument/2006/relationships/image" Target="../media/image26.png"/><Relationship Id="rId5" Type="http://schemas.openxmlformats.org/officeDocument/2006/relationships/tags" Target="../tags/tag44.xml"/><Relationship Id="rId15" Type="http://schemas.openxmlformats.org/officeDocument/2006/relationships/tags" Target="../tags/tag54.xml"/><Relationship Id="rId23" Type="http://schemas.openxmlformats.org/officeDocument/2006/relationships/image" Target="../media/image12.png"/><Relationship Id="rId28" Type="http://schemas.openxmlformats.org/officeDocument/2006/relationships/image" Target="../media/image22.png"/><Relationship Id="rId10" Type="http://schemas.openxmlformats.org/officeDocument/2006/relationships/tags" Target="../tags/tag49.xml"/><Relationship Id="rId19" Type="http://schemas.openxmlformats.org/officeDocument/2006/relationships/tags" Target="../tags/tag58.xml"/><Relationship Id="rId31" Type="http://schemas.openxmlformats.org/officeDocument/2006/relationships/image" Target="../media/image25.png"/><Relationship Id="rId4" Type="http://schemas.openxmlformats.org/officeDocument/2006/relationships/tags" Target="../tags/tag43.xml"/><Relationship Id="rId9" Type="http://schemas.openxmlformats.org/officeDocument/2006/relationships/tags" Target="../tags/tag48.xml"/><Relationship Id="rId14" Type="http://schemas.openxmlformats.org/officeDocument/2006/relationships/tags" Target="../tags/tag53.xml"/><Relationship Id="rId22" Type="http://schemas.openxmlformats.org/officeDocument/2006/relationships/image" Target="../media/image2.jpeg"/><Relationship Id="rId27" Type="http://schemas.openxmlformats.org/officeDocument/2006/relationships/image" Target="../media/image21.png"/><Relationship Id="rId30" Type="http://schemas.openxmlformats.org/officeDocument/2006/relationships/image" Target="../media/image24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90.png"/><Relationship Id="rId3" Type="http://schemas.openxmlformats.org/officeDocument/2006/relationships/tags" Target="../tags/tag461.xml"/><Relationship Id="rId7" Type="http://schemas.openxmlformats.org/officeDocument/2006/relationships/image" Target="../media/image16.svg"/><Relationship Id="rId12" Type="http://schemas.openxmlformats.org/officeDocument/2006/relationships/image" Target="../media/image89.png"/><Relationship Id="rId2" Type="http://schemas.openxmlformats.org/officeDocument/2006/relationships/tags" Target="../tags/tag460.xml"/><Relationship Id="rId1" Type="http://schemas.openxmlformats.org/officeDocument/2006/relationships/tags" Target="../tags/tag459.xml"/><Relationship Id="rId6" Type="http://schemas.openxmlformats.org/officeDocument/2006/relationships/image" Target="../media/image15.png"/><Relationship Id="rId11" Type="http://schemas.openxmlformats.org/officeDocument/2006/relationships/image" Target="../media/image88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92.png"/><Relationship Id="rId10" Type="http://schemas.openxmlformats.org/officeDocument/2006/relationships/image" Target="../media/image87.jpeg"/><Relationship Id="rId4" Type="http://schemas.openxmlformats.org/officeDocument/2006/relationships/tags" Target="../tags/tag462.xml"/><Relationship Id="rId9" Type="http://schemas.openxmlformats.org/officeDocument/2006/relationships/image" Target="../media/image86.png"/><Relationship Id="rId14" Type="http://schemas.openxmlformats.org/officeDocument/2006/relationships/image" Target="../media/image91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90.png"/><Relationship Id="rId3" Type="http://schemas.openxmlformats.org/officeDocument/2006/relationships/tags" Target="../tags/tag465.xml"/><Relationship Id="rId7" Type="http://schemas.openxmlformats.org/officeDocument/2006/relationships/image" Target="../media/image16.svg"/><Relationship Id="rId12" Type="http://schemas.openxmlformats.org/officeDocument/2006/relationships/image" Target="../media/image89.png"/><Relationship Id="rId2" Type="http://schemas.openxmlformats.org/officeDocument/2006/relationships/tags" Target="../tags/tag464.xml"/><Relationship Id="rId1" Type="http://schemas.openxmlformats.org/officeDocument/2006/relationships/tags" Target="../tags/tag463.xml"/><Relationship Id="rId6" Type="http://schemas.openxmlformats.org/officeDocument/2006/relationships/image" Target="../media/image15.png"/><Relationship Id="rId11" Type="http://schemas.openxmlformats.org/officeDocument/2006/relationships/image" Target="../media/image88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92.png"/><Relationship Id="rId10" Type="http://schemas.openxmlformats.org/officeDocument/2006/relationships/image" Target="../media/image87.jpeg"/><Relationship Id="rId4" Type="http://schemas.openxmlformats.org/officeDocument/2006/relationships/tags" Target="../tags/tag466.xml"/><Relationship Id="rId9" Type="http://schemas.openxmlformats.org/officeDocument/2006/relationships/image" Target="../media/image86.png"/><Relationship Id="rId14" Type="http://schemas.openxmlformats.org/officeDocument/2006/relationships/image" Target="../media/image91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88.png"/><Relationship Id="rId3" Type="http://schemas.openxmlformats.org/officeDocument/2006/relationships/tags" Target="../tags/tag469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87.jpeg"/><Relationship Id="rId17" Type="http://schemas.openxmlformats.org/officeDocument/2006/relationships/image" Target="../media/image92.png"/><Relationship Id="rId2" Type="http://schemas.openxmlformats.org/officeDocument/2006/relationships/tags" Target="../tags/tag468.xml"/><Relationship Id="rId16" Type="http://schemas.openxmlformats.org/officeDocument/2006/relationships/image" Target="../media/image91.png"/><Relationship Id="rId1" Type="http://schemas.openxmlformats.org/officeDocument/2006/relationships/tags" Target="../tags/tag467.xml"/><Relationship Id="rId6" Type="http://schemas.openxmlformats.org/officeDocument/2006/relationships/tags" Target="../tags/tag472.xml"/><Relationship Id="rId11" Type="http://schemas.openxmlformats.org/officeDocument/2006/relationships/image" Target="../media/image86.png"/><Relationship Id="rId5" Type="http://schemas.openxmlformats.org/officeDocument/2006/relationships/tags" Target="../tags/tag471.xml"/><Relationship Id="rId15" Type="http://schemas.openxmlformats.org/officeDocument/2006/relationships/image" Target="../media/image90.png"/><Relationship Id="rId10" Type="http://schemas.openxmlformats.org/officeDocument/2006/relationships/image" Target="../media/image61.jpeg"/><Relationship Id="rId4" Type="http://schemas.openxmlformats.org/officeDocument/2006/relationships/tags" Target="../tags/tag470.xml"/><Relationship Id="rId9" Type="http://schemas.openxmlformats.org/officeDocument/2006/relationships/image" Target="../media/image16.svg"/><Relationship Id="rId14" Type="http://schemas.openxmlformats.org/officeDocument/2006/relationships/image" Target="../media/image89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tags" Target="../tags/tag480.xml"/><Relationship Id="rId13" Type="http://schemas.openxmlformats.org/officeDocument/2006/relationships/tags" Target="../tags/tag485.xml"/><Relationship Id="rId18" Type="http://schemas.openxmlformats.org/officeDocument/2006/relationships/image" Target="../media/image16.svg"/><Relationship Id="rId26" Type="http://schemas.openxmlformats.org/officeDocument/2006/relationships/image" Target="../media/image99.png"/><Relationship Id="rId3" Type="http://schemas.openxmlformats.org/officeDocument/2006/relationships/tags" Target="../tags/tag475.xml"/><Relationship Id="rId21" Type="http://schemas.openxmlformats.org/officeDocument/2006/relationships/image" Target="../media/image94.png"/><Relationship Id="rId7" Type="http://schemas.openxmlformats.org/officeDocument/2006/relationships/tags" Target="../tags/tag479.xml"/><Relationship Id="rId12" Type="http://schemas.openxmlformats.org/officeDocument/2006/relationships/tags" Target="../tags/tag484.xml"/><Relationship Id="rId17" Type="http://schemas.openxmlformats.org/officeDocument/2006/relationships/image" Target="../media/image15.png"/><Relationship Id="rId25" Type="http://schemas.openxmlformats.org/officeDocument/2006/relationships/image" Target="../media/image98.png"/><Relationship Id="rId2" Type="http://schemas.openxmlformats.org/officeDocument/2006/relationships/tags" Target="../tags/tag474.xml"/><Relationship Id="rId16" Type="http://schemas.openxmlformats.org/officeDocument/2006/relationships/slideLayout" Target="../slideLayouts/slideLayout18.xml"/><Relationship Id="rId20" Type="http://schemas.openxmlformats.org/officeDocument/2006/relationships/image" Target="../media/image93.png"/><Relationship Id="rId29" Type="http://schemas.openxmlformats.org/officeDocument/2006/relationships/image" Target="../media/image102.png"/><Relationship Id="rId1" Type="http://schemas.openxmlformats.org/officeDocument/2006/relationships/tags" Target="../tags/tag473.xml"/><Relationship Id="rId6" Type="http://schemas.openxmlformats.org/officeDocument/2006/relationships/tags" Target="../tags/tag478.xml"/><Relationship Id="rId11" Type="http://schemas.openxmlformats.org/officeDocument/2006/relationships/tags" Target="../tags/tag483.xml"/><Relationship Id="rId24" Type="http://schemas.openxmlformats.org/officeDocument/2006/relationships/image" Target="../media/image97.jpeg"/><Relationship Id="rId5" Type="http://schemas.openxmlformats.org/officeDocument/2006/relationships/tags" Target="../tags/tag477.xml"/><Relationship Id="rId15" Type="http://schemas.openxmlformats.org/officeDocument/2006/relationships/tags" Target="../tags/tag487.xml"/><Relationship Id="rId23" Type="http://schemas.openxmlformats.org/officeDocument/2006/relationships/image" Target="../media/image96.jpeg"/><Relationship Id="rId28" Type="http://schemas.openxmlformats.org/officeDocument/2006/relationships/image" Target="../media/image101.png"/><Relationship Id="rId10" Type="http://schemas.openxmlformats.org/officeDocument/2006/relationships/tags" Target="../tags/tag482.xml"/><Relationship Id="rId19" Type="http://schemas.openxmlformats.org/officeDocument/2006/relationships/image" Target="../media/image21.png"/><Relationship Id="rId4" Type="http://schemas.openxmlformats.org/officeDocument/2006/relationships/tags" Target="../tags/tag476.xml"/><Relationship Id="rId9" Type="http://schemas.openxmlformats.org/officeDocument/2006/relationships/tags" Target="../tags/tag481.xml"/><Relationship Id="rId14" Type="http://schemas.openxmlformats.org/officeDocument/2006/relationships/tags" Target="../tags/tag486.xml"/><Relationship Id="rId22" Type="http://schemas.openxmlformats.org/officeDocument/2006/relationships/image" Target="../media/image95.png"/><Relationship Id="rId27" Type="http://schemas.openxmlformats.org/officeDocument/2006/relationships/image" Target="../media/image100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96.jpeg"/><Relationship Id="rId18" Type="http://schemas.openxmlformats.org/officeDocument/2006/relationships/image" Target="../media/image101.png"/><Relationship Id="rId3" Type="http://schemas.openxmlformats.org/officeDocument/2006/relationships/tags" Target="../tags/tag490.xml"/><Relationship Id="rId7" Type="http://schemas.openxmlformats.org/officeDocument/2006/relationships/image" Target="../media/image15.png"/><Relationship Id="rId12" Type="http://schemas.openxmlformats.org/officeDocument/2006/relationships/image" Target="../media/image95.png"/><Relationship Id="rId17" Type="http://schemas.openxmlformats.org/officeDocument/2006/relationships/image" Target="../media/image100.png"/><Relationship Id="rId2" Type="http://schemas.openxmlformats.org/officeDocument/2006/relationships/tags" Target="../tags/tag489.xml"/><Relationship Id="rId16" Type="http://schemas.openxmlformats.org/officeDocument/2006/relationships/image" Target="../media/image99.png"/><Relationship Id="rId1" Type="http://schemas.openxmlformats.org/officeDocument/2006/relationships/tags" Target="../tags/tag488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94.png"/><Relationship Id="rId5" Type="http://schemas.openxmlformats.org/officeDocument/2006/relationships/tags" Target="../tags/tag492.xml"/><Relationship Id="rId15" Type="http://schemas.openxmlformats.org/officeDocument/2006/relationships/image" Target="../media/image98.png"/><Relationship Id="rId10" Type="http://schemas.openxmlformats.org/officeDocument/2006/relationships/image" Target="../media/image93.png"/><Relationship Id="rId19" Type="http://schemas.openxmlformats.org/officeDocument/2006/relationships/image" Target="../media/image102.png"/><Relationship Id="rId4" Type="http://schemas.openxmlformats.org/officeDocument/2006/relationships/tags" Target="../tags/tag491.xml"/><Relationship Id="rId9" Type="http://schemas.openxmlformats.org/officeDocument/2006/relationships/image" Target="../media/image25.png"/><Relationship Id="rId14" Type="http://schemas.openxmlformats.org/officeDocument/2006/relationships/image" Target="../media/image97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96.jpeg"/><Relationship Id="rId18" Type="http://schemas.openxmlformats.org/officeDocument/2006/relationships/image" Target="../media/image101.png"/><Relationship Id="rId3" Type="http://schemas.openxmlformats.org/officeDocument/2006/relationships/tags" Target="../tags/tag495.xml"/><Relationship Id="rId7" Type="http://schemas.openxmlformats.org/officeDocument/2006/relationships/image" Target="../media/image15.png"/><Relationship Id="rId12" Type="http://schemas.openxmlformats.org/officeDocument/2006/relationships/image" Target="../media/image95.png"/><Relationship Id="rId17" Type="http://schemas.openxmlformats.org/officeDocument/2006/relationships/image" Target="../media/image100.png"/><Relationship Id="rId2" Type="http://schemas.openxmlformats.org/officeDocument/2006/relationships/tags" Target="../tags/tag494.xml"/><Relationship Id="rId16" Type="http://schemas.openxmlformats.org/officeDocument/2006/relationships/image" Target="../media/image99.png"/><Relationship Id="rId1" Type="http://schemas.openxmlformats.org/officeDocument/2006/relationships/tags" Target="../tags/tag493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94.png"/><Relationship Id="rId5" Type="http://schemas.openxmlformats.org/officeDocument/2006/relationships/tags" Target="../tags/tag497.xml"/><Relationship Id="rId15" Type="http://schemas.openxmlformats.org/officeDocument/2006/relationships/image" Target="../media/image98.png"/><Relationship Id="rId10" Type="http://schemas.openxmlformats.org/officeDocument/2006/relationships/image" Target="../media/image93.png"/><Relationship Id="rId19" Type="http://schemas.openxmlformats.org/officeDocument/2006/relationships/image" Target="../media/image102.png"/><Relationship Id="rId4" Type="http://schemas.openxmlformats.org/officeDocument/2006/relationships/tags" Target="../tags/tag496.xml"/><Relationship Id="rId9" Type="http://schemas.openxmlformats.org/officeDocument/2006/relationships/image" Target="../media/image25.png"/><Relationship Id="rId14" Type="http://schemas.openxmlformats.org/officeDocument/2006/relationships/image" Target="../media/image97.jpe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95.png"/><Relationship Id="rId18" Type="http://schemas.openxmlformats.org/officeDocument/2006/relationships/image" Target="../media/image101.png"/><Relationship Id="rId3" Type="http://schemas.openxmlformats.org/officeDocument/2006/relationships/tags" Target="../tags/tag500.xml"/><Relationship Id="rId21" Type="http://schemas.openxmlformats.org/officeDocument/2006/relationships/image" Target="../media/image100.png"/><Relationship Id="rId7" Type="http://schemas.openxmlformats.org/officeDocument/2006/relationships/tags" Target="../tags/tag504.xml"/><Relationship Id="rId12" Type="http://schemas.openxmlformats.org/officeDocument/2006/relationships/image" Target="../media/image94.png"/><Relationship Id="rId17" Type="http://schemas.openxmlformats.org/officeDocument/2006/relationships/image" Target="../media/image99.png"/><Relationship Id="rId2" Type="http://schemas.openxmlformats.org/officeDocument/2006/relationships/tags" Target="../tags/tag499.xml"/><Relationship Id="rId16" Type="http://schemas.openxmlformats.org/officeDocument/2006/relationships/image" Target="../media/image98.png"/><Relationship Id="rId20" Type="http://schemas.openxmlformats.org/officeDocument/2006/relationships/image" Target="../media/image93.png"/><Relationship Id="rId1" Type="http://schemas.openxmlformats.org/officeDocument/2006/relationships/tags" Target="../tags/tag498.xml"/><Relationship Id="rId6" Type="http://schemas.openxmlformats.org/officeDocument/2006/relationships/tags" Target="../tags/tag503.xml"/><Relationship Id="rId11" Type="http://schemas.openxmlformats.org/officeDocument/2006/relationships/image" Target="../media/image61.jpeg"/><Relationship Id="rId5" Type="http://schemas.openxmlformats.org/officeDocument/2006/relationships/tags" Target="../tags/tag502.xml"/><Relationship Id="rId15" Type="http://schemas.openxmlformats.org/officeDocument/2006/relationships/image" Target="../media/image97.jpeg"/><Relationship Id="rId10" Type="http://schemas.openxmlformats.org/officeDocument/2006/relationships/image" Target="../media/image16.svg"/><Relationship Id="rId19" Type="http://schemas.openxmlformats.org/officeDocument/2006/relationships/image" Target="../media/image102.png"/><Relationship Id="rId4" Type="http://schemas.openxmlformats.org/officeDocument/2006/relationships/tags" Target="../tags/tag501.xml"/><Relationship Id="rId9" Type="http://schemas.openxmlformats.org/officeDocument/2006/relationships/image" Target="../media/image15.png"/><Relationship Id="rId14" Type="http://schemas.openxmlformats.org/officeDocument/2006/relationships/image" Target="../media/image96.jpe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tags" Target="../tags/tag512.xml"/><Relationship Id="rId13" Type="http://schemas.openxmlformats.org/officeDocument/2006/relationships/tags" Target="../tags/tag517.xml"/><Relationship Id="rId18" Type="http://schemas.openxmlformats.org/officeDocument/2006/relationships/image" Target="../media/image16.svg"/><Relationship Id="rId26" Type="http://schemas.openxmlformats.org/officeDocument/2006/relationships/image" Target="../media/image109.png"/><Relationship Id="rId3" Type="http://schemas.openxmlformats.org/officeDocument/2006/relationships/tags" Target="../tags/tag507.xml"/><Relationship Id="rId21" Type="http://schemas.openxmlformats.org/officeDocument/2006/relationships/image" Target="../media/image104.png"/><Relationship Id="rId7" Type="http://schemas.openxmlformats.org/officeDocument/2006/relationships/tags" Target="../tags/tag511.xml"/><Relationship Id="rId12" Type="http://schemas.openxmlformats.org/officeDocument/2006/relationships/tags" Target="../tags/tag516.xml"/><Relationship Id="rId17" Type="http://schemas.openxmlformats.org/officeDocument/2006/relationships/image" Target="../media/image15.png"/><Relationship Id="rId25" Type="http://schemas.openxmlformats.org/officeDocument/2006/relationships/image" Target="../media/image108.png"/><Relationship Id="rId2" Type="http://schemas.openxmlformats.org/officeDocument/2006/relationships/tags" Target="../tags/tag506.xml"/><Relationship Id="rId16" Type="http://schemas.openxmlformats.org/officeDocument/2006/relationships/slideLayout" Target="../slideLayouts/slideLayout18.xml"/><Relationship Id="rId20" Type="http://schemas.openxmlformats.org/officeDocument/2006/relationships/image" Target="../media/image103.png"/><Relationship Id="rId1" Type="http://schemas.openxmlformats.org/officeDocument/2006/relationships/tags" Target="../tags/tag505.xml"/><Relationship Id="rId6" Type="http://schemas.openxmlformats.org/officeDocument/2006/relationships/tags" Target="../tags/tag510.xml"/><Relationship Id="rId11" Type="http://schemas.openxmlformats.org/officeDocument/2006/relationships/tags" Target="../tags/tag515.xml"/><Relationship Id="rId24" Type="http://schemas.openxmlformats.org/officeDocument/2006/relationships/image" Target="../media/image107.png"/><Relationship Id="rId5" Type="http://schemas.openxmlformats.org/officeDocument/2006/relationships/tags" Target="../tags/tag509.xml"/><Relationship Id="rId15" Type="http://schemas.openxmlformats.org/officeDocument/2006/relationships/tags" Target="../tags/tag519.xml"/><Relationship Id="rId23" Type="http://schemas.openxmlformats.org/officeDocument/2006/relationships/image" Target="../media/image106.png"/><Relationship Id="rId10" Type="http://schemas.openxmlformats.org/officeDocument/2006/relationships/tags" Target="../tags/tag514.xml"/><Relationship Id="rId19" Type="http://schemas.openxmlformats.org/officeDocument/2006/relationships/image" Target="../media/image21.png"/><Relationship Id="rId4" Type="http://schemas.openxmlformats.org/officeDocument/2006/relationships/tags" Target="../tags/tag508.xml"/><Relationship Id="rId9" Type="http://schemas.openxmlformats.org/officeDocument/2006/relationships/tags" Target="../tags/tag513.xml"/><Relationship Id="rId14" Type="http://schemas.openxmlformats.org/officeDocument/2006/relationships/tags" Target="../tags/tag518.xml"/><Relationship Id="rId22" Type="http://schemas.openxmlformats.org/officeDocument/2006/relationships/image" Target="../media/image105.png"/><Relationship Id="rId27" Type="http://schemas.openxmlformats.org/officeDocument/2006/relationships/image" Target="../media/image110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104.png"/><Relationship Id="rId18" Type="http://schemas.openxmlformats.org/officeDocument/2006/relationships/image" Target="../media/image109.png"/><Relationship Id="rId3" Type="http://schemas.openxmlformats.org/officeDocument/2006/relationships/tags" Target="../tags/tag522.xml"/><Relationship Id="rId7" Type="http://schemas.openxmlformats.org/officeDocument/2006/relationships/tags" Target="../tags/tag526.xml"/><Relationship Id="rId12" Type="http://schemas.openxmlformats.org/officeDocument/2006/relationships/image" Target="../media/image103.png"/><Relationship Id="rId17" Type="http://schemas.openxmlformats.org/officeDocument/2006/relationships/image" Target="../media/image108.png"/><Relationship Id="rId2" Type="http://schemas.openxmlformats.org/officeDocument/2006/relationships/tags" Target="../tags/tag521.xml"/><Relationship Id="rId16" Type="http://schemas.openxmlformats.org/officeDocument/2006/relationships/image" Target="../media/image107.png"/><Relationship Id="rId1" Type="http://schemas.openxmlformats.org/officeDocument/2006/relationships/tags" Target="../tags/tag520.xml"/><Relationship Id="rId6" Type="http://schemas.openxmlformats.org/officeDocument/2006/relationships/tags" Target="../tags/tag525.xml"/><Relationship Id="rId11" Type="http://schemas.openxmlformats.org/officeDocument/2006/relationships/image" Target="../media/image25.png"/><Relationship Id="rId5" Type="http://schemas.openxmlformats.org/officeDocument/2006/relationships/tags" Target="../tags/tag524.xml"/><Relationship Id="rId15" Type="http://schemas.openxmlformats.org/officeDocument/2006/relationships/image" Target="../media/image106.png"/><Relationship Id="rId10" Type="http://schemas.openxmlformats.org/officeDocument/2006/relationships/image" Target="../media/image16.svg"/><Relationship Id="rId19" Type="http://schemas.openxmlformats.org/officeDocument/2006/relationships/image" Target="../media/image110.png"/><Relationship Id="rId4" Type="http://schemas.openxmlformats.org/officeDocument/2006/relationships/tags" Target="../tags/tag523.xml"/><Relationship Id="rId9" Type="http://schemas.openxmlformats.org/officeDocument/2006/relationships/image" Target="../media/image15.png"/><Relationship Id="rId14" Type="http://schemas.openxmlformats.org/officeDocument/2006/relationships/image" Target="../media/image105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105.png"/><Relationship Id="rId18" Type="http://schemas.openxmlformats.org/officeDocument/2006/relationships/image" Target="../media/image104.png"/><Relationship Id="rId3" Type="http://schemas.openxmlformats.org/officeDocument/2006/relationships/tags" Target="../tags/tag529.xml"/><Relationship Id="rId7" Type="http://schemas.openxmlformats.org/officeDocument/2006/relationships/tags" Target="../tags/tag533.xml"/><Relationship Id="rId12" Type="http://schemas.openxmlformats.org/officeDocument/2006/relationships/image" Target="../media/image103.png"/><Relationship Id="rId17" Type="http://schemas.openxmlformats.org/officeDocument/2006/relationships/image" Target="../media/image110.png"/><Relationship Id="rId2" Type="http://schemas.openxmlformats.org/officeDocument/2006/relationships/tags" Target="../tags/tag528.xml"/><Relationship Id="rId16" Type="http://schemas.openxmlformats.org/officeDocument/2006/relationships/image" Target="../media/image108.png"/><Relationship Id="rId1" Type="http://schemas.openxmlformats.org/officeDocument/2006/relationships/tags" Target="../tags/tag527.xml"/><Relationship Id="rId6" Type="http://schemas.openxmlformats.org/officeDocument/2006/relationships/tags" Target="../tags/tag532.xml"/><Relationship Id="rId11" Type="http://schemas.openxmlformats.org/officeDocument/2006/relationships/image" Target="../media/image25.png"/><Relationship Id="rId5" Type="http://schemas.openxmlformats.org/officeDocument/2006/relationships/tags" Target="../tags/tag531.xml"/><Relationship Id="rId15" Type="http://schemas.openxmlformats.org/officeDocument/2006/relationships/image" Target="../media/image107.png"/><Relationship Id="rId10" Type="http://schemas.openxmlformats.org/officeDocument/2006/relationships/image" Target="../media/image16.svg"/><Relationship Id="rId19" Type="http://schemas.openxmlformats.org/officeDocument/2006/relationships/image" Target="../media/image109.png"/><Relationship Id="rId4" Type="http://schemas.openxmlformats.org/officeDocument/2006/relationships/tags" Target="../tags/tag530.xml"/><Relationship Id="rId9" Type="http://schemas.openxmlformats.org/officeDocument/2006/relationships/image" Target="../media/image15.png"/><Relationship Id="rId14" Type="http://schemas.openxmlformats.org/officeDocument/2006/relationships/image" Target="../media/image10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67.xml"/><Relationship Id="rId13" Type="http://schemas.openxmlformats.org/officeDocument/2006/relationships/tags" Target="../tags/tag72.xml"/><Relationship Id="rId18" Type="http://schemas.openxmlformats.org/officeDocument/2006/relationships/slideLayout" Target="../slideLayouts/slideLayout18.xml"/><Relationship Id="rId3" Type="http://schemas.openxmlformats.org/officeDocument/2006/relationships/tags" Target="../tags/tag62.xml"/><Relationship Id="rId21" Type="http://schemas.openxmlformats.org/officeDocument/2006/relationships/image" Target="../media/image18.svg"/><Relationship Id="rId7" Type="http://schemas.openxmlformats.org/officeDocument/2006/relationships/tags" Target="../tags/tag66.xml"/><Relationship Id="rId12" Type="http://schemas.openxmlformats.org/officeDocument/2006/relationships/tags" Target="../tags/tag71.xml"/><Relationship Id="rId17" Type="http://schemas.openxmlformats.org/officeDocument/2006/relationships/tags" Target="../tags/tag76.xml"/><Relationship Id="rId25" Type="http://schemas.openxmlformats.org/officeDocument/2006/relationships/image" Target="../media/image29.png"/><Relationship Id="rId2" Type="http://schemas.openxmlformats.org/officeDocument/2006/relationships/tags" Target="../tags/tag61.xml"/><Relationship Id="rId16" Type="http://schemas.openxmlformats.org/officeDocument/2006/relationships/tags" Target="../tags/tag75.xml"/><Relationship Id="rId20" Type="http://schemas.openxmlformats.org/officeDocument/2006/relationships/image" Target="../media/image12.png"/><Relationship Id="rId1" Type="http://schemas.openxmlformats.org/officeDocument/2006/relationships/tags" Target="../tags/tag60.xml"/><Relationship Id="rId6" Type="http://schemas.openxmlformats.org/officeDocument/2006/relationships/tags" Target="../tags/tag65.xml"/><Relationship Id="rId11" Type="http://schemas.openxmlformats.org/officeDocument/2006/relationships/tags" Target="../tags/tag70.xml"/><Relationship Id="rId24" Type="http://schemas.openxmlformats.org/officeDocument/2006/relationships/image" Target="../media/image28.png"/><Relationship Id="rId5" Type="http://schemas.openxmlformats.org/officeDocument/2006/relationships/tags" Target="../tags/tag64.xml"/><Relationship Id="rId15" Type="http://schemas.openxmlformats.org/officeDocument/2006/relationships/tags" Target="../tags/tag74.xml"/><Relationship Id="rId23" Type="http://schemas.openxmlformats.org/officeDocument/2006/relationships/image" Target="../media/image27.png"/><Relationship Id="rId10" Type="http://schemas.openxmlformats.org/officeDocument/2006/relationships/tags" Target="../tags/tag69.xml"/><Relationship Id="rId19" Type="http://schemas.openxmlformats.org/officeDocument/2006/relationships/image" Target="../media/image2.jpeg"/><Relationship Id="rId4" Type="http://schemas.openxmlformats.org/officeDocument/2006/relationships/tags" Target="../tags/tag63.xml"/><Relationship Id="rId9" Type="http://schemas.openxmlformats.org/officeDocument/2006/relationships/tags" Target="../tags/tag68.xml"/><Relationship Id="rId14" Type="http://schemas.openxmlformats.org/officeDocument/2006/relationships/tags" Target="../tags/tag73.xml"/><Relationship Id="rId22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tags" Target="../tags/tag541.xml"/><Relationship Id="rId13" Type="http://schemas.openxmlformats.org/officeDocument/2006/relationships/image" Target="../media/image61.jpeg"/><Relationship Id="rId18" Type="http://schemas.openxmlformats.org/officeDocument/2006/relationships/image" Target="../media/image107.png"/><Relationship Id="rId3" Type="http://schemas.openxmlformats.org/officeDocument/2006/relationships/tags" Target="../tags/tag536.xml"/><Relationship Id="rId21" Type="http://schemas.openxmlformats.org/officeDocument/2006/relationships/image" Target="../media/image110.png"/><Relationship Id="rId7" Type="http://schemas.openxmlformats.org/officeDocument/2006/relationships/tags" Target="../tags/tag540.xml"/><Relationship Id="rId12" Type="http://schemas.openxmlformats.org/officeDocument/2006/relationships/image" Target="../media/image16.svg"/><Relationship Id="rId17" Type="http://schemas.openxmlformats.org/officeDocument/2006/relationships/image" Target="../media/image106.png"/><Relationship Id="rId2" Type="http://schemas.openxmlformats.org/officeDocument/2006/relationships/tags" Target="../tags/tag535.xml"/><Relationship Id="rId16" Type="http://schemas.openxmlformats.org/officeDocument/2006/relationships/image" Target="../media/image105.png"/><Relationship Id="rId20" Type="http://schemas.openxmlformats.org/officeDocument/2006/relationships/image" Target="../media/image109.png"/><Relationship Id="rId1" Type="http://schemas.openxmlformats.org/officeDocument/2006/relationships/tags" Target="../tags/tag534.xml"/><Relationship Id="rId6" Type="http://schemas.openxmlformats.org/officeDocument/2006/relationships/tags" Target="../tags/tag539.xml"/><Relationship Id="rId11" Type="http://schemas.openxmlformats.org/officeDocument/2006/relationships/image" Target="../media/image15.png"/><Relationship Id="rId5" Type="http://schemas.openxmlformats.org/officeDocument/2006/relationships/tags" Target="../tags/tag538.xml"/><Relationship Id="rId15" Type="http://schemas.openxmlformats.org/officeDocument/2006/relationships/image" Target="../media/image104.png"/><Relationship Id="rId10" Type="http://schemas.openxmlformats.org/officeDocument/2006/relationships/slideLayout" Target="../slideLayouts/slideLayout18.xml"/><Relationship Id="rId19" Type="http://schemas.openxmlformats.org/officeDocument/2006/relationships/image" Target="../media/image108.png"/><Relationship Id="rId4" Type="http://schemas.openxmlformats.org/officeDocument/2006/relationships/tags" Target="../tags/tag537.xml"/><Relationship Id="rId9" Type="http://schemas.openxmlformats.org/officeDocument/2006/relationships/tags" Target="../tags/tag542.xml"/><Relationship Id="rId14" Type="http://schemas.openxmlformats.org/officeDocument/2006/relationships/image" Target="../media/image103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115.png"/><Relationship Id="rId3" Type="http://schemas.openxmlformats.org/officeDocument/2006/relationships/tags" Target="../tags/tag545.xml"/><Relationship Id="rId7" Type="http://schemas.openxmlformats.org/officeDocument/2006/relationships/image" Target="../media/image16.svg"/><Relationship Id="rId12" Type="http://schemas.openxmlformats.org/officeDocument/2006/relationships/image" Target="../media/image114.png"/><Relationship Id="rId2" Type="http://schemas.openxmlformats.org/officeDocument/2006/relationships/tags" Target="../tags/tag544.xml"/><Relationship Id="rId16" Type="http://schemas.openxmlformats.org/officeDocument/2006/relationships/image" Target="../media/image118.png"/><Relationship Id="rId1" Type="http://schemas.openxmlformats.org/officeDocument/2006/relationships/tags" Target="../tags/tag543.xml"/><Relationship Id="rId6" Type="http://schemas.openxmlformats.org/officeDocument/2006/relationships/image" Target="../media/image15.png"/><Relationship Id="rId11" Type="http://schemas.openxmlformats.org/officeDocument/2006/relationships/image" Target="../media/image113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17.png"/><Relationship Id="rId10" Type="http://schemas.openxmlformats.org/officeDocument/2006/relationships/image" Target="../media/image112.png"/><Relationship Id="rId4" Type="http://schemas.openxmlformats.org/officeDocument/2006/relationships/tags" Target="../tags/tag546.xml"/><Relationship Id="rId9" Type="http://schemas.openxmlformats.org/officeDocument/2006/relationships/image" Target="../media/image111.png"/><Relationship Id="rId14" Type="http://schemas.openxmlformats.org/officeDocument/2006/relationships/image" Target="../media/image116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15.png"/><Relationship Id="rId3" Type="http://schemas.openxmlformats.org/officeDocument/2006/relationships/tags" Target="../tags/tag549.xml"/><Relationship Id="rId7" Type="http://schemas.openxmlformats.org/officeDocument/2006/relationships/image" Target="../media/image16.svg"/><Relationship Id="rId12" Type="http://schemas.openxmlformats.org/officeDocument/2006/relationships/image" Target="../media/image114.png"/><Relationship Id="rId2" Type="http://schemas.openxmlformats.org/officeDocument/2006/relationships/tags" Target="../tags/tag548.xml"/><Relationship Id="rId16" Type="http://schemas.openxmlformats.org/officeDocument/2006/relationships/image" Target="../media/image118.png"/><Relationship Id="rId1" Type="http://schemas.openxmlformats.org/officeDocument/2006/relationships/tags" Target="../tags/tag547.xml"/><Relationship Id="rId6" Type="http://schemas.openxmlformats.org/officeDocument/2006/relationships/image" Target="../media/image15.png"/><Relationship Id="rId11" Type="http://schemas.openxmlformats.org/officeDocument/2006/relationships/image" Target="../media/image113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17.png"/><Relationship Id="rId10" Type="http://schemas.openxmlformats.org/officeDocument/2006/relationships/image" Target="../media/image112.png"/><Relationship Id="rId4" Type="http://schemas.openxmlformats.org/officeDocument/2006/relationships/tags" Target="../tags/tag550.xml"/><Relationship Id="rId9" Type="http://schemas.openxmlformats.org/officeDocument/2006/relationships/image" Target="../media/image111.png"/><Relationship Id="rId14" Type="http://schemas.openxmlformats.org/officeDocument/2006/relationships/image" Target="../media/image116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tags" Target="../tags/tag558.xml"/><Relationship Id="rId13" Type="http://schemas.openxmlformats.org/officeDocument/2006/relationships/tags" Target="../tags/tag563.xml"/><Relationship Id="rId18" Type="http://schemas.openxmlformats.org/officeDocument/2006/relationships/tags" Target="../tags/tag568.xml"/><Relationship Id="rId26" Type="http://schemas.openxmlformats.org/officeDocument/2006/relationships/image" Target="../media/image114.png"/><Relationship Id="rId3" Type="http://schemas.openxmlformats.org/officeDocument/2006/relationships/tags" Target="../tags/tag553.xml"/><Relationship Id="rId21" Type="http://schemas.openxmlformats.org/officeDocument/2006/relationships/image" Target="../media/image16.svg"/><Relationship Id="rId7" Type="http://schemas.openxmlformats.org/officeDocument/2006/relationships/tags" Target="../tags/tag557.xml"/><Relationship Id="rId12" Type="http://schemas.openxmlformats.org/officeDocument/2006/relationships/tags" Target="../tags/tag562.xml"/><Relationship Id="rId17" Type="http://schemas.openxmlformats.org/officeDocument/2006/relationships/tags" Target="../tags/tag567.xml"/><Relationship Id="rId25" Type="http://schemas.openxmlformats.org/officeDocument/2006/relationships/image" Target="../media/image113.png"/><Relationship Id="rId2" Type="http://schemas.openxmlformats.org/officeDocument/2006/relationships/tags" Target="../tags/tag552.xml"/><Relationship Id="rId16" Type="http://schemas.openxmlformats.org/officeDocument/2006/relationships/tags" Target="../tags/tag566.xml"/><Relationship Id="rId20" Type="http://schemas.openxmlformats.org/officeDocument/2006/relationships/image" Target="../media/image15.png"/><Relationship Id="rId29" Type="http://schemas.openxmlformats.org/officeDocument/2006/relationships/image" Target="../media/image117.png"/><Relationship Id="rId1" Type="http://schemas.openxmlformats.org/officeDocument/2006/relationships/tags" Target="../tags/tag551.xml"/><Relationship Id="rId6" Type="http://schemas.openxmlformats.org/officeDocument/2006/relationships/tags" Target="../tags/tag556.xml"/><Relationship Id="rId11" Type="http://schemas.openxmlformats.org/officeDocument/2006/relationships/tags" Target="../tags/tag561.xml"/><Relationship Id="rId24" Type="http://schemas.openxmlformats.org/officeDocument/2006/relationships/image" Target="../media/image112.png"/><Relationship Id="rId5" Type="http://schemas.openxmlformats.org/officeDocument/2006/relationships/tags" Target="../tags/tag555.xml"/><Relationship Id="rId15" Type="http://schemas.openxmlformats.org/officeDocument/2006/relationships/tags" Target="../tags/tag565.xml"/><Relationship Id="rId23" Type="http://schemas.openxmlformats.org/officeDocument/2006/relationships/image" Target="../media/image111.png"/><Relationship Id="rId28" Type="http://schemas.openxmlformats.org/officeDocument/2006/relationships/image" Target="../media/image116.png"/><Relationship Id="rId10" Type="http://schemas.openxmlformats.org/officeDocument/2006/relationships/tags" Target="../tags/tag560.xml"/><Relationship Id="rId19" Type="http://schemas.openxmlformats.org/officeDocument/2006/relationships/slideLayout" Target="../slideLayouts/slideLayout18.xml"/><Relationship Id="rId4" Type="http://schemas.openxmlformats.org/officeDocument/2006/relationships/tags" Target="../tags/tag554.xml"/><Relationship Id="rId9" Type="http://schemas.openxmlformats.org/officeDocument/2006/relationships/tags" Target="../tags/tag559.xml"/><Relationship Id="rId14" Type="http://schemas.openxmlformats.org/officeDocument/2006/relationships/tags" Target="../tags/tag564.xml"/><Relationship Id="rId22" Type="http://schemas.openxmlformats.org/officeDocument/2006/relationships/image" Target="../media/image21.png"/><Relationship Id="rId27" Type="http://schemas.openxmlformats.org/officeDocument/2006/relationships/image" Target="../media/image115.png"/><Relationship Id="rId30" Type="http://schemas.openxmlformats.org/officeDocument/2006/relationships/image" Target="../media/image118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571.xml"/><Relationship Id="rId7" Type="http://schemas.openxmlformats.org/officeDocument/2006/relationships/image" Target="../media/image15.png"/><Relationship Id="rId12" Type="http://schemas.openxmlformats.org/officeDocument/2006/relationships/image" Target="../media/image81.png"/><Relationship Id="rId2" Type="http://schemas.openxmlformats.org/officeDocument/2006/relationships/tags" Target="../tags/tag570.xml"/><Relationship Id="rId1" Type="http://schemas.openxmlformats.org/officeDocument/2006/relationships/tags" Target="../tags/tag569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120.png"/><Relationship Id="rId5" Type="http://schemas.openxmlformats.org/officeDocument/2006/relationships/tags" Target="../tags/tag573.xml"/><Relationship Id="rId10" Type="http://schemas.openxmlformats.org/officeDocument/2006/relationships/image" Target="../media/image119.jpeg"/><Relationship Id="rId4" Type="http://schemas.openxmlformats.org/officeDocument/2006/relationships/tags" Target="../tags/tag572.xml"/><Relationship Id="rId9" Type="http://schemas.openxmlformats.org/officeDocument/2006/relationships/image" Target="../media/image61.jpe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576.xml"/><Relationship Id="rId7" Type="http://schemas.openxmlformats.org/officeDocument/2006/relationships/image" Target="../media/image15.png"/><Relationship Id="rId12" Type="http://schemas.openxmlformats.org/officeDocument/2006/relationships/image" Target="../media/image81.png"/><Relationship Id="rId2" Type="http://schemas.openxmlformats.org/officeDocument/2006/relationships/tags" Target="../tags/tag575.xml"/><Relationship Id="rId1" Type="http://schemas.openxmlformats.org/officeDocument/2006/relationships/tags" Target="../tags/tag574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120.png"/><Relationship Id="rId5" Type="http://schemas.openxmlformats.org/officeDocument/2006/relationships/tags" Target="../tags/tag578.xml"/><Relationship Id="rId10" Type="http://schemas.openxmlformats.org/officeDocument/2006/relationships/image" Target="../media/image119.jpeg"/><Relationship Id="rId4" Type="http://schemas.openxmlformats.org/officeDocument/2006/relationships/tags" Target="../tags/tag577.xml"/><Relationship Id="rId9" Type="http://schemas.openxmlformats.org/officeDocument/2006/relationships/image" Target="../media/image61.jpe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581.xml"/><Relationship Id="rId7" Type="http://schemas.openxmlformats.org/officeDocument/2006/relationships/image" Target="../media/image15.png"/><Relationship Id="rId12" Type="http://schemas.openxmlformats.org/officeDocument/2006/relationships/image" Target="../media/image123.png"/><Relationship Id="rId2" Type="http://schemas.openxmlformats.org/officeDocument/2006/relationships/tags" Target="../tags/tag580.xml"/><Relationship Id="rId1" Type="http://schemas.openxmlformats.org/officeDocument/2006/relationships/tags" Target="../tags/tag579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122.png"/><Relationship Id="rId5" Type="http://schemas.openxmlformats.org/officeDocument/2006/relationships/tags" Target="../tags/tag583.xml"/><Relationship Id="rId10" Type="http://schemas.openxmlformats.org/officeDocument/2006/relationships/image" Target="../media/image121.png"/><Relationship Id="rId4" Type="http://schemas.openxmlformats.org/officeDocument/2006/relationships/tags" Target="../tags/tag582.xml"/><Relationship Id="rId9" Type="http://schemas.openxmlformats.org/officeDocument/2006/relationships/image" Target="../media/image22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586.xml"/><Relationship Id="rId7" Type="http://schemas.openxmlformats.org/officeDocument/2006/relationships/image" Target="../media/image15.png"/><Relationship Id="rId12" Type="http://schemas.openxmlformats.org/officeDocument/2006/relationships/image" Target="../media/image123.png"/><Relationship Id="rId2" Type="http://schemas.openxmlformats.org/officeDocument/2006/relationships/tags" Target="../tags/tag585.xml"/><Relationship Id="rId1" Type="http://schemas.openxmlformats.org/officeDocument/2006/relationships/tags" Target="../tags/tag584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122.png"/><Relationship Id="rId5" Type="http://schemas.openxmlformats.org/officeDocument/2006/relationships/tags" Target="../tags/tag588.xml"/><Relationship Id="rId10" Type="http://schemas.openxmlformats.org/officeDocument/2006/relationships/image" Target="../media/image121.png"/><Relationship Id="rId4" Type="http://schemas.openxmlformats.org/officeDocument/2006/relationships/tags" Target="../tags/tag587.xml"/><Relationship Id="rId9" Type="http://schemas.openxmlformats.org/officeDocument/2006/relationships/image" Target="../media/image22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tags" Target="../tags/tag596.xml"/><Relationship Id="rId13" Type="http://schemas.openxmlformats.org/officeDocument/2006/relationships/image" Target="../media/image15.png"/><Relationship Id="rId18" Type="http://schemas.openxmlformats.org/officeDocument/2006/relationships/image" Target="../media/image113.png"/><Relationship Id="rId3" Type="http://schemas.openxmlformats.org/officeDocument/2006/relationships/tags" Target="../tags/tag591.xml"/><Relationship Id="rId7" Type="http://schemas.openxmlformats.org/officeDocument/2006/relationships/tags" Target="../tags/tag595.xml"/><Relationship Id="rId12" Type="http://schemas.openxmlformats.org/officeDocument/2006/relationships/slideLayout" Target="../slideLayouts/slideLayout18.xml"/><Relationship Id="rId17" Type="http://schemas.openxmlformats.org/officeDocument/2006/relationships/image" Target="../media/image125.png"/><Relationship Id="rId2" Type="http://schemas.openxmlformats.org/officeDocument/2006/relationships/tags" Target="../tags/tag590.xml"/><Relationship Id="rId16" Type="http://schemas.openxmlformats.org/officeDocument/2006/relationships/image" Target="../media/image124.png"/><Relationship Id="rId1" Type="http://schemas.openxmlformats.org/officeDocument/2006/relationships/tags" Target="../tags/tag589.xml"/><Relationship Id="rId6" Type="http://schemas.openxmlformats.org/officeDocument/2006/relationships/tags" Target="../tags/tag594.xml"/><Relationship Id="rId11" Type="http://schemas.openxmlformats.org/officeDocument/2006/relationships/tags" Target="../tags/tag599.xml"/><Relationship Id="rId5" Type="http://schemas.openxmlformats.org/officeDocument/2006/relationships/tags" Target="../tags/tag593.xml"/><Relationship Id="rId15" Type="http://schemas.openxmlformats.org/officeDocument/2006/relationships/image" Target="../media/image22.png"/><Relationship Id="rId10" Type="http://schemas.openxmlformats.org/officeDocument/2006/relationships/tags" Target="../tags/tag598.xml"/><Relationship Id="rId4" Type="http://schemas.openxmlformats.org/officeDocument/2006/relationships/tags" Target="../tags/tag592.xml"/><Relationship Id="rId9" Type="http://schemas.openxmlformats.org/officeDocument/2006/relationships/tags" Target="../tags/tag597.xml"/><Relationship Id="rId14" Type="http://schemas.openxmlformats.org/officeDocument/2006/relationships/image" Target="../media/image16.sv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eg"/><Relationship Id="rId3" Type="http://schemas.openxmlformats.org/officeDocument/2006/relationships/tags" Target="../tags/tag602.xml"/><Relationship Id="rId7" Type="http://schemas.openxmlformats.org/officeDocument/2006/relationships/image" Target="../media/image126.png"/><Relationship Id="rId12" Type="http://schemas.openxmlformats.org/officeDocument/2006/relationships/image" Target="../media/image16.svg"/><Relationship Id="rId2" Type="http://schemas.openxmlformats.org/officeDocument/2006/relationships/tags" Target="../tags/tag601.xml"/><Relationship Id="rId1" Type="http://schemas.openxmlformats.org/officeDocument/2006/relationships/tags" Target="../tags/tag600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15.png"/><Relationship Id="rId5" Type="http://schemas.openxmlformats.org/officeDocument/2006/relationships/tags" Target="../tags/tag604.xml"/><Relationship Id="rId10" Type="http://schemas.openxmlformats.org/officeDocument/2006/relationships/image" Target="../media/image128.png"/><Relationship Id="rId4" Type="http://schemas.openxmlformats.org/officeDocument/2006/relationships/tags" Target="../tags/tag603.xml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tags" Target="../tags/tag79.xml"/><Relationship Id="rId7" Type="http://schemas.openxmlformats.org/officeDocument/2006/relationships/image" Target="../media/image18.svg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6" Type="http://schemas.openxmlformats.org/officeDocument/2006/relationships/image" Target="../media/image12.png"/><Relationship Id="rId11" Type="http://schemas.microsoft.com/office/2007/relationships/hdphoto" Target="../media/hdphoto2.wdp"/><Relationship Id="rId5" Type="http://schemas.openxmlformats.org/officeDocument/2006/relationships/image" Target="../media/image2.jpeg"/><Relationship Id="rId10" Type="http://schemas.openxmlformats.org/officeDocument/2006/relationships/image" Target="../media/image31.png"/><Relationship Id="rId4" Type="http://schemas.openxmlformats.org/officeDocument/2006/relationships/slideLayout" Target="../slideLayouts/slideLayout7.xml"/><Relationship Id="rId9" Type="http://schemas.microsoft.com/office/2007/relationships/hdphoto" Target="../media/hdphoto1.wdp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tags" Target="../tags/tag610.xml"/><Relationship Id="rId13" Type="http://schemas.openxmlformats.org/officeDocument/2006/relationships/image" Target="../media/image16.svg"/><Relationship Id="rId3" Type="http://schemas.openxmlformats.org/officeDocument/2006/relationships/tags" Target="../tags/tag607.xml"/><Relationship Id="rId7" Type="http://schemas.openxmlformats.org/officeDocument/2006/relationships/tags" Target="../tags/tag609.xml"/><Relationship Id="rId12" Type="http://schemas.openxmlformats.org/officeDocument/2006/relationships/image" Target="../media/image15.png"/><Relationship Id="rId2" Type="http://schemas.openxmlformats.org/officeDocument/2006/relationships/tags" Target="../tags/tag606.xml"/><Relationship Id="rId1" Type="http://schemas.openxmlformats.org/officeDocument/2006/relationships/tags" Target="../tags/tag605.xml"/><Relationship Id="rId6" Type="http://schemas.openxmlformats.org/officeDocument/2006/relationships/audio" Target="../media/media1.mp3"/><Relationship Id="rId11" Type="http://schemas.openxmlformats.org/officeDocument/2006/relationships/slideLayout" Target="../slideLayouts/slideLayout18.xml"/><Relationship Id="rId5" Type="http://schemas.microsoft.com/office/2007/relationships/media" Target="../media/media1.mp3"/><Relationship Id="rId15" Type="http://schemas.openxmlformats.org/officeDocument/2006/relationships/image" Target="../media/image130.png"/><Relationship Id="rId10" Type="http://schemas.openxmlformats.org/officeDocument/2006/relationships/tags" Target="../tags/tag612.xml"/><Relationship Id="rId4" Type="http://schemas.openxmlformats.org/officeDocument/2006/relationships/tags" Target="../tags/tag608.xml"/><Relationship Id="rId9" Type="http://schemas.openxmlformats.org/officeDocument/2006/relationships/tags" Target="../tags/tag611.xml"/><Relationship Id="rId14" Type="http://schemas.openxmlformats.org/officeDocument/2006/relationships/image" Target="../media/image129.gif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tags" Target="../tags/tag620.xml"/><Relationship Id="rId13" Type="http://schemas.openxmlformats.org/officeDocument/2006/relationships/image" Target="../media/image131.jpg"/><Relationship Id="rId18" Type="http://schemas.openxmlformats.org/officeDocument/2006/relationships/image" Target="../media/image135.png"/><Relationship Id="rId3" Type="http://schemas.openxmlformats.org/officeDocument/2006/relationships/tags" Target="../tags/tag615.xml"/><Relationship Id="rId7" Type="http://schemas.openxmlformats.org/officeDocument/2006/relationships/tags" Target="../tags/tag619.xml"/><Relationship Id="rId12" Type="http://schemas.openxmlformats.org/officeDocument/2006/relationships/image" Target="../media/image16.svg"/><Relationship Id="rId17" Type="http://schemas.microsoft.com/office/2007/relationships/hdphoto" Target="../media/hdphoto6.wdp"/><Relationship Id="rId2" Type="http://schemas.openxmlformats.org/officeDocument/2006/relationships/tags" Target="../tags/tag614.xml"/><Relationship Id="rId16" Type="http://schemas.openxmlformats.org/officeDocument/2006/relationships/image" Target="../media/image134.png"/><Relationship Id="rId1" Type="http://schemas.openxmlformats.org/officeDocument/2006/relationships/tags" Target="../tags/tag613.xml"/><Relationship Id="rId6" Type="http://schemas.openxmlformats.org/officeDocument/2006/relationships/tags" Target="../tags/tag618.xml"/><Relationship Id="rId11" Type="http://schemas.openxmlformats.org/officeDocument/2006/relationships/image" Target="../media/image15.png"/><Relationship Id="rId5" Type="http://schemas.openxmlformats.org/officeDocument/2006/relationships/tags" Target="../tags/tag617.xml"/><Relationship Id="rId15" Type="http://schemas.openxmlformats.org/officeDocument/2006/relationships/image" Target="../media/image133.jpg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616.xml"/><Relationship Id="rId9" Type="http://schemas.openxmlformats.org/officeDocument/2006/relationships/tags" Target="../tags/tag621.xml"/><Relationship Id="rId14" Type="http://schemas.openxmlformats.org/officeDocument/2006/relationships/image" Target="../media/image132.jpe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tags" Target="../tags/tag629.xml"/><Relationship Id="rId3" Type="http://schemas.openxmlformats.org/officeDocument/2006/relationships/tags" Target="../tags/tag624.xml"/><Relationship Id="rId7" Type="http://schemas.openxmlformats.org/officeDocument/2006/relationships/tags" Target="../tags/tag628.xml"/><Relationship Id="rId12" Type="http://schemas.openxmlformats.org/officeDocument/2006/relationships/image" Target="../media/image35.png"/><Relationship Id="rId2" Type="http://schemas.openxmlformats.org/officeDocument/2006/relationships/tags" Target="../tags/tag623.xml"/><Relationship Id="rId1" Type="http://schemas.openxmlformats.org/officeDocument/2006/relationships/tags" Target="../tags/tag622.xml"/><Relationship Id="rId6" Type="http://schemas.openxmlformats.org/officeDocument/2006/relationships/tags" Target="../tags/tag627.xml"/><Relationship Id="rId11" Type="http://schemas.openxmlformats.org/officeDocument/2006/relationships/image" Target="../media/image16.svg"/><Relationship Id="rId5" Type="http://schemas.openxmlformats.org/officeDocument/2006/relationships/tags" Target="../tags/tag626.xml"/><Relationship Id="rId10" Type="http://schemas.openxmlformats.org/officeDocument/2006/relationships/image" Target="../media/image15.png"/><Relationship Id="rId4" Type="http://schemas.openxmlformats.org/officeDocument/2006/relationships/tags" Target="../tags/tag625.xml"/><Relationship Id="rId9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82.xml"/><Relationship Id="rId7" Type="http://schemas.openxmlformats.org/officeDocument/2006/relationships/image" Target="../media/image2.jpeg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6.svg"/><Relationship Id="rId5" Type="http://schemas.openxmlformats.org/officeDocument/2006/relationships/tags" Target="../tags/tag84.xml"/><Relationship Id="rId10" Type="http://schemas.openxmlformats.org/officeDocument/2006/relationships/image" Target="../media/image5.png"/><Relationship Id="rId4" Type="http://schemas.openxmlformats.org/officeDocument/2006/relationships/tags" Target="../tags/tag83.xml"/><Relationship Id="rId9" Type="http://schemas.openxmlformats.org/officeDocument/2006/relationships/image" Target="../media/image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92.xml"/><Relationship Id="rId13" Type="http://schemas.openxmlformats.org/officeDocument/2006/relationships/image" Target="../media/image18.svg"/><Relationship Id="rId3" Type="http://schemas.openxmlformats.org/officeDocument/2006/relationships/tags" Target="../tags/tag87.xml"/><Relationship Id="rId7" Type="http://schemas.openxmlformats.org/officeDocument/2006/relationships/tags" Target="../tags/tag91.xml"/><Relationship Id="rId12" Type="http://schemas.openxmlformats.org/officeDocument/2006/relationships/image" Target="../media/image12.png"/><Relationship Id="rId2" Type="http://schemas.openxmlformats.org/officeDocument/2006/relationships/tags" Target="../tags/tag86.xml"/><Relationship Id="rId1" Type="http://schemas.openxmlformats.org/officeDocument/2006/relationships/tags" Target="../tags/tag85.xml"/><Relationship Id="rId6" Type="http://schemas.openxmlformats.org/officeDocument/2006/relationships/tags" Target="../tags/tag90.xml"/><Relationship Id="rId11" Type="http://schemas.openxmlformats.org/officeDocument/2006/relationships/image" Target="../media/image2.jpeg"/><Relationship Id="rId5" Type="http://schemas.openxmlformats.org/officeDocument/2006/relationships/tags" Target="../tags/tag89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88.xml"/><Relationship Id="rId9" Type="http://schemas.openxmlformats.org/officeDocument/2006/relationships/tags" Target="../tags/tag9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3E48B176-737A-9792-E08B-7DC87159D4F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Freeform 9"/>
          <p:cNvSpPr/>
          <p:nvPr>
            <p:custDataLst>
              <p:tags r:id="rId2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/>
          <p:cNvSpPr/>
          <p:nvPr>
            <p:custDataLst>
              <p:tags r:id="rId3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Freeform 7">
            <a:extLst>
              <a:ext uri="{FF2B5EF4-FFF2-40B4-BE49-F238E27FC236}">
                <a16:creationId xmlns:a16="http://schemas.microsoft.com/office/drawing/2014/main" id="{212C47DE-24FE-3D2A-2BF4-CF85C52978E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0437500" y="2237707"/>
            <a:ext cx="2232407" cy="2382389"/>
          </a:xfrm>
          <a:custGeom>
            <a:avLst/>
            <a:gdLst/>
            <a:ahLst/>
            <a:cxnLst/>
            <a:rect l="l" t="t" r="r" b="b"/>
            <a:pathLst>
              <a:path w="1446572" h="1650653">
                <a:moveTo>
                  <a:pt x="0" y="0"/>
                </a:moveTo>
                <a:lnTo>
                  <a:pt x="1446572" y="0"/>
                </a:lnTo>
                <a:lnTo>
                  <a:pt x="1446572" y="1650653"/>
                </a:lnTo>
                <a:lnTo>
                  <a:pt x="0" y="165065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B6C207-E5D2-BF11-2359-9226E7D84084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200401" y="4086296"/>
            <a:ext cx="6963158" cy="101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914445">
              <a:lnSpc>
                <a:spcPts val="7869"/>
              </a:lnSpc>
              <a:defRPr/>
            </a:pPr>
            <a:r>
              <a:rPr lang="en-US" sz="8001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Français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10F4B7C3-30C1-1BB2-02D4-6F424706D304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0174729" y="2943079"/>
            <a:ext cx="2757950" cy="605935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5139"/>
              </a:lnSpc>
              <a:defRPr/>
            </a:pPr>
            <a:r>
              <a:rPr lang="en-US" sz="4001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Niveau</a:t>
            </a:r>
            <a:r>
              <a:rPr lang="en-US" sz="36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</a:t>
            </a:r>
            <a:r>
              <a:rPr lang="en-US" sz="32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  </a:t>
            </a:r>
            <a:r>
              <a:rPr lang="en-US" sz="30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</a:t>
            </a:r>
            <a:r>
              <a:rPr lang="en-US" sz="33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       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4E4B761-C372-0F2B-E9CC-0DF7A0D44B70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0867902" y="3516626"/>
            <a:ext cx="1371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45">
              <a:defRPr/>
            </a:pPr>
            <a:r>
              <a:rPr lang="en-US" sz="6000" b="1" dirty="0">
                <a:solidFill>
                  <a:srgbClr val="FCBF18"/>
                </a:solidFill>
                <a:latin typeface="Dosis Bold"/>
              </a:rPr>
              <a:t>2 </a:t>
            </a:r>
            <a:endParaRPr lang="fr-MA" sz="6000" b="1" dirty="0">
              <a:solidFill>
                <a:srgbClr val="FCBF18"/>
              </a:solidFill>
              <a:latin typeface="Dosis" pitchFamily="2" charset="0"/>
            </a:endParaRPr>
          </a:p>
        </p:txBody>
      </p:sp>
      <p:pic>
        <p:nvPicPr>
          <p:cNvPr id="8" name="Picture 2" descr="الصفحة الرئيسية">
            <a:extLst>
              <a:ext uri="{FF2B5EF4-FFF2-40B4-BE49-F238E27FC236}">
                <a16:creationId xmlns:a16="http://schemas.microsoft.com/office/drawing/2014/main" id="{C974ACDD-10FD-D838-8D0D-6B5470FEED51}"/>
              </a:ext>
            </a:extLst>
          </p:cNvPr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623" y="753919"/>
            <a:ext cx="6963158" cy="1055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411D2F2D-4AAE-4EEF-B851-D408755FBC0C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2894901" y="7131896"/>
            <a:ext cx="7586852" cy="966680"/>
          </a:xfrm>
          <a:prstGeom prst="roundRect">
            <a:avLst>
              <a:gd name="adj" fmla="val 32324"/>
            </a:avLst>
          </a:prstGeom>
          <a:solidFill>
            <a:srgbClr val="215968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D13C3FE6-2C2A-82BC-D09A-A78C99C5328D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2894901" y="7328993"/>
            <a:ext cx="7586852" cy="6059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5139"/>
              </a:lnSpc>
              <a:defRPr/>
            </a:pPr>
            <a:r>
              <a:rPr lang="en-US" sz="4001" dirty="0" err="1">
                <a:solidFill>
                  <a:prstClr val="white"/>
                </a:solidFill>
                <a:latin typeface="Dosis Bold"/>
              </a:rPr>
              <a:t>Semaine</a:t>
            </a:r>
            <a:r>
              <a:rPr lang="en-US" sz="4001" dirty="0">
                <a:solidFill>
                  <a:prstClr val="white"/>
                </a:solidFill>
                <a:latin typeface="Dosis Bold"/>
              </a:rPr>
              <a:t> 5 - Séance 1 : </a:t>
            </a:r>
            <a:r>
              <a:rPr lang="en-US" sz="4001" dirty="0" err="1">
                <a:solidFill>
                  <a:prstClr val="white"/>
                </a:solidFill>
                <a:latin typeface="Dosis Bold"/>
              </a:rPr>
              <a:t>Révision</a:t>
            </a:r>
            <a:endParaRPr lang="en-US" sz="4001" dirty="0">
              <a:solidFill>
                <a:prstClr val="white"/>
              </a:solidFill>
              <a:latin typeface="Dosis Bold"/>
            </a:endParaRPr>
          </a:p>
        </p:txBody>
      </p:sp>
      <p:sp>
        <p:nvSpPr>
          <p:cNvPr id="13" name="TextBox 3">
            <a:extLst>
              <a:ext uri="{FF2B5EF4-FFF2-40B4-BE49-F238E27FC236}">
                <a16:creationId xmlns:a16="http://schemas.microsoft.com/office/drawing/2014/main" id="{A3E8B26A-E360-4F3F-FCFA-79DC61061806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2599772" y="5354312"/>
            <a:ext cx="8164415" cy="898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45">
              <a:lnSpc>
                <a:spcPts val="7869"/>
              </a:lnSpc>
              <a:defRPr/>
            </a:pPr>
            <a:r>
              <a:rPr lang="en-US" sz="4800" b="1" dirty="0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Période 1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B17E0C8-16BE-B035-04C3-D705EA2163D5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6730000" y="8574280"/>
            <a:ext cx="2535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spcAft>
                <a:spcPts val="1800"/>
              </a:spcAft>
            </a:pPr>
            <a:r>
              <a:rPr lang="fr-FR" sz="2400" b="1" i="1">
                <a:solidFill>
                  <a:prstClr val="white">
                    <a:lumMod val="50000"/>
                  </a:prstClr>
                </a:solidFill>
                <a:latin typeface="Calibri"/>
              </a:rPr>
              <a:t> </a:t>
            </a:r>
            <a:endParaRPr lang="fr-FR" sz="2400" i="1" dirty="0">
              <a:solidFill>
                <a:prstClr val="white">
                  <a:lumMod val="50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256830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8A8674-D5A2-9DFB-820F-755D6A1F4D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990C01DE-5D0A-E391-6E96-20D36FFC5E1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1C1488EF-C257-1D90-C662-EE5780AAFEB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0" y="4394049"/>
            <a:ext cx="13716000" cy="985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60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Programme de la semaine</a:t>
            </a:r>
            <a:endParaRPr lang="ar-MA" sz="60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661DD47B-87BA-6FC7-C934-80AB328F8AF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6194133C-C2A3-E417-3D0E-7CAAA2C789B0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33526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D26EA7-462D-C43A-9F07-ED4E12358D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54917E2-7B11-EB88-0AF5-5F10224C35E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1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0591482F-C33D-2BF2-A6E4-D76C48BF1DE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779174"/>
            <a:ext cx="12954000" cy="889137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B13234C7-1B92-8C5D-0939-3A437A86C193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ctr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D2ACC2D9-6F4B-148B-BA4E-64A92990B16A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ctr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9802089F-EB4B-1103-F7FA-08E30DBF0C1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1221" y="215597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A9F1370A-3C49-0AA2-BC0F-7ECBE758889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81000" y="1202789"/>
            <a:ext cx="12954000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Organisation de la semaine 5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A6FBDA94-9A55-AA4A-70CC-B30F4794DF16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868946" y="2660253"/>
            <a:ext cx="5405315" cy="1829709"/>
          </a:xfrm>
          <a:prstGeom prst="roundRect">
            <a:avLst/>
          </a:prstGeom>
          <a:solidFill>
            <a:srgbClr val="EBF1DE"/>
          </a:solidFill>
          <a:ln>
            <a:solidFill>
              <a:srgbClr val="67942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157D1591-2A7A-F913-EF24-F44780F10E4E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867272" y="2281627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67942C"/>
          </a:solidFill>
          <a:ln>
            <a:solidFill>
              <a:srgbClr val="67942C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5958A974-6352-CF26-B135-C4EBE8F331CA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79307" y="2356206"/>
            <a:ext cx="2076215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1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5E2D54C8-A8D0-C0DF-587F-8E92B28B7783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879308" y="5154814"/>
            <a:ext cx="5398229" cy="1549301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94367586-0F7C-1D58-72E0-A907A2E2204E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879306" y="4835299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TextBox 10">
            <a:extLst>
              <a:ext uri="{FF2B5EF4-FFF2-40B4-BE49-F238E27FC236}">
                <a16:creationId xmlns:a16="http://schemas.microsoft.com/office/drawing/2014/main" id="{C8D8F739-8705-558E-14F2-0F607342DC94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879307" y="4907267"/>
            <a:ext cx="2076215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2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EF6A7BB9-02C4-E499-7C22-CA0AA5E0338E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879307" y="7428083"/>
            <a:ext cx="5421092" cy="1549301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E7088AB2-F340-6AC3-995E-379617155FD6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867270" y="7095290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6C494A8F-181A-DF4D-982C-B5CD87D0C1B3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7118982" y="2660253"/>
            <a:ext cx="5521239" cy="1829709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4D02EE39-3D3F-9C7E-7746-40970F43C904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7118982" y="2281627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0" name="TextBox 10">
            <a:extLst>
              <a:ext uri="{FF2B5EF4-FFF2-40B4-BE49-F238E27FC236}">
                <a16:creationId xmlns:a16="http://schemas.microsoft.com/office/drawing/2014/main" id="{17921F4B-54C5-AAF9-9E82-E046EB86A5C1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7118982" y="2357007"/>
            <a:ext cx="2088249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4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10D6DB2F-D74E-757C-5150-9C07C41D1654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>
            <a:off x="7164437" y="5154814"/>
            <a:ext cx="5521239" cy="1549301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B42C1C5E-E1D5-BCEE-2E40-496805D8A2FC}"/>
              </a:ext>
            </a:extLst>
          </p:cNvPr>
          <p:cNvSpPr/>
          <p:nvPr>
            <p:custDataLst>
              <p:tags r:id="rId17"/>
            </p:custDataLst>
          </p:nvPr>
        </p:nvSpPr>
        <p:spPr>
          <a:xfrm>
            <a:off x="7118982" y="4835299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4" name="TextBox 10">
            <a:extLst>
              <a:ext uri="{FF2B5EF4-FFF2-40B4-BE49-F238E27FC236}">
                <a16:creationId xmlns:a16="http://schemas.microsoft.com/office/drawing/2014/main" id="{B1661B79-F159-C036-4A43-4881CC26DF20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7118982" y="4907267"/>
            <a:ext cx="2088249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5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49A775F8-78C6-3BB4-2D21-01DE5AF2AD5B}"/>
              </a:ext>
            </a:extLst>
          </p:cNvPr>
          <p:cNvSpPr/>
          <p:nvPr>
            <p:custDataLst>
              <p:tags r:id="rId19"/>
            </p:custDataLst>
          </p:nvPr>
        </p:nvSpPr>
        <p:spPr>
          <a:xfrm>
            <a:off x="7164437" y="7428082"/>
            <a:ext cx="5521239" cy="1549301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" name="Rectangle : coins arrondis 36">
            <a:extLst>
              <a:ext uri="{FF2B5EF4-FFF2-40B4-BE49-F238E27FC236}">
                <a16:creationId xmlns:a16="http://schemas.microsoft.com/office/drawing/2014/main" id="{589764F6-37CA-963E-2EED-E12AD8468618}"/>
              </a:ext>
            </a:extLst>
          </p:cNvPr>
          <p:cNvSpPr/>
          <p:nvPr>
            <p:custDataLst>
              <p:tags r:id="rId20"/>
            </p:custDataLst>
          </p:nvPr>
        </p:nvSpPr>
        <p:spPr>
          <a:xfrm>
            <a:off x="7118982" y="7095290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solidFill>
              <a:srgbClr val="67942C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8" name="TextBox 10">
            <a:extLst>
              <a:ext uri="{FF2B5EF4-FFF2-40B4-BE49-F238E27FC236}">
                <a16:creationId xmlns:a16="http://schemas.microsoft.com/office/drawing/2014/main" id="{361575BF-65D0-716D-E24F-6310280C6CF2}"/>
              </a:ext>
            </a:extLst>
          </p:cNvPr>
          <p:cNvSpPr txBox="1"/>
          <p:nvPr>
            <p:custDataLst>
              <p:tags r:id="rId21"/>
            </p:custDataLst>
          </p:nvPr>
        </p:nvSpPr>
        <p:spPr>
          <a:xfrm>
            <a:off x="7118982" y="7185807"/>
            <a:ext cx="2088249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6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9" name="TextBox 10">
            <a:extLst>
              <a:ext uri="{FF2B5EF4-FFF2-40B4-BE49-F238E27FC236}">
                <a16:creationId xmlns:a16="http://schemas.microsoft.com/office/drawing/2014/main" id="{E1162664-CD36-5CA8-4EBB-D33ACFA7041E}"/>
              </a:ext>
            </a:extLst>
          </p:cNvPr>
          <p:cNvSpPr txBox="1"/>
          <p:nvPr>
            <p:custDataLst>
              <p:tags r:id="rId22"/>
            </p:custDataLst>
          </p:nvPr>
        </p:nvSpPr>
        <p:spPr>
          <a:xfrm>
            <a:off x="7480642" y="7892529"/>
            <a:ext cx="4616907" cy="821501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Dosis" pitchFamily="2" charset="0"/>
              </a:rPr>
              <a:t>Révision des activités de lecture de la période 1</a:t>
            </a:r>
            <a:endParaRPr lang="fr-FR" sz="2400" b="1" dirty="0">
              <a:solidFill>
                <a:srgbClr val="106584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7CCAA73-75BC-153F-62F2-C117C5FF911F}"/>
              </a:ext>
            </a:extLst>
          </p:cNvPr>
          <p:cNvSpPr txBox="1"/>
          <p:nvPr>
            <p:custDataLst>
              <p:tags r:id="rId23"/>
            </p:custDataLst>
          </p:nvPr>
        </p:nvSpPr>
        <p:spPr>
          <a:xfrm>
            <a:off x="8794004" y="103890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6F5DDA-3373-F94C-6266-5693F1D011A1}"/>
              </a:ext>
            </a:extLst>
          </p:cNvPr>
          <p:cNvSpPr txBox="1"/>
          <p:nvPr>
            <p:custDataLst>
              <p:tags r:id="rId24"/>
            </p:custDataLst>
          </p:nvPr>
        </p:nvSpPr>
        <p:spPr>
          <a:xfrm>
            <a:off x="879306" y="7182768"/>
            <a:ext cx="2076213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3026"/>
              </a:lnSpc>
              <a:defRPr/>
            </a:pPr>
            <a:r>
              <a:rPr lang="en-US" sz="2801" dirty="0">
                <a:solidFill>
                  <a:srgbClr val="8DC63F"/>
                </a:solidFill>
                <a:latin typeface="Dosis" pitchFamily="2" charset="0"/>
              </a:rPr>
              <a:t>   </a:t>
            </a: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3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35E3AC9F-CBA1-CB5C-4AE7-6890FB209D44}"/>
              </a:ext>
            </a:extLst>
          </p:cNvPr>
          <p:cNvSpPr txBox="1"/>
          <p:nvPr>
            <p:custDataLst>
              <p:tags r:id="rId25"/>
            </p:custDataLst>
          </p:nvPr>
        </p:nvSpPr>
        <p:spPr>
          <a:xfrm>
            <a:off x="1263149" y="3218206"/>
            <a:ext cx="4616907" cy="821501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rgbClr val="106584"/>
                </a:solidFill>
                <a:latin typeface="Dosis" pitchFamily="2" charset="0"/>
              </a:rPr>
              <a:t>Révision du vocabulaire de la période 1</a:t>
            </a: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CACF3FCC-3E73-5371-A4A2-02F28F55E986}"/>
              </a:ext>
            </a:extLst>
          </p:cNvPr>
          <p:cNvSpPr txBox="1"/>
          <p:nvPr>
            <p:custDataLst>
              <p:tags r:id="rId26"/>
            </p:custDataLst>
          </p:nvPr>
        </p:nvSpPr>
        <p:spPr>
          <a:xfrm>
            <a:off x="1244899" y="5560930"/>
            <a:ext cx="4635157" cy="821501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Dosis" pitchFamily="2" charset="0"/>
              </a:rPr>
              <a:t>Révision des actes de paroles de la période 1</a:t>
            </a:r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56CD2FB8-AA01-E686-3659-BD75012D1423}"/>
              </a:ext>
            </a:extLst>
          </p:cNvPr>
          <p:cNvSpPr txBox="1"/>
          <p:nvPr>
            <p:custDataLst>
              <p:tags r:id="rId27"/>
            </p:custDataLst>
          </p:nvPr>
        </p:nvSpPr>
        <p:spPr>
          <a:xfrm>
            <a:off x="1263149" y="7918977"/>
            <a:ext cx="4644282" cy="821501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Dosis" pitchFamily="2" charset="0"/>
              </a:rPr>
              <a:t>Révision des activités de lecture de la période 1</a:t>
            </a:r>
          </a:p>
        </p:txBody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id="{5AEF8E02-26E8-B25B-628F-28CC27545DD3}"/>
              </a:ext>
            </a:extLst>
          </p:cNvPr>
          <p:cNvSpPr txBox="1"/>
          <p:nvPr>
            <p:custDataLst>
              <p:tags r:id="rId28"/>
            </p:custDataLst>
          </p:nvPr>
        </p:nvSpPr>
        <p:spPr>
          <a:xfrm>
            <a:off x="7480643" y="3225075"/>
            <a:ext cx="4635157" cy="821501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Dosis" pitchFamily="2" charset="0"/>
              </a:rPr>
              <a:t>Révision des activités de l’écriture de la période 1</a:t>
            </a:r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48C16EC7-4CBD-23F9-52B6-C2BE96EDFA38}"/>
              </a:ext>
            </a:extLst>
          </p:cNvPr>
          <p:cNvSpPr txBox="1"/>
          <p:nvPr>
            <p:custDataLst>
              <p:tags r:id="rId29"/>
            </p:custDataLst>
          </p:nvPr>
        </p:nvSpPr>
        <p:spPr>
          <a:xfrm>
            <a:off x="7480642" y="5554874"/>
            <a:ext cx="4635157" cy="821501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Dosis" pitchFamily="2" charset="0"/>
              </a:rPr>
              <a:t>Révision des actes de paroles de la période 1</a:t>
            </a:r>
          </a:p>
        </p:txBody>
      </p:sp>
    </p:spTree>
    <p:extLst>
      <p:ext uri="{BB962C8B-B14F-4D97-AF65-F5344CB8AC3E}">
        <p14:creationId xmlns:p14="http://schemas.microsoft.com/office/powerpoint/2010/main" val="41115051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E53A05-7681-64BA-22EF-66FBE20A13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02811D47-EDB8-F505-F280-A8C67D8DA3D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54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B3F1F198-B9F0-5705-F7DD-1F5C13407307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405575" y="3022651"/>
            <a:ext cx="10088360" cy="59670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defTabSz="914445">
              <a:lnSpc>
                <a:spcPct val="150000"/>
              </a:lnSpc>
              <a:defRPr/>
            </a:pPr>
            <a:r>
              <a:rPr lang="fr-FR" sz="4400" b="1" dirty="0">
                <a:solidFill>
                  <a:srgbClr val="215968"/>
                </a:solidFill>
                <a:latin typeface="Dosis" pitchFamily="2" charset="0"/>
                <a:cs typeface="Calibri" panose="020F0502020204030204" pitchFamily="34" charset="0"/>
              </a:rPr>
              <a:t>Séance 1: Vocabulaire </a:t>
            </a:r>
          </a:p>
          <a:p>
            <a:pPr lvl="0" defTabSz="914445">
              <a:lnSpc>
                <a:spcPct val="150000"/>
              </a:lnSpc>
              <a:defRPr/>
            </a:pPr>
            <a:r>
              <a:rPr lang="fr-FR" sz="4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Séance 2: Actes de parole</a:t>
            </a:r>
          </a:p>
          <a:p>
            <a:pPr lvl="0" defTabSz="914445">
              <a:lnSpc>
                <a:spcPct val="150000"/>
              </a:lnSpc>
              <a:defRPr/>
            </a:pPr>
            <a:r>
              <a:rPr lang="fr-FR" sz="4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Séance 3: Activités de lecture</a:t>
            </a:r>
          </a:p>
          <a:p>
            <a:pPr lvl="0" defTabSz="914445">
              <a:lnSpc>
                <a:spcPct val="150000"/>
              </a:lnSpc>
              <a:defRPr/>
            </a:pPr>
            <a:r>
              <a:rPr lang="fr-FR" sz="4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Séance 4: Activités d’écriture</a:t>
            </a:r>
          </a:p>
          <a:p>
            <a:pPr lvl="0" defTabSz="914445">
              <a:lnSpc>
                <a:spcPct val="150000"/>
              </a:lnSpc>
              <a:defRPr/>
            </a:pPr>
            <a:r>
              <a:rPr lang="fr-FR" sz="4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Séance 5: Actes de parole</a:t>
            </a:r>
          </a:p>
          <a:p>
            <a:pPr lvl="0" defTabSz="914445">
              <a:lnSpc>
                <a:spcPct val="150000"/>
              </a:lnSpc>
              <a:defRPr/>
            </a:pPr>
            <a:r>
              <a:rPr lang="fr-FR" sz="4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Séance 6: Activités de lecture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B94298CE-E0AC-55AD-B011-9EA75BEC716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8517834"/>
            <a:ext cx="1305233" cy="1765716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64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A3BD87DB-519B-BE97-AF49-ED0091B0877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946193" y="8185354"/>
            <a:ext cx="1737677" cy="2098196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64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131B1E7-5268-EFCE-6865-CD51A2845EF4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606848" y="3286007"/>
            <a:ext cx="1497114" cy="76200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FCE4F984-0E62-5DF2-0D77-8D225CF42D73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0" y="1168458"/>
            <a:ext cx="13683870" cy="10810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85835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0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  <a:p>
            <a:pPr marL="0" marR="0" lvl="0" indent="0" algn="ctr" defTabSz="685835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 de la période 1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B5AFF4E-82EA-8B4E-96E8-E35135EA3A68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794004" y="103890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16000701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043E11-D750-4F87-BF4B-09D3BB218D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E3F5E98-E280-99B3-11D3-34D29BE21FF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3810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C8182E14-3644-5114-F81D-4E87FC4C3FD6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733455"/>
            <a:ext cx="12954000" cy="8765811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A1FECBD2-41D4-1D48-885B-8A5A25D8CA8D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38AA8B76-3751-EC87-3E62-515AA8A43A22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90217742-1867-6C5D-6291-FE08A388E28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6222" y="13625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C2A78A7F-A71B-AA06-C84D-848EF193888A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636818" y="2770484"/>
            <a:ext cx="5029200" cy="4973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r>
              <a:rPr lang="fr-FR" sz="3200" dirty="0">
                <a:solidFill>
                  <a:srgbClr val="106585"/>
                </a:solidFill>
                <a:latin typeface="Carelia"/>
              </a:rPr>
              <a:t>Objectifs de l’activité 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53EC9520-A45B-D772-60B1-B0D727530BD5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981637" y="4160330"/>
            <a:ext cx="11752727" cy="2695413"/>
            <a:chOff x="1021947" y="3100970"/>
            <a:chExt cx="11752727" cy="3654320"/>
          </a:xfrm>
        </p:grpSpPr>
        <p:sp>
          <p:nvSpPr>
            <p:cNvPr id="12" name="Freeform 17">
              <a:extLst>
                <a:ext uri="{FF2B5EF4-FFF2-40B4-BE49-F238E27FC236}">
                  <a16:creationId xmlns:a16="http://schemas.microsoft.com/office/drawing/2014/main" id="{C6C7D1D9-5D28-1CEB-D1FC-4673868D6BE3}"/>
                </a:ext>
              </a:extLst>
            </p:cNvPr>
            <p:cNvSpPr/>
            <p:nvPr/>
          </p:nvSpPr>
          <p:spPr>
            <a:xfrm rot="10800000" flipH="1">
              <a:off x="1021947" y="3100970"/>
              <a:ext cx="11752727" cy="3654320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90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7D645619-BDCC-7407-F22E-4C42BC2D2439}"/>
                </a:ext>
              </a:extLst>
            </p:cNvPr>
            <p:cNvSpPr/>
            <p:nvPr/>
          </p:nvSpPr>
          <p:spPr>
            <a:xfrm>
              <a:off x="1255693" y="3189998"/>
              <a:ext cx="706508" cy="3565292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 l="-109199" t="-6937" r="-896458" b="-829367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90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9E945E3E-5BC5-6B54-D28D-787679F86E15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8749151" y="33334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Dosis"/>
              </a:rPr>
              <a:t>Pour l’enseignant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1200B98B-DC14-BAAF-B1B4-49049FF898AD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1410690" y="4461854"/>
            <a:ext cx="555474" cy="549068"/>
          </a:xfrm>
          <a:prstGeom prst="rect">
            <a:avLst/>
          </a:prstGeom>
        </p:spPr>
      </p:pic>
      <p:sp>
        <p:nvSpPr>
          <p:cNvPr id="15" name="TextBox 10">
            <a:extLst>
              <a:ext uri="{FF2B5EF4-FFF2-40B4-BE49-F238E27FC236}">
                <a16:creationId xmlns:a16="http://schemas.microsoft.com/office/drawing/2014/main" id="{96EB00BC-968D-558F-E897-09B8AD433047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324527" y="4458027"/>
            <a:ext cx="9875000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685835">
              <a:defRPr/>
            </a:pPr>
            <a:r>
              <a:rPr lang="fr-FR" sz="3200" b="1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Réviser les mots de vocabulaire de la période 1.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E93043E-A6D7-65C3-809C-451A6339C0EB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1410690" y="5242128"/>
            <a:ext cx="555474" cy="549068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623C046C-DE5E-DD2C-2224-1E3AE0DC57A5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2324527" y="5238301"/>
            <a:ext cx="9875000" cy="108966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685835">
              <a:defRPr/>
            </a:pPr>
            <a:r>
              <a:rPr lang="fr-FR" sz="3200" b="1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Comprendre et produire, à l’oral, les mots de vocabulaire de la période 1.</a:t>
            </a:r>
          </a:p>
        </p:txBody>
      </p:sp>
    </p:spTree>
    <p:extLst>
      <p:ext uri="{BB962C8B-B14F-4D97-AF65-F5344CB8AC3E}">
        <p14:creationId xmlns:p14="http://schemas.microsoft.com/office/powerpoint/2010/main" val="16447450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B84789-ED0B-0869-940E-0E8EC53A23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04176CC-C62B-55ED-9924-CFDABDDD825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046F370C-5A85-48B7-0335-D93A5E48DBFA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DFEE613-8FF2-F636-272A-256642E0398D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C4BF6556-B75B-091F-5855-244D1AA798EC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64E549BE-E621-6159-05FD-ED7527D62B48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A933B885-F7E4-CDAE-F264-AA4D63AA5633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B92668CB-67ED-14FF-9649-B236AAED5172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76388CE5-4FA5-3343-782A-854726BD8E88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C348725A-CB40-ABEC-1BE2-1056E755505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26808" y="81239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576BF1A-7EF6-8E4E-80BE-FB4C1A1296E4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80396" y="732481"/>
            <a:ext cx="12181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Bonjour les enfants. Nous allons faire une révision des mots que nous avons appris.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3B16AE5-1A4B-EED4-1835-5C0C27973446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475654" y="2507226"/>
            <a:ext cx="7106837" cy="5835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0189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D80B93-E83E-6CFA-38B5-A192844409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02DE6E5B-7DC7-DBA7-E72D-17731AC20A4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85799" y="672772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A9F145B-B5DE-A03E-EE39-5B2082712780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00164" y="576203"/>
            <a:ext cx="100895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Nous avons déjà vu ces mots. Observez bien ces images.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lang="fr-FR" sz="2400" b="1" dirty="0">
              <a:solidFill>
                <a:srgbClr val="A6A6A6"/>
              </a:solidFill>
              <a:latin typeface="Calibri"/>
            </a:endParaRP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62C47664-4091-284E-74B6-E9EDDBC160A9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928830226"/>
              </p:ext>
            </p:ext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endParaRPr lang="fr-FR"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  <a:ea typeface="+mn-ea"/>
                        <a:cs typeface="+mn-cs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9" name="Image 8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228654E9-49E8-7049-D8A2-30ABB89E95C3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40605" y="452216"/>
            <a:ext cx="1250264" cy="1512774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A1C46682-C614-7369-2F1D-F5B9D7889041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000848" y="2760779"/>
            <a:ext cx="2204270" cy="156454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0B3E903-91C7-DFE9-720F-451D1BE2D4C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89930" y="6373105"/>
            <a:ext cx="1805231" cy="206834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B553629-A5F0-D9E6-E1FE-136932DF7BF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51947" y="6184883"/>
            <a:ext cx="1805231" cy="178820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69CCD25-187A-5E00-5BEE-DAA77997BC1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25812" y="6189635"/>
            <a:ext cx="1617452" cy="186128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001F5CE-3C55-9DB2-11F0-C57C1B4DD94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79723" y="2826405"/>
            <a:ext cx="1805231" cy="161467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728AFFB-2054-E9DA-BAD9-F90B5B40BEC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030385" y="2849729"/>
            <a:ext cx="1634016" cy="161467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CA37780-2F09-F103-D28E-B156A0F0051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856417" y="6199383"/>
            <a:ext cx="1966943" cy="201124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6BAA898-587B-5F58-22BE-0192570B7BA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227132" y="2600720"/>
            <a:ext cx="1270772" cy="202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0620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6DA9B2-3A9A-0277-D044-411C589A2B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60E0B46B-2595-DCB5-8118-B66B9C3A0A7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85799" y="672772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08E343A-3B0F-D413-D349-1F38B93FC17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00164" y="576203"/>
            <a:ext cx="92868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chaque image, je vais désigner un élève pour dire le mot. </a:t>
            </a:r>
          </a:p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C’est quel mot ?</a:t>
            </a:r>
            <a:r>
              <a:rPr lang="fr-FR" sz="2400" b="1" dirty="0">
                <a:solidFill>
                  <a:srgbClr val="A6A6A6"/>
                </a:solidFill>
                <a:latin typeface="Calibri"/>
              </a:rPr>
              <a:t> </a:t>
            </a: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7FF36AFD-B2D1-502F-EB09-97C401D0F840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endParaRPr lang="fr-FR"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  <a:ea typeface="+mn-ea"/>
                        <a:cs typeface="+mn-cs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6EDA471D-F544-AD40-E3FE-01BF22383516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000848" y="2760779"/>
            <a:ext cx="2204270" cy="156454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AA74801-9758-439C-D0CD-8FE127C839E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89930" y="6373105"/>
            <a:ext cx="1805231" cy="206834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7127611-7849-E338-F372-B67D4DC4333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51947" y="6184883"/>
            <a:ext cx="1805231" cy="178820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18576D6-286D-1A4D-6918-F6518E541DA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25812" y="6189635"/>
            <a:ext cx="1617452" cy="186128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64508A2-056A-4C2B-6492-9F27884E90B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79723" y="2826405"/>
            <a:ext cx="1805231" cy="161467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0FB37D5-3D89-2F4B-8D1F-684962D8E14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030385" y="2849729"/>
            <a:ext cx="1634016" cy="161467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FAC2AAE-6135-7630-3AA1-36564F995FE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856417" y="6199383"/>
            <a:ext cx="1966943" cy="201124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1D22D3D-B2EB-03C8-FC97-98C5264305E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227132" y="2600720"/>
            <a:ext cx="1270772" cy="2020881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923F50B-9846-B2B7-FD47-4927F534B791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344275" y="564892"/>
            <a:ext cx="1894143" cy="126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3545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0D1539-8AD3-D1CA-0DA9-E972F1993B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3DB3AC7C-CB75-8EA5-36A7-E0AD317DDFE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152147D6-06D1-CAC9-866F-DDC19AB36F5D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-5869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FE359A5-99AE-FA86-353B-E752D1107B61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A4691276-AB82-C057-BDBF-89775BB12AAB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49C59590-5351-A4EA-3938-1FB0F7F73018}"/>
                  </a:ext>
                </a:extLst>
              </p:cNvPr>
              <p:cNvSpPr/>
              <p:nvPr>
                <p:custDataLst>
                  <p:tags r:id="rId1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5B820265-4475-FEA6-FE23-5A52652E336A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772032"/>
                <a:chOff x="195880" y="180292"/>
                <a:chExt cx="8769597" cy="772032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4BC22786-6FE7-5ECF-564E-B08B93019BA3}"/>
                    </a:ext>
                  </a:extLst>
                </p:cNvPr>
                <p:cNvSpPr/>
                <p:nvPr>
                  <p:custDataLst>
                    <p:tags r:id="rId1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C85EEE5D-B702-02C3-B586-4733B3461D8B}"/>
                    </a:ext>
                  </a:extLst>
                </p:cNvPr>
                <p:cNvSpPr/>
                <p:nvPr>
                  <p:custDataLst>
                    <p:tags r:id="rId19"/>
                  </p:custDataLst>
                </p:nvPr>
              </p:nvSpPr>
              <p:spPr>
                <a:xfrm>
                  <a:off x="196724" y="746104"/>
                  <a:ext cx="8763377" cy="206220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A446FA98-BEB7-3E52-1993-1555E7F1994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68866" y="85321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1FE2C25-54B3-9671-0CBB-B5ED09C4C7B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92328" y="771385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Répétons ensemble </a:t>
            </a:r>
            <a:r>
              <a:rPr lang="fr-FR" sz="2400" b="1" u="sng" dirty="0">
                <a:solidFill>
                  <a:srgbClr val="A6A6A6"/>
                </a:solidFill>
                <a:latin typeface="Calibri"/>
              </a:rPr>
              <a:t>les mots</a:t>
            </a:r>
            <a:r>
              <a:rPr lang="fr-FR" sz="2400" b="1" dirty="0">
                <a:solidFill>
                  <a:srgbClr val="A6A6A6"/>
                </a:solidFill>
                <a:latin typeface="Calibri"/>
              </a:rPr>
              <a:t>.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70059DB2-7BA2-15BA-5EEB-0294973D412B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88093" y="529841"/>
            <a:ext cx="1530246" cy="1284596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0E9993EE-2226-78FC-5BAC-B6E3596CB1D6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995405" y="8601622"/>
            <a:ext cx="2809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le chocolat</a:t>
            </a:r>
            <a:endParaRPr lang="fr-FR" sz="40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65B873B-931C-524D-1138-D41FA24E470A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0348879" y="8571352"/>
            <a:ext cx="1966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un radis</a:t>
            </a:r>
            <a:endParaRPr lang="fr-FR" sz="40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D3B37359-B2AF-ACCC-21A7-DAA55D5143C7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4414842" y="8595281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une orange</a:t>
            </a:r>
            <a:endParaRPr lang="fr-FR" sz="40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7FF2A6CE-C3B9-0F12-52E4-5895AA9B58A1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342897" y="4773846"/>
            <a:ext cx="38433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un abricot</a:t>
            </a:r>
            <a:endParaRPr lang="fr-FR" sz="40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CD98764D-80B5-A2FA-0015-A2D03693A763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3243264" y="4770338"/>
            <a:ext cx="44576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un melon</a:t>
            </a:r>
            <a:endParaRPr lang="fr-FR" sz="40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4415A1C7-B88A-F97C-335E-49C990EC4CAD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10856418" y="4770281"/>
            <a:ext cx="17229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un jus</a:t>
            </a:r>
            <a:endParaRPr lang="fr-FR" sz="40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FB94AE2-6046-C9A5-BE5F-3B8EEF0CDC4E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1000848" y="2760779"/>
            <a:ext cx="2204270" cy="156454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24932CF-6D42-A54E-57FB-0EB9569CC5F5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889930" y="6373105"/>
            <a:ext cx="1805231" cy="206834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489989F-2535-E8B2-ECE6-754B134CCB67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4851947" y="6184883"/>
            <a:ext cx="1805231" cy="1788201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9D4018A4-CB13-99E1-D4D5-9F6C4FFD9A2D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625812" y="6189635"/>
            <a:ext cx="1617452" cy="1861289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701CD945-BC1A-C48B-5C17-0A9DE33CC490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4679723" y="2826405"/>
            <a:ext cx="1805231" cy="1614679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B2DF3C2F-AC59-538A-1644-53DCC4808619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030385" y="2849729"/>
            <a:ext cx="1634016" cy="1614679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5F19788E-730A-CC63-E3F0-5B4D26624C0A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0856417" y="6199383"/>
            <a:ext cx="1966943" cy="2011243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1F8864DB-8CF8-2526-159A-B9022EDB8C02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1227132" y="2600720"/>
            <a:ext cx="1270772" cy="2020881"/>
          </a:xfrm>
          <a:prstGeom prst="rect">
            <a:avLst/>
          </a:prstGeom>
        </p:spPr>
      </p:pic>
      <p:sp>
        <p:nvSpPr>
          <p:cNvPr id="34" name="ZoneTexte 33">
            <a:extLst>
              <a:ext uri="{FF2B5EF4-FFF2-40B4-BE49-F238E27FC236}">
                <a16:creationId xmlns:a16="http://schemas.microsoft.com/office/drawing/2014/main" id="{92EDA285-5371-F5EB-02AF-97ADBF686E98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7135830" y="4765891"/>
            <a:ext cx="3465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des cerises</a:t>
            </a:r>
            <a:endParaRPr lang="fr-FR" sz="40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AC3EA671-78CD-3A49-AADB-C8D8D5A98B48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7539055" y="8604809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une olive</a:t>
            </a:r>
            <a:endParaRPr lang="fr-FR" sz="40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graphicFrame>
        <p:nvGraphicFramePr>
          <p:cNvPr id="36" name="Tableau 35">
            <a:extLst>
              <a:ext uri="{FF2B5EF4-FFF2-40B4-BE49-F238E27FC236}">
                <a16:creationId xmlns:a16="http://schemas.microsoft.com/office/drawing/2014/main" id="{07287434-B506-2644-6DB1-C5015BFD85C6}"/>
              </a:ext>
            </a:extLst>
          </p:cNvPr>
          <p:cNvGraphicFramePr>
            <a:graphicFrameLocks noGrp="1"/>
          </p:cNvGraphicFramePr>
          <p:nvPr>
            <p:custDataLst>
              <p:tags r:id="rId15"/>
            </p:custDataLst>
            <p:extLst>
              <p:ext uri="{D42A27DB-BD31-4B8C-83A1-F6EECF244321}">
                <p14:modId xmlns:p14="http://schemas.microsoft.com/office/powerpoint/2010/main" val="3380314802"/>
              </p:ext>
            </p:ext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endParaRPr lang="fr-FR"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  <a:ea typeface="+mn-ea"/>
                        <a:cs typeface="+mn-cs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3642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18F038-3635-55A2-545F-A9AF1811C4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087E2954-72BA-00B5-2A65-0C1E98DD58D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85800" y="723902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FBDA63B-C111-E8F7-1D6A-826DE05ED3FA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75185" y="635263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Maintenant, nous allons compter ensemble jusqu’à 12. Répétez après moi. 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2919526-6494-C247-8318-F0EFA91ECB7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160812" y="651587"/>
            <a:ext cx="1747521" cy="146699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339E793-FF5E-BC1D-2E73-6379209B017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449773" y="4458246"/>
            <a:ext cx="10646262" cy="137050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F871EE3-58BF-8584-CF73-57AEEF6A65D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808928" y="4661477"/>
            <a:ext cx="2077471" cy="101066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D11F2EA-F552-07D8-3A7C-9D44914C5F83}"/>
              </a:ext>
            </a:extLst>
          </p:cNvPr>
          <p:cNvSpPr/>
          <p:nvPr/>
        </p:nvSpPr>
        <p:spPr>
          <a:xfrm>
            <a:off x="10958513" y="4814888"/>
            <a:ext cx="771525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dirty="0">
                <a:solidFill>
                  <a:schemeClr val="tx1"/>
                </a:solidFill>
              </a:rPr>
              <a:t>11</a:t>
            </a:r>
            <a:endParaRPr lang="fr-MA" sz="4000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2BFB468-1892-D50A-4855-62DEEBB72243}"/>
              </a:ext>
            </a:extLst>
          </p:cNvPr>
          <p:cNvSpPr/>
          <p:nvPr/>
        </p:nvSpPr>
        <p:spPr>
          <a:xfrm>
            <a:off x="11991708" y="4800600"/>
            <a:ext cx="771525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dirty="0">
                <a:solidFill>
                  <a:schemeClr val="tx1"/>
                </a:solidFill>
              </a:rPr>
              <a:t>12</a:t>
            </a:r>
            <a:endParaRPr lang="fr-MA" sz="4000" dirty="0">
              <a:solidFill>
                <a:schemeClr val="tx1"/>
              </a:solidFill>
            </a:endParaRP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953CE67A-0EE0-66BA-1D0E-9A07C38033AA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3217091023"/>
              </p:ext>
            </p:ext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endParaRPr lang="fr-FR"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  <a:ea typeface="+mn-ea"/>
                        <a:cs typeface="+mn-cs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40096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47942F-F0D2-834B-9644-1118E0C096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14A7C8C2-36DA-255F-EEAF-77A8B82CF76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85800" y="723902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7F92B82-7685-4952-9949-E43DA2B47BCD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00164" y="576203"/>
            <a:ext cx="100895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chaque numéro, je vais désigner un élève pour le dire. </a:t>
            </a:r>
          </a:p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C’est quel numéro ?</a:t>
            </a:r>
            <a:r>
              <a:rPr lang="fr-FR" sz="2400" b="1" dirty="0">
                <a:solidFill>
                  <a:srgbClr val="A6A6A6"/>
                </a:solidFill>
                <a:latin typeface="Calibri"/>
              </a:rPr>
              <a:t>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0BCF69C-AE0E-71CF-CA86-4A72DFA2E08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449773" y="4458246"/>
            <a:ext cx="10646262" cy="137050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90A5699-C2FC-E3D3-48B2-DADD4102F0C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08928" y="4661477"/>
            <a:ext cx="2077471" cy="101066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36E687F-7830-D45D-74C2-1F3B3C880F39}"/>
              </a:ext>
            </a:extLst>
          </p:cNvPr>
          <p:cNvSpPr/>
          <p:nvPr/>
        </p:nvSpPr>
        <p:spPr>
          <a:xfrm>
            <a:off x="10958513" y="4814888"/>
            <a:ext cx="771525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dirty="0">
                <a:solidFill>
                  <a:schemeClr val="tx1"/>
                </a:solidFill>
              </a:rPr>
              <a:t>11</a:t>
            </a:r>
            <a:endParaRPr lang="fr-MA" sz="4000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DDBAB86-0D57-78E5-65AE-BFAADFA7EC74}"/>
              </a:ext>
            </a:extLst>
          </p:cNvPr>
          <p:cNvSpPr/>
          <p:nvPr/>
        </p:nvSpPr>
        <p:spPr>
          <a:xfrm>
            <a:off x="11991708" y="4800600"/>
            <a:ext cx="771525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dirty="0">
                <a:solidFill>
                  <a:schemeClr val="tx1"/>
                </a:solidFill>
              </a:rPr>
              <a:t>12</a:t>
            </a:r>
            <a:endParaRPr lang="fr-MA" sz="4000" dirty="0">
              <a:solidFill>
                <a:schemeClr val="tx1"/>
              </a:solidFill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051B4F8F-F6DF-1182-C69A-A501482F0DB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344275" y="564892"/>
            <a:ext cx="1894143" cy="1263383"/>
          </a:xfrm>
          <a:prstGeom prst="rect">
            <a:avLst/>
          </a:prstGeom>
        </p:spPr>
      </p:pic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3CDC8CFF-3EAB-9D2B-3B38-71410E9ABD21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3217091023"/>
              </p:ext>
            </p:ext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endParaRPr lang="fr-FR"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  <a:ea typeface="+mn-ea"/>
                        <a:cs typeface="+mn-cs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795445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8590B-F6CF-70CD-6E72-F5ABDBC90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D57E4082-F9D7-0AF5-296D-96E1BB8E53E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E1B37076-2361-6711-89A3-907EE4DD214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5236" y="3484320"/>
            <a:ext cx="12769469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spcAft>
                <a:spcPts val="1800"/>
              </a:spcAft>
              <a:defRPr/>
            </a:pPr>
            <a:r>
              <a:rPr lang="fr-FR" sz="5400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 </a:t>
            </a:r>
            <a:r>
              <a:rPr lang="fr-FR" sz="42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Ce support est optimisé pour un visionnage en mode diaporama sur un écran d’ordinateur. </a:t>
            </a:r>
            <a:endParaRPr lang="ar-MA" sz="54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8940B444-C795-AF51-E15B-D70F755F0AC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BD3357F-7577-9817-B590-13AEBCBCE04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2901C97-7D2E-EE20-D308-59045434FE9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C9A77FA-585D-127F-845B-8EBC71313FA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77748" y="1189620"/>
            <a:ext cx="2360504" cy="205878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FA3FF9E-96AB-CA64-0E5A-B49A3A31BB7F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/>
          <a:srcRect t="3549" r="25825"/>
          <a:stretch/>
        </p:blipFill>
        <p:spPr>
          <a:xfrm>
            <a:off x="2569153" y="5661395"/>
            <a:ext cx="8969576" cy="1454457"/>
          </a:xfrm>
          <a:prstGeom prst="round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31DAD90C-01DC-919D-FDFB-9AC4E695309E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2373218" y="5739229"/>
            <a:ext cx="1363695" cy="129878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fr-FR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64429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961D9-CE75-F58F-47C7-20C29B1927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D97C7A40-8767-D8AE-0EBC-6281A831D0A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68866" y="85321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5D0B712A-78AD-CE1E-4D92-450FA2A27DB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88093" y="529841"/>
            <a:ext cx="1530246" cy="1284596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BC85A08E-3E23-BD75-6071-D9966F9A1C10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442907" y="6502646"/>
            <a:ext cx="38433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une fille</a:t>
            </a:r>
            <a:endParaRPr lang="fr-FR" sz="40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C86DE300-E409-78FA-C327-A401951835BE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471868" y="6499138"/>
            <a:ext cx="3116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un garçon</a:t>
            </a:r>
            <a:endParaRPr lang="fr-FR" sz="40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01FB8131-6CBC-1814-227D-629EB8BD806E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602351" y="6499081"/>
            <a:ext cx="26848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un homme</a:t>
            </a:r>
            <a:endParaRPr lang="fr-FR" sz="40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ED217A0A-7DE8-8B6D-97AC-AF63E76F7807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6478592" y="6494691"/>
            <a:ext cx="3116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une femme</a:t>
            </a:r>
            <a:endParaRPr lang="fr-FR" sz="40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graphicFrame>
        <p:nvGraphicFramePr>
          <p:cNvPr id="36" name="Tableau 35">
            <a:extLst>
              <a:ext uri="{FF2B5EF4-FFF2-40B4-BE49-F238E27FC236}">
                <a16:creationId xmlns:a16="http://schemas.microsoft.com/office/drawing/2014/main" id="{8EDB8C4B-30C7-E41B-2BEA-B0B52B549B76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endParaRPr lang="fr-FR"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  <a:ea typeface="+mn-ea"/>
                        <a:cs typeface="+mn-cs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550D20A1-BFDC-4EE7-CA33-4D14AA19752E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52993" y="3971938"/>
            <a:ext cx="964076" cy="241165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7D7C027-50E7-A267-9732-C22EAC5C5259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53657" y="3829063"/>
            <a:ext cx="964075" cy="2673583"/>
          </a:xfrm>
          <a:prstGeom prst="rect">
            <a:avLst/>
          </a:prstGeom>
        </p:spPr>
      </p:pic>
      <p:pic>
        <p:nvPicPr>
          <p:cNvPr id="18" name="Image 17" descr="Une image contenant dessin humoristique, habits, robe, dessin&#10;&#10;Description générée automatiquement">
            <a:extLst>
              <a:ext uri="{FF2B5EF4-FFF2-40B4-BE49-F238E27FC236}">
                <a16:creationId xmlns:a16="http://schemas.microsoft.com/office/drawing/2014/main" id="{CD946670-CDD7-AD4E-3E74-D6294082EBA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991" y="3089397"/>
            <a:ext cx="1330962" cy="3471367"/>
          </a:xfrm>
          <a:prstGeom prst="rect">
            <a:avLst/>
          </a:prstGeom>
        </p:spPr>
      </p:pic>
      <p:pic>
        <p:nvPicPr>
          <p:cNvPr id="25" name="Image 24" descr="Une image contenant habits, clipart, dessin humoristique, art&#10;&#10;Description générée automatiquement">
            <a:extLst>
              <a:ext uri="{FF2B5EF4-FFF2-40B4-BE49-F238E27FC236}">
                <a16:creationId xmlns:a16="http://schemas.microsoft.com/office/drawing/2014/main" id="{F09F3CA1-EEA4-D1C9-1CCA-53AF125CEBA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607" y="2900939"/>
            <a:ext cx="1466613" cy="3601707"/>
          </a:xfrm>
          <a:prstGeom prst="rect">
            <a:avLst/>
          </a:prstGeom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B23766AD-0D06-77D6-1978-2B0D58D5CF03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1292328" y="771385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Nous avons déjà vu ces mots. Répétons ensemble </a:t>
            </a:r>
            <a:r>
              <a:rPr lang="fr-FR" sz="2400" b="1" u="sng" dirty="0">
                <a:solidFill>
                  <a:srgbClr val="A6A6A6"/>
                </a:solidFill>
                <a:latin typeface="Calibri"/>
              </a:rPr>
              <a:t>les mots</a:t>
            </a:r>
            <a:r>
              <a:rPr lang="fr-FR" sz="2400" b="1" dirty="0">
                <a:solidFill>
                  <a:srgbClr val="A6A6A6"/>
                </a:solidFill>
                <a:latin typeface="Calibri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80039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8">
            <a:extLst>
              <a:ext uri="{FF2B5EF4-FFF2-40B4-BE49-F238E27FC236}">
                <a16:creationId xmlns:a16="http://schemas.microsoft.com/office/drawing/2014/main" id="{F5D87277-E5EA-C0A4-8119-DDB47AEE168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18223" y="805363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FCE2818-BE99-1687-1E2F-E68CB9A97D4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28849" y="717737"/>
            <a:ext cx="12023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Prenez vos ardoises !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66ED6EF-AFFD-DF1E-A521-AC8DEF56AD7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86735" y="2445399"/>
            <a:ext cx="6057078" cy="468294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7F2BFFC0-6AB5-DD6B-ECA0-FB9E9EFD9D3E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9863" y="684420"/>
            <a:ext cx="1306999" cy="1136829"/>
          </a:xfrm>
          <a:prstGeom prst="rect">
            <a:avLst/>
          </a:prstGeom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5A7F4073-938B-DC7F-B199-0CF83F15CA97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3217091023"/>
              </p:ext>
            </p:ext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endParaRPr lang="fr-FR"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  <a:ea typeface="+mn-ea"/>
                        <a:cs typeface="+mn-cs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376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8FEFE8-95D7-9655-355D-13F3722E38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00E5DD2E-B357-3A42-A69B-7C31C6D1722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68866" y="85321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521AA401-3B61-CEE6-5FE2-2449BB363F0B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 flipH="1">
            <a:off x="2012604" y="6817856"/>
            <a:ext cx="844854" cy="908864"/>
          </a:xfrm>
          <a:prstGeom prst="ellipse">
            <a:avLst/>
          </a:prstGeom>
          <a:solidFill>
            <a:srgbClr val="106584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3600" b="1" dirty="0">
                <a:solidFill>
                  <a:schemeClr val="bg1"/>
                </a:solidFill>
                <a:latin typeface="Dosis" pitchFamily="2" charset="0"/>
              </a:rPr>
              <a:t>1</a:t>
            </a:r>
            <a:endParaRPr lang="fr-FR" sz="4000" b="1" dirty="0">
              <a:solidFill>
                <a:schemeClr val="bg1"/>
              </a:solidFill>
              <a:latin typeface="Dosis" pitchFamily="2" charset="0"/>
            </a:endParaRPr>
          </a:p>
        </p:txBody>
      </p:sp>
      <p:graphicFrame>
        <p:nvGraphicFramePr>
          <p:cNvPr id="36" name="Tableau 35">
            <a:extLst>
              <a:ext uri="{FF2B5EF4-FFF2-40B4-BE49-F238E27FC236}">
                <a16:creationId xmlns:a16="http://schemas.microsoft.com/office/drawing/2014/main" id="{26201547-4C86-444C-B2DE-5EDBFC58DB3E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endParaRPr lang="fr-FR"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  <a:ea typeface="+mn-ea"/>
                        <a:cs typeface="+mn-cs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D1D9022B-3AE6-37B7-45B0-31C2EB9166B6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52993" y="3971938"/>
            <a:ext cx="964076" cy="241165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163546F-05E1-C344-9698-15EFFF7E2C93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53657" y="3829063"/>
            <a:ext cx="964075" cy="2673583"/>
          </a:xfrm>
          <a:prstGeom prst="rect">
            <a:avLst/>
          </a:prstGeom>
        </p:spPr>
      </p:pic>
      <p:pic>
        <p:nvPicPr>
          <p:cNvPr id="18" name="Image 17" descr="Une image contenant dessin humoristique, habits, robe, dessin&#10;&#10;Description générée automatiquement">
            <a:extLst>
              <a:ext uri="{FF2B5EF4-FFF2-40B4-BE49-F238E27FC236}">
                <a16:creationId xmlns:a16="http://schemas.microsoft.com/office/drawing/2014/main" id="{4DCDB3CB-A803-1E76-D4C2-92950CFACBC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991" y="3089397"/>
            <a:ext cx="1330962" cy="3471367"/>
          </a:xfrm>
          <a:prstGeom prst="rect">
            <a:avLst/>
          </a:prstGeom>
        </p:spPr>
      </p:pic>
      <p:pic>
        <p:nvPicPr>
          <p:cNvPr id="25" name="Image 24" descr="Une image contenant habits, clipart, dessin humoristique, art&#10;&#10;Description générée automatiquement">
            <a:extLst>
              <a:ext uri="{FF2B5EF4-FFF2-40B4-BE49-F238E27FC236}">
                <a16:creationId xmlns:a16="http://schemas.microsoft.com/office/drawing/2014/main" id="{D713586A-BD40-4871-1B0F-FFF4944BB18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607" y="2900939"/>
            <a:ext cx="1466613" cy="3601707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097085F5-8830-0131-E61D-7E980600A5DB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385888" y="722239"/>
            <a:ext cx="10558464" cy="546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Écrivez le numéro de l’image qui correspond au mot suivant : un homme.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479DA3D-96E1-678E-C758-7850A28A0665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75020" y="720508"/>
            <a:ext cx="1938664" cy="107457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DB2B33A-A821-4808-2814-62378801FE67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 flipH="1">
            <a:off x="4613267" y="6817856"/>
            <a:ext cx="844854" cy="908864"/>
          </a:xfrm>
          <a:prstGeom prst="ellipse">
            <a:avLst/>
          </a:prstGeom>
          <a:solidFill>
            <a:srgbClr val="106584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3600" b="1" dirty="0">
                <a:solidFill>
                  <a:schemeClr val="bg1"/>
                </a:solidFill>
                <a:latin typeface="Dosis" pitchFamily="2" charset="0"/>
              </a:rPr>
              <a:t>2</a:t>
            </a:r>
            <a:endParaRPr lang="fr-FR" sz="4000" b="1" dirty="0">
              <a:solidFill>
                <a:schemeClr val="bg1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1AC243B-5419-5336-C206-2A96BB499FA4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 flipH="1">
            <a:off x="7618045" y="6817856"/>
            <a:ext cx="844854" cy="908864"/>
          </a:xfrm>
          <a:prstGeom prst="ellipse">
            <a:avLst/>
          </a:prstGeom>
          <a:solidFill>
            <a:srgbClr val="106584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3600" b="1" dirty="0">
                <a:solidFill>
                  <a:schemeClr val="bg1"/>
                </a:solidFill>
                <a:latin typeface="Dosis" pitchFamily="2" charset="0"/>
              </a:rPr>
              <a:t>3</a:t>
            </a:r>
            <a:endParaRPr lang="fr-FR" sz="4000" b="1" dirty="0">
              <a:solidFill>
                <a:schemeClr val="bg1"/>
              </a:solidFill>
              <a:latin typeface="Dosis" pitchFamily="2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AC61F0F-91F5-8EDA-0733-753914F72E5F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 flipH="1">
            <a:off x="10416486" y="6817856"/>
            <a:ext cx="844854" cy="908864"/>
          </a:xfrm>
          <a:prstGeom prst="ellipse">
            <a:avLst/>
          </a:prstGeom>
          <a:solidFill>
            <a:srgbClr val="106584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3600" b="1" dirty="0">
                <a:solidFill>
                  <a:schemeClr val="bg1"/>
                </a:solidFill>
                <a:latin typeface="Dosis" pitchFamily="2" charset="0"/>
              </a:rPr>
              <a:t>4</a:t>
            </a:r>
            <a:endParaRPr lang="fr-FR" sz="4000" b="1" dirty="0">
              <a:solidFill>
                <a:schemeClr val="bg1"/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52195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C3F9A1-7B3C-81C5-1CF2-CAF26E77F6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AE0FED6F-0771-D30E-4F64-53337583FC9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A99B2F2B-98BA-A54E-1FE2-87FF3086E887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DAB277E-71A9-7C2D-6842-6342216A4FC9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9F77B884-84F7-5FEB-439A-EDAC2577B31A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207A7B78-CE44-C9F0-1010-DD42A6801E44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7C97AF07-5A92-6ABB-4576-402B7E71F5AB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547ED02F-BA50-E0E4-CD88-E4235A3C7907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E27693C3-B248-5DAC-E2C9-9911C09F8908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AD7C4BE8-57A3-B761-52F1-DA54E1411ED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0745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603B0C6-3850-F539-F8DD-8E1A4F7CB47D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01074" y="764132"/>
            <a:ext cx="9608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Levez les ardoises.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F7742C3-5D30-74AF-B32E-BD155129CD27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3939605" y="2961707"/>
            <a:ext cx="6089298" cy="4363587"/>
          </a:xfrm>
          <a:prstGeom prst="rect">
            <a:avLst/>
          </a:prstGeom>
        </p:spPr>
      </p:pic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8DA57A7A-B2EB-B13A-15B7-5672945849C0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3217091023"/>
              </p:ext>
            </p:ext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endParaRPr lang="fr-FR"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  <a:ea typeface="+mn-ea"/>
                        <a:cs typeface="+mn-cs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679900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579CD8-E3CB-F8FE-7F78-2A25E3BB45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15AE4D06-44B3-931A-9859-313CF5748FF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68866" y="85321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2D3EC25C-C3D6-1E1F-D8CC-51ADDCA66D8D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 flipH="1">
            <a:off x="2012604" y="6817856"/>
            <a:ext cx="844854" cy="908864"/>
          </a:xfrm>
          <a:prstGeom prst="ellipse">
            <a:avLst/>
          </a:prstGeom>
          <a:solidFill>
            <a:srgbClr val="106584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3600" b="1" dirty="0">
                <a:solidFill>
                  <a:schemeClr val="bg1"/>
                </a:solidFill>
                <a:latin typeface="Dosis" pitchFamily="2" charset="0"/>
              </a:rPr>
              <a:t>1</a:t>
            </a:r>
            <a:endParaRPr lang="fr-FR" sz="4000" b="1" dirty="0">
              <a:solidFill>
                <a:schemeClr val="bg1"/>
              </a:solidFill>
              <a:latin typeface="Dosis" pitchFamily="2" charset="0"/>
            </a:endParaRPr>
          </a:p>
        </p:txBody>
      </p:sp>
      <p:graphicFrame>
        <p:nvGraphicFramePr>
          <p:cNvPr id="36" name="Tableau 35">
            <a:extLst>
              <a:ext uri="{FF2B5EF4-FFF2-40B4-BE49-F238E27FC236}">
                <a16:creationId xmlns:a16="http://schemas.microsoft.com/office/drawing/2014/main" id="{FEF00856-596F-5BA7-1AE7-AF8A5C533CF2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endParaRPr lang="fr-FR"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  <a:ea typeface="+mn-ea"/>
                        <a:cs typeface="+mn-cs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5A8B813A-B7CC-AB3A-D4F5-E5EAF1DF926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52993" y="3971938"/>
            <a:ext cx="964076" cy="241165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30850CA-25DC-6410-F6AF-E739FADAAFA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53657" y="3829063"/>
            <a:ext cx="964075" cy="2673583"/>
          </a:xfrm>
          <a:prstGeom prst="rect">
            <a:avLst/>
          </a:prstGeom>
        </p:spPr>
      </p:pic>
      <p:pic>
        <p:nvPicPr>
          <p:cNvPr id="18" name="Image 17" descr="Une image contenant dessin humoristique, habits, robe, dessin&#10;&#10;Description générée automatiquement">
            <a:extLst>
              <a:ext uri="{FF2B5EF4-FFF2-40B4-BE49-F238E27FC236}">
                <a16:creationId xmlns:a16="http://schemas.microsoft.com/office/drawing/2014/main" id="{726678C4-85D3-D8BF-477B-D6ACE5048A1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991" y="3089397"/>
            <a:ext cx="1330962" cy="3471367"/>
          </a:xfrm>
          <a:prstGeom prst="rect">
            <a:avLst/>
          </a:prstGeom>
        </p:spPr>
      </p:pic>
      <p:pic>
        <p:nvPicPr>
          <p:cNvPr id="25" name="Image 24" descr="Une image contenant habits, clipart, dessin humoristique, art&#10;&#10;Description générée automatiquement">
            <a:extLst>
              <a:ext uri="{FF2B5EF4-FFF2-40B4-BE49-F238E27FC236}">
                <a16:creationId xmlns:a16="http://schemas.microsoft.com/office/drawing/2014/main" id="{21210AE9-075B-BD28-7527-198E180F04E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607" y="2900939"/>
            <a:ext cx="1466613" cy="3601707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1867EE14-7C04-DB2E-0E77-9D2E07FD1F2E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385888" y="722239"/>
            <a:ext cx="10558464" cy="546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Écrivez le numéro de l’image qui correspond au mot suivant : une fille.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6043325-6B13-FB2C-7E28-C321AECB6AD5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75020" y="720508"/>
            <a:ext cx="1938664" cy="107457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ACF18A0-A386-D9B4-223D-A7D191F6A6C4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 flipH="1">
            <a:off x="4613267" y="6817856"/>
            <a:ext cx="844854" cy="908864"/>
          </a:xfrm>
          <a:prstGeom prst="ellipse">
            <a:avLst/>
          </a:prstGeom>
          <a:solidFill>
            <a:srgbClr val="106584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3600" b="1" dirty="0">
                <a:solidFill>
                  <a:schemeClr val="bg1"/>
                </a:solidFill>
                <a:latin typeface="Dosis" pitchFamily="2" charset="0"/>
              </a:rPr>
              <a:t>2</a:t>
            </a:r>
            <a:endParaRPr lang="fr-FR" sz="4000" b="1" dirty="0">
              <a:solidFill>
                <a:schemeClr val="bg1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D18A5AA-E8F7-5748-4012-C6F551BFB8DC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 flipH="1">
            <a:off x="7618045" y="6817856"/>
            <a:ext cx="844854" cy="908864"/>
          </a:xfrm>
          <a:prstGeom prst="ellipse">
            <a:avLst/>
          </a:prstGeom>
          <a:solidFill>
            <a:srgbClr val="106584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3600" b="1" dirty="0">
                <a:solidFill>
                  <a:schemeClr val="bg1"/>
                </a:solidFill>
                <a:latin typeface="Dosis" pitchFamily="2" charset="0"/>
              </a:rPr>
              <a:t>3</a:t>
            </a:r>
            <a:endParaRPr lang="fr-FR" sz="4000" b="1" dirty="0">
              <a:solidFill>
                <a:schemeClr val="bg1"/>
              </a:solidFill>
              <a:latin typeface="Dosis" pitchFamily="2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01EE158-D0A2-EA5E-9575-CFACD75EC1A4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 flipH="1">
            <a:off x="10416486" y="6817856"/>
            <a:ext cx="844854" cy="908864"/>
          </a:xfrm>
          <a:prstGeom prst="ellipse">
            <a:avLst/>
          </a:prstGeom>
          <a:solidFill>
            <a:srgbClr val="106584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3600" b="1" dirty="0">
                <a:solidFill>
                  <a:schemeClr val="bg1"/>
                </a:solidFill>
                <a:latin typeface="Dosis" pitchFamily="2" charset="0"/>
              </a:rPr>
              <a:t>4</a:t>
            </a:r>
            <a:endParaRPr lang="fr-FR" sz="4000" b="1" dirty="0">
              <a:solidFill>
                <a:schemeClr val="bg1"/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8020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1B316B-E3C4-E1BC-2BD4-078F8EDBF3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62FDCF2-A224-4839-52EB-77A6C93EC2E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DB24D7A4-7DEC-9854-89B4-467043B17D25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6DE6681-27C2-AD58-FCD4-DB6CDAD71004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38A9108D-F68D-F8D3-692C-540F0964397F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30FC9702-E6EA-04D0-7073-8C582D23F9D8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77B19801-ECCA-F442-C20B-4D63C36FD624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41F56190-65B7-5C3A-4D77-5F942BB16792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2CC49C59-0038-4B11-CDB2-6766977B4BE2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3615F74F-DF2F-A8A5-4C1F-A678F75384F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0745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4552FE2-71C0-4CF2-9B88-B876C69A0611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01074" y="764132"/>
            <a:ext cx="9608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Levez les ardoises.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8F60B7B-237A-705F-5130-31E7A5A4D039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3939605" y="2961707"/>
            <a:ext cx="6089298" cy="4363587"/>
          </a:xfrm>
          <a:prstGeom prst="rect">
            <a:avLst/>
          </a:prstGeom>
        </p:spPr>
      </p:pic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6F7E884A-861E-12A5-FC44-FE8FD95C18DC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3217091023"/>
              </p:ext>
            </p:ext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endParaRPr lang="fr-FR"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  <a:ea typeface="+mn-ea"/>
                        <a:cs typeface="+mn-cs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813553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46BCE1-4763-BB10-3D14-94D40287CF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EC88B3EE-3D0F-83CB-8B4F-A2E7D71E7DC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68866" y="85321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772C5D7B-F76A-14C9-57D3-5B7DEC80A6E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 flipH="1">
            <a:off x="2012604" y="6817856"/>
            <a:ext cx="844854" cy="908864"/>
          </a:xfrm>
          <a:prstGeom prst="ellipse">
            <a:avLst/>
          </a:prstGeom>
          <a:solidFill>
            <a:srgbClr val="106584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3600" b="1" dirty="0">
                <a:solidFill>
                  <a:schemeClr val="bg1"/>
                </a:solidFill>
                <a:latin typeface="Dosis" pitchFamily="2" charset="0"/>
              </a:rPr>
              <a:t>1</a:t>
            </a:r>
            <a:endParaRPr lang="fr-FR" sz="4000" b="1" dirty="0">
              <a:solidFill>
                <a:schemeClr val="bg1"/>
              </a:solidFill>
              <a:latin typeface="Dosis" pitchFamily="2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2C0F50B-5B83-28B3-7468-023206F509E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52993" y="3971938"/>
            <a:ext cx="964076" cy="241165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2C97501-569F-42D7-214A-F7E9A1693A7B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53657" y="3829063"/>
            <a:ext cx="964075" cy="2673583"/>
          </a:xfrm>
          <a:prstGeom prst="rect">
            <a:avLst/>
          </a:prstGeom>
        </p:spPr>
      </p:pic>
      <p:pic>
        <p:nvPicPr>
          <p:cNvPr id="18" name="Image 17" descr="Une image contenant dessin humoristique, habits, robe, dessin&#10;&#10;Description générée automatiquement">
            <a:extLst>
              <a:ext uri="{FF2B5EF4-FFF2-40B4-BE49-F238E27FC236}">
                <a16:creationId xmlns:a16="http://schemas.microsoft.com/office/drawing/2014/main" id="{AF03CD42-5C03-7EE5-BFA3-CA977C1114C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991" y="3089397"/>
            <a:ext cx="1330962" cy="3471367"/>
          </a:xfrm>
          <a:prstGeom prst="rect">
            <a:avLst/>
          </a:prstGeom>
        </p:spPr>
      </p:pic>
      <p:pic>
        <p:nvPicPr>
          <p:cNvPr id="25" name="Image 24" descr="Une image contenant habits, clipart, dessin humoristique, art&#10;&#10;Description générée automatiquement">
            <a:extLst>
              <a:ext uri="{FF2B5EF4-FFF2-40B4-BE49-F238E27FC236}">
                <a16:creationId xmlns:a16="http://schemas.microsoft.com/office/drawing/2014/main" id="{3B1C901E-5C22-3683-A804-E88CBB72DA6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607" y="2900939"/>
            <a:ext cx="1466613" cy="3601707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5399D91-573D-3174-29BD-D14338D1F41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385888" y="722239"/>
            <a:ext cx="10558464" cy="546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Écrivez le numéro de l’image qui correspond au mot suivant : une femme.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B9FA7F7-6D73-D82A-8ADD-4E9F304A55AE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75020" y="720508"/>
            <a:ext cx="1938664" cy="107457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53F4B442-C54D-C995-4F91-98F63C0315D9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 flipH="1">
            <a:off x="4613267" y="6817856"/>
            <a:ext cx="844854" cy="908864"/>
          </a:xfrm>
          <a:prstGeom prst="ellipse">
            <a:avLst/>
          </a:prstGeom>
          <a:solidFill>
            <a:srgbClr val="106584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3600" b="1" dirty="0">
                <a:solidFill>
                  <a:schemeClr val="bg1"/>
                </a:solidFill>
                <a:latin typeface="Dosis" pitchFamily="2" charset="0"/>
              </a:rPr>
              <a:t>2</a:t>
            </a:r>
            <a:endParaRPr lang="fr-FR" sz="4000" b="1" dirty="0">
              <a:solidFill>
                <a:schemeClr val="bg1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106D0CF-D31C-D211-20BE-BC1F75FCF4FF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 flipH="1">
            <a:off x="7618045" y="6817856"/>
            <a:ext cx="844854" cy="908864"/>
          </a:xfrm>
          <a:prstGeom prst="ellipse">
            <a:avLst/>
          </a:prstGeom>
          <a:solidFill>
            <a:srgbClr val="106584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3600" b="1" dirty="0">
                <a:solidFill>
                  <a:schemeClr val="bg1"/>
                </a:solidFill>
                <a:latin typeface="Dosis" pitchFamily="2" charset="0"/>
              </a:rPr>
              <a:t>3</a:t>
            </a:r>
            <a:endParaRPr lang="fr-FR" sz="4000" b="1" dirty="0">
              <a:solidFill>
                <a:schemeClr val="bg1"/>
              </a:solidFill>
              <a:latin typeface="Dosis" pitchFamily="2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DA21258-F00F-9C81-8F4F-6603CFB6369D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 flipH="1">
            <a:off x="10416486" y="6817856"/>
            <a:ext cx="844854" cy="908864"/>
          </a:xfrm>
          <a:prstGeom prst="ellipse">
            <a:avLst/>
          </a:prstGeom>
          <a:solidFill>
            <a:srgbClr val="106584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3600" b="1" dirty="0">
                <a:solidFill>
                  <a:schemeClr val="bg1"/>
                </a:solidFill>
                <a:latin typeface="Dosis" pitchFamily="2" charset="0"/>
              </a:rPr>
              <a:t>4</a:t>
            </a:r>
            <a:endParaRPr lang="fr-FR" sz="4000" b="1" dirty="0">
              <a:solidFill>
                <a:schemeClr val="bg1"/>
              </a:solidFill>
              <a:latin typeface="Dosis" pitchFamily="2" charset="0"/>
            </a:endParaRPr>
          </a:p>
        </p:txBody>
      </p:sp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8644D1A5-5D47-E63B-BD00-CBFDD5CA4483}"/>
              </a:ext>
            </a:extLst>
          </p:cNvPr>
          <p:cNvGraphicFramePr>
            <a:graphicFrameLocks noGrp="1"/>
          </p:cNvGraphicFramePr>
          <p:nvPr>
            <p:custDataLst>
              <p:tags r:id="rId10"/>
            </p:custDataLst>
            <p:extLst>
              <p:ext uri="{D42A27DB-BD31-4B8C-83A1-F6EECF244321}">
                <p14:modId xmlns:p14="http://schemas.microsoft.com/office/powerpoint/2010/main" val="3217091023"/>
              </p:ext>
            </p:ext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endParaRPr lang="fr-FR"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  <a:ea typeface="+mn-ea"/>
                        <a:cs typeface="+mn-cs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31496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346AC5-F05C-C51F-A4B5-282DF777F9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1DB91876-22C5-B5D0-33A4-B92E918F6BE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C99092B8-F898-41EA-E7AB-0B7E1105AFF0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F258A13-B8E0-F24A-9C7E-ED206CFD5C45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D4D7250D-F78A-29A0-A48A-58030C8E9DB9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F535FDC1-7B6A-842C-F32B-AEF2B16C3E3A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B46E4705-50D1-A450-A85A-AAA447E6A6FE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965EA7B0-D6E1-CDED-F562-6E08DE79CA53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E97CFA3F-469A-9987-8664-154B89A4CFC0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DFB2EDB0-4DEC-421B-3827-6FD5B773FBE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0745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B52C187-E704-2021-01B7-2F44F9E84ED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01074" y="764132"/>
            <a:ext cx="9608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Levez les ardoises.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A477DD5-2161-91FE-85C5-AB2C116A5605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3939605" y="2961707"/>
            <a:ext cx="6089298" cy="4363587"/>
          </a:xfrm>
          <a:prstGeom prst="rect">
            <a:avLst/>
          </a:prstGeom>
        </p:spPr>
      </p:pic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D6337661-8D39-1A2C-D63E-F330BCB1E2F3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3217091023"/>
              </p:ext>
            </p:ext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endParaRPr lang="fr-FR"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  <a:ea typeface="+mn-ea"/>
                        <a:cs typeface="+mn-cs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76536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B62705-4D94-9F22-79E0-D52B8D33A3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77804C58-5BC3-CABC-958D-B0997DD3CAC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A81AA9E7-F797-B005-7E46-4B6F76083815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6D57D31-F4E0-CCB8-476A-2F034DAEB52B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5E3B1FD2-BB68-9CBE-6C40-3A4ADDBD99B4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8AFD1522-0496-6808-9997-C0C53B4370CD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DA8EFFF3-E44A-0E78-F98A-7DDCD8C83A6D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45FB19C3-05EC-271D-33B2-CE985502CA1A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04F7A235-E743-20DD-8AA4-D2148D9CA329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9EC01E3B-D13E-40D0-7976-37C69A265A6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910506" y="80647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BA02FB8-27B5-2D53-619A-31542FA9A341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07968" y="718169"/>
            <a:ext cx="9569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78">
              <a:spcAft>
                <a:spcPts val="6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Nous allons jouer au jeu des mots invisibles. 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533D8A4B-4B26-6356-116A-482D756F69BA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88093" y="529843"/>
            <a:ext cx="1530246" cy="1284596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7DC72B3E-0F90-78C8-AE7F-D28F81BFDACE}"/>
              </a:ext>
            </a:extLst>
          </p:cNvPr>
          <p:cNvSpPr txBox="1"/>
          <p:nvPr/>
        </p:nvSpPr>
        <p:spPr>
          <a:xfrm>
            <a:off x="3411494" y="6522998"/>
            <a:ext cx="780085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106584"/>
                </a:solidFill>
              </a:rPr>
              <a:t>Jeu des mots invisibles. </a:t>
            </a:r>
          </a:p>
        </p:txBody>
      </p:sp>
      <p:pic>
        <p:nvPicPr>
          <p:cNvPr id="14" name="Image 13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898F2083-85D9-A0ED-F09A-B66C95969A60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41642" y="2561128"/>
            <a:ext cx="2847686" cy="3445598"/>
          </a:xfrm>
          <a:prstGeom prst="rect">
            <a:avLst/>
          </a:prstGeom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5B2DE3BF-A446-3870-424F-B5EBB4E212CF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2837572303"/>
              </p:ext>
            </p:ext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endParaRPr lang="fr-FR"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  <a:ea typeface="+mn-ea"/>
                        <a:cs typeface="+mn-cs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05286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08E2B0-D45B-8E88-423A-39647879AA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F59AA406-9972-A652-A8FF-C0809B7BCFE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31624BE9-2B87-013C-B395-2B36B0167312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-5869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35EF481-0085-7A94-6010-2FAE184D8046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54AE5F57-98C8-83CB-9581-14B4C80A96BA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3AB18D4B-2879-18E1-821A-EEA570447C7C}"/>
                  </a:ext>
                </a:extLst>
              </p:cNvPr>
              <p:cNvSpPr/>
              <p:nvPr>
                <p:custDataLst>
                  <p:tags r:id="rId15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B010E6CB-D9BF-FD06-E5E9-10FE5163E056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772032"/>
                <a:chOff x="195880" y="180292"/>
                <a:chExt cx="8769597" cy="772032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E0C58A55-7B64-C639-D5F4-3122091571AA}"/>
                    </a:ext>
                  </a:extLst>
                </p:cNvPr>
                <p:cNvSpPr/>
                <p:nvPr>
                  <p:custDataLst>
                    <p:tags r:id="rId16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8B0541DE-B3FE-99C0-1CF8-CF39AB8DF108}"/>
                    </a:ext>
                  </a:extLst>
                </p:cNvPr>
                <p:cNvSpPr/>
                <p:nvPr>
                  <p:custDataLst>
                    <p:tags r:id="rId17"/>
                  </p:custDataLst>
                </p:nvPr>
              </p:nvSpPr>
              <p:spPr>
                <a:xfrm>
                  <a:off x="196724" y="746104"/>
                  <a:ext cx="8763377" cy="206220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62D8E2FA-F5F0-43D7-60DE-8B40E751F16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68866" y="85321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F93185F-15AB-89B2-1E45-BBF947F8448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85888" y="771385"/>
            <a:ext cx="11793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Répétons ensemble </a:t>
            </a:r>
            <a:r>
              <a:rPr lang="fr-FR" sz="2400" b="1" u="sng" dirty="0">
                <a:solidFill>
                  <a:srgbClr val="A6A6A6"/>
                </a:solidFill>
                <a:latin typeface="Calibri"/>
              </a:rPr>
              <a:t>les mots</a:t>
            </a:r>
            <a:r>
              <a:rPr lang="fr-FR" sz="2400" b="1" dirty="0">
                <a:solidFill>
                  <a:srgbClr val="A6A6A6"/>
                </a:solidFill>
                <a:latin typeface="Calibri"/>
              </a:rPr>
              <a:t>.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761BA6FA-2814-1DB1-E982-73F864E062D3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88093" y="529841"/>
            <a:ext cx="1530246" cy="1284596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D9A38B06-EC23-D934-804B-120CF2DB6525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2494153" y="8601622"/>
            <a:ext cx="23271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un chat</a:t>
            </a:r>
            <a:endParaRPr lang="fr-FR" sz="40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4F3C2D40-8908-87D0-634E-8976F5CA59F7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358384" y="8571352"/>
            <a:ext cx="2985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un éléphant</a:t>
            </a:r>
            <a:endParaRPr lang="fr-FR" sz="40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CEAFCF02-8FA1-A0D3-9F35-C4CB77D2E415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871538" y="4773846"/>
            <a:ext cx="31088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un loup</a:t>
            </a:r>
            <a:endParaRPr lang="fr-FR" sz="40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6F072546-DD77-414B-5CAE-F313516ED757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3980375" y="4770338"/>
            <a:ext cx="28125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une souris</a:t>
            </a:r>
            <a:endParaRPr lang="fr-FR" sz="40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7D8CFCA5-C2C9-8B42-5743-C009791B9E4B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10337253" y="4770281"/>
            <a:ext cx="2242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un renard</a:t>
            </a:r>
            <a:endParaRPr lang="fr-FR" sz="40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82C7876E-94DB-EF54-7FCD-ED87FA8E9D79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7135830" y="4765891"/>
            <a:ext cx="2985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une tortue</a:t>
            </a:r>
            <a:endParaRPr lang="fr-FR" sz="40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049B9639-5FF5-7E47-531B-3324B79E7CF8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5164216" y="8601621"/>
            <a:ext cx="2651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une poule</a:t>
            </a:r>
            <a:endParaRPr lang="fr-FR" sz="40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graphicFrame>
        <p:nvGraphicFramePr>
          <p:cNvPr id="36" name="Tableau 35">
            <a:extLst>
              <a:ext uri="{FF2B5EF4-FFF2-40B4-BE49-F238E27FC236}">
                <a16:creationId xmlns:a16="http://schemas.microsoft.com/office/drawing/2014/main" id="{6903791D-A3BF-1384-BCEB-9D9DEBFA1F55}"/>
              </a:ext>
            </a:extLst>
          </p:cNvPr>
          <p:cNvGraphicFramePr>
            <a:graphicFrameLocks noGrp="1"/>
          </p:cNvGraphicFramePr>
          <p:nvPr>
            <p:custDataLst>
              <p:tags r:id="rId13"/>
            </p:custData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endParaRPr lang="fr-FR"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  <a:ea typeface="+mn-ea"/>
                        <a:cs typeface="+mn-cs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6BDB1A89-1FD2-7A89-AAC4-0AAEB510396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351362" y="3434120"/>
            <a:ext cx="2318868" cy="135696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A8715AC-29F8-4D6F-7C90-BA69C377550B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342674" y="3236797"/>
            <a:ext cx="2078842" cy="1527312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0DD98434-A410-5AAC-DE2F-E1B126F5AEC4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271591" y="2752385"/>
            <a:ext cx="2078842" cy="2055537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20A74507-5C80-B281-85D2-0812B0095925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358384" y="6455115"/>
            <a:ext cx="2623692" cy="1963999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F5882046-F5D1-017E-6C4B-8FB0B0913F28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0582639" y="3029066"/>
            <a:ext cx="1722906" cy="1655151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42A6E507-222E-044F-239B-5DE298E0142A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89637" l="9662" r="89855">
                        <a14:foregroundMark x1="34300" y1="26943" x2="70048" y2="29534"/>
                        <a14:foregroundMark x1="15942" y1="7254" x2="19807" y2="24352"/>
                        <a14:foregroundMark x1="14976" y1="7772" x2="27053" y2="72021"/>
                        <a14:foregroundMark x1="62802" y1="26943" x2="88406" y2="1813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66931" y="6818518"/>
            <a:ext cx="1746669" cy="1628536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CA368BBF-64AD-BA91-5BB4-8F8218B5243B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2614167" y="6807604"/>
            <a:ext cx="1907980" cy="163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5796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B9F00D-D07C-EE65-46D7-DE1EFF6102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6EA0FF86-03C1-7471-9D02-DBBAA86AAE1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E86FE25E-65D8-0AC6-5ED5-571034E6C83A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28612" y="4168131"/>
            <a:ext cx="13387387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72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    Orientations générales</a:t>
            </a:r>
            <a:endParaRPr lang="ar-MA" sz="72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97461ECD-4F55-1BA7-6454-C23E4F6522F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F78ACEFD-3581-D36A-D867-652608948DB9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445A75A-908C-6A9A-2F13-085FCA47F42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33986233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0EFEDE-71EB-4334-F929-ED36DC167C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D045D0FC-9E49-72BF-698A-7E4FD459990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4" name="Freeform 8">
            <a:extLst>
              <a:ext uri="{FF2B5EF4-FFF2-40B4-BE49-F238E27FC236}">
                <a16:creationId xmlns:a16="http://schemas.microsoft.com/office/drawing/2014/main" id="{5582145B-8934-C60A-C71F-CE6282CE7AD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10800000" flipH="1">
            <a:off x="768866" y="85321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8C25E65-1BC2-DC0E-6146-49716A95401D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385888" y="771385"/>
            <a:ext cx="11793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Observez bien les images. Je vais masquer deux images. </a:t>
            </a:r>
          </a:p>
        </p:txBody>
      </p:sp>
      <p:graphicFrame>
        <p:nvGraphicFramePr>
          <p:cNvPr id="36" name="Tableau 35">
            <a:extLst>
              <a:ext uri="{FF2B5EF4-FFF2-40B4-BE49-F238E27FC236}">
                <a16:creationId xmlns:a16="http://schemas.microsoft.com/office/drawing/2014/main" id="{98091827-4BEE-2B02-637A-9DA50EFBE54A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endParaRPr lang="fr-FR"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  <a:ea typeface="+mn-ea"/>
                        <a:cs typeface="+mn-cs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065A8CBE-0F4F-D3D2-3B81-7D9623DC46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51362" y="3434120"/>
            <a:ext cx="2318868" cy="135696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28CED78-10C3-3D5C-C3C9-310A53C3064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42674" y="3236797"/>
            <a:ext cx="2078842" cy="1527312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F29F4EB6-AD91-C14D-FEB0-B3CDC38F8B5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71591" y="2752385"/>
            <a:ext cx="2078842" cy="2055537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839A4360-927D-3253-25E0-5E6E4CFF6DE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58384" y="6455115"/>
            <a:ext cx="2623692" cy="1963999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81B9CA64-288D-F60A-155D-705EBA5361F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582639" y="3029066"/>
            <a:ext cx="1722906" cy="1655151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26609386-334F-13A2-0BD5-9B770183F89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89637" l="9662" r="89855">
                        <a14:foregroundMark x1="34300" y1="26943" x2="70048" y2="29534"/>
                        <a14:foregroundMark x1="15942" y1="7254" x2="19807" y2="24352"/>
                        <a14:foregroundMark x1="14976" y1="7772" x2="27053" y2="72021"/>
                        <a14:foregroundMark x1="62802" y1="26943" x2="88406" y2="1813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66931" y="6818518"/>
            <a:ext cx="1746669" cy="1628536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A51E571E-DD75-811A-7D93-5225E1534A0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14167" y="6807604"/>
            <a:ext cx="1907980" cy="1639450"/>
          </a:xfrm>
          <a:prstGeom prst="rect">
            <a:avLst/>
          </a:prstGeom>
        </p:spPr>
      </p:pic>
      <p:pic>
        <p:nvPicPr>
          <p:cNvPr id="19" name="Image 18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0E485215-61B0-312E-FAF3-B9B1D789B4C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40605" y="452216"/>
            <a:ext cx="1250264" cy="1512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2719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D6DDA1-9A48-1622-32AD-8C02F141C4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DF0805BD-6850-69B3-9708-86FF3A7480D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68866" y="85321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97AABBA-BE03-CAFB-29F7-476241ACE0E0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85888" y="771385"/>
            <a:ext cx="11793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Quelles sont les 2 images qui manquent ? </a:t>
            </a:r>
          </a:p>
        </p:txBody>
      </p:sp>
      <p:graphicFrame>
        <p:nvGraphicFramePr>
          <p:cNvPr id="36" name="Tableau 35">
            <a:extLst>
              <a:ext uri="{FF2B5EF4-FFF2-40B4-BE49-F238E27FC236}">
                <a16:creationId xmlns:a16="http://schemas.microsoft.com/office/drawing/2014/main" id="{AAF59DAA-BCD4-DE0B-6ED0-A33F9540F4A9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endParaRPr lang="fr-FR"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  <a:ea typeface="+mn-ea"/>
                        <a:cs typeface="+mn-cs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CC966657-3E82-3B44-5E64-1D14338762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51362" y="3434120"/>
            <a:ext cx="2318868" cy="1356967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3C4AEEB3-B34A-F7F7-ABC0-AC33B314E9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71591" y="2752385"/>
            <a:ext cx="2078842" cy="2055537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904AE73E-B06D-61CE-82ED-B264787E0F6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82639" y="3029066"/>
            <a:ext cx="1722906" cy="1655151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6BE6101E-EE5F-1ECE-F186-08B8382584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89637" l="9662" r="89855">
                        <a14:foregroundMark x1="34300" y1="26943" x2="70048" y2="29534"/>
                        <a14:foregroundMark x1="15942" y1="7254" x2="19807" y2="24352"/>
                        <a14:foregroundMark x1="14976" y1="7772" x2="27053" y2="72021"/>
                        <a14:foregroundMark x1="62802" y1="26943" x2="88406" y2="1813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87097" y="6818518"/>
            <a:ext cx="1746669" cy="1628536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FF8898BB-11EE-68E7-1F3F-55E86899F02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14167" y="6807604"/>
            <a:ext cx="1907980" cy="1639450"/>
          </a:xfrm>
          <a:prstGeom prst="rect">
            <a:avLst/>
          </a:prstGeom>
        </p:spPr>
      </p:pic>
      <p:pic>
        <p:nvPicPr>
          <p:cNvPr id="19" name="Image 18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58CDD00D-0CBE-64EC-5CC0-06C27452F69B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40605" y="452216"/>
            <a:ext cx="1250264" cy="151277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7413CAF-7DCB-07EA-1F1E-E63E5C73E0A1}"/>
              </a:ext>
            </a:extLst>
          </p:cNvPr>
          <p:cNvSpPr txBox="1"/>
          <p:nvPr/>
        </p:nvSpPr>
        <p:spPr>
          <a:xfrm>
            <a:off x="4558019" y="2533202"/>
            <a:ext cx="1343025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600" b="1" dirty="0">
                <a:solidFill>
                  <a:schemeClr val="accent6">
                    <a:lumMod val="75000"/>
                  </a:schemeClr>
                </a:solidFill>
                <a:latin typeface="Calibri"/>
              </a:rPr>
              <a:t>?</a:t>
            </a:r>
            <a:r>
              <a:rPr lang="fr-FR" sz="2800" b="1" dirty="0">
                <a:solidFill>
                  <a:srgbClr val="A6A6A6"/>
                </a:solidFill>
                <a:latin typeface="Calibri"/>
              </a:rPr>
              <a:t> </a:t>
            </a:r>
            <a:endParaRPr lang="fr-MA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CC6FB39-3D34-92F5-B6E7-606BB0447523}"/>
              </a:ext>
            </a:extLst>
          </p:cNvPr>
          <p:cNvSpPr txBox="1"/>
          <p:nvPr/>
        </p:nvSpPr>
        <p:spPr>
          <a:xfrm>
            <a:off x="8998717" y="6000302"/>
            <a:ext cx="1343025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600" b="1" dirty="0">
                <a:solidFill>
                  <a:schemeClr val="accent6">
                    <a:lumMod val="75000"/>
                  </a:schemeClr>
                </a:solidFill>
                <a:latin typeface="Calibri"/>
              </a:rPr>
              <a:t>?</a:t>
            </a:r>
            <a:r>
              <a:rPr lang="fr-FR" sz="2800" b="1" dirty="0">
                <a:solidFill>
                  <a:srgbClr val="A6A6A6"/>
                </a:solidFill>
                <a:latin typeface="Calibri"/>
              </a:rPr>
              <a:t> 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045346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929C67-9BBF-E997-CC7E-E5D51F6000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AE48D48D-CBE0-6D4B-EA8C-70FDB61973B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68866" y="85321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57B727B-A48B-F9A8-4876-BF16C3E37E1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85888" y="771385"/>
            <a:ext cx="11793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Les deux images qui manquent sont : une souris – un éléphant</a:t>
            </a:r>
          </a:p>
        </p:txBody>
      </p:sp>
      <p:graphicFrame>
        <p:nvGraphicFramePr>
          <p:cNvPr id="36" name="Tableau 35">
            <a:extLst>
              <a:ext uri="{FF2B5EF4-FFF2-40B4-BE49-F238E27FC236}">
                <a16:creationId xmlns:a16="http://schemas.microsoft.com/office/drawing/2014/main" id="{2F324A9A-9D1E-56FF-0F88-AA645ADA8049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endParaRPr lang="fr-FR"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  <a:ea typeface="+mn-ea"/>
                        <a:cs typeface="+mn-cs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043B9A00-15A8-8118-17C0-7656FD90205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51362" y="3434120"/>
            <a:ext cx="2318868" cy="135696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DBCAA38-4EBD-4D3C-DE9D-7C24D7AE5D7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42674" y="3236797"/>
            <a:ext cx="2078842" cy="1527312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40F2BBCA-2574-A661-F095-7CF63A67327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71591" y="2752385"/>
            <a:ext cx="2078842" cy="2055537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CA66DA2F-1091-8769-B3C3-77E852F6FAC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58384" y="6455115"/>
            <a:ext cx="2623692" cy="1963999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1B621E63-DF3A-1860-F8E0-29A8616760A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582639" y="3029066"/>
            <a:ext cx="1722906" cy="1655151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D705CD7B-A8F5-A0A2-7606-81FBD5F2119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89637" l="9662" r="89855">
                        <a14:foregroundMark x1="34300" y1="26943" x2="70048" y2="29534"/>
                        <a14:foregroundMark x1="15942" y1="7254" x2="19807" y2="24352"/>
                        <a14:foregroundMark x1="14976" y1="7772" x2="27053" y2="72021"/>
                        <a14:foregroundMark x1="62802" y1="26943" x2="88406" y2="1813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66931" y="6818518"/>
            <a:ext cx="1746669" cy="1628536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6D7D072A-FFAD-35B0-4720-751FFA1D9DE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614167" y="6807604"/>
            <a:ext cx="1907980" cy="163945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733F8E16-98E9-876E-E723-69763B634C8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7116" y="487304"/>
            <a:ext cx="1446339" cy="1442600"/>
          </a:xfrm>
          <a:prstGeom prst="rect">
            <a:avLst/>
          </a:prstGeom>
        </p:spPr>
      </p:pic>
      <p:sp>
        <p:nvSpPr>
          <p:cNvPr id="6" name="Organigramme : Connecteur 5">
            <a:extLst>
              <a:ext uri="{FF2B5EF4-FFF2-40B4-BE49-F238E27FC236}">
                <a16:creationId xmlns:a16="http://schemas.microsoft.com/office/drawing/2014/main" id="{6C16A028-DEAB-0724-FEF9-B955A5504F71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4181967" y="3029065"/>
            <a:ext cx="2318868" cy="2055537"/>
          </a:xfrm>
          <a:prstGeom prst="flowChartConnector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rganigramme : Connecteur 7">
            <a:extLst>
              <a:ext uri="{FF2B5EF4-FFF2-40B4-BE49-F238E27FC236}">
                <a16:creationId xmlns:a16="http://schemas.microsoft.com/office/drawing/2014/main" id="{3C94D255-1442-6AB2-A365-D93BB10D11B6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8220906" y="5921524"/>
            <a:ext cx="3009067" cy="2836712"/>
          </a:xfrm>
          <a:prstGeom prst="flowChartConnector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31235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9C910C-6817-F61B-A815-05EBC8AE3C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0F2BC36B-41DA-B029-29A1-F7E76D187A7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8DE67072-5D53-4340-B267-B904409F7179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-5869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38CBE57-3365-68F7-0D5F-CC84603CFF5B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0828B810-93C9-60FC-B93C-DF9B0475112E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E1CEDD88-47F5-0B91-DD49-04AE22CA15AD}"/>
                  </a:ext>
                </a:extLst>
              </p:cNvPr>
              <p:cNvSpPr/>
              <p:nvPr>
                <p:custDataLst>
                  <p:tags r:id="rId16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0192775C-A979-75EF-68A2-2A295CE6DDB5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772032"/>
                <a:chOff x="195880" y="180292"/>
                <a:chExt cx="8769597" cy="772032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EB049F77-264C-6FC5-2DC0-2ED31C16B7A9}"/>
                    </a:ext>
                  </a:extLst>
                </p:cNvPr>
                <p:cNvSpPr/>
                <p:nvPr>
                  <p:custDataLst>
                    <p:tags r:id="rId17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89C2DBB8-473E-98AA-EA45-4A077D901CFC}"/>
                    </a:ext>
                  </a:extLst>
                </p:cNvPr>
                <p:cNvSpPr/>
                <p:nvPr>
                  <p:custDataLst>
                    <p:tags r:id="rId18"/>
                  </p:custDataLst>
                </p:nvPr>
              </p:nvSpPr>
              <p:spPr>
                <a:xfrm>
                  <a:off x="196724" y="746104"/>
                  <a:ext cx="8763377" cy="206220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3C50B531-DF32-56DE-5B7C-D3B8C19B00E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68866" y="85321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D9DF6B9-A856-1B4C-95E2-E1962FE560D8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85888" y="771385"/>
            <a:ext cx="11793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Répétons ensemble </a:t>
            </a:r>
            <a:r>
              <a:rPr lang="fr-FR" sz="2400" b="1" u="sng" dirty="0">
                <a:solidFill>
                  <a:srgbClr val="A6A6A6"/>
                </a:solidFill>
                <a:latin typeface="Calibri"/>
              </a:rPr>
              <a:t>les mots</a:t>
            </a:r>
            <a:r>
              <a:rPr lang="fr-FR" sz="2400" b="1" dirty="0">
                <a:solidFill>
                  <a:srgbClr val="A6A6A6"/>
                </a:solidFill>
                <a:latin typeface="Calibri"/>
              </a:rPr>
              <a:t>.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023789D9-7BE1-03A5-8EEB-277890F3C61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88093" y="529841"/>
            <a:ext cx="1530246" cy="1284596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EBC3D3D8-1DE2-99B3-F455-73BA65955611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871538" y="4773846"/>
            <a:ext cx="31088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lire</a:t>
            </a:r>
            <a:endParaRPr lang="fr-FR" sz="40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8A6436AE-7558-1886-3A1C-64B8CB7CA8CD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3980375" y="4770338"/>
            <a:ext cx="28125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écrire</a:t>
            </a:r>
            <a:endParaRPr lang="fr-FR" sz="40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4B096C21-2871-1D37-9824-1BC2A3A1E63B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0337253" y="4770281"/>
            <a:ext cx="2242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effacer</a:t>
            </a:r>
            <a:endParaRPr lang="fr-FR" sz="40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13070608-3557-9B0C-BCF6-96FFB3DC5972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7135830" y="4765891"/>
            <a:ext cx="2985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dessiner</a:t>
            </a:r>
            <a:endParaRPr lang="fr-FR" sz="40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graphicFrame>
        <p:nvGraphicFramePr>
          <p:cNvPr id="36" name="Tableau 35">
            <a:extLst>
              <a:ext uri="{FF2B5EF4-FFF2-40B4-BE49-F238E27FC236}">
                <a16:creationId xmlns:a16="http://schemas.microsoft.com/office/drawing/2014/main" id="{BD614017-064C-8876-D1DD-FDDC214A90AB}"/>
              </a:ext>
            </a:extLst>
          </p:cNvPr>
          <p:cNvGraphicFramePr>
            <a:graphicFrameLocks noGrp="1"/>
          </p:cNvGraphicFramePr>
          <p:nvPr>
            <p:custDataLst>
              <p:tags r:id="rId10"/>
            </p:custData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endParaRPr lang="fr-FR"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  <a:ea typeface="+mn-ea"/>
                        <a:cs typeface="+mn-cs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3" name="Image 32">
            <a:extLst>
              <a:ext uri="{FF2B5EF4-FFF2-40B4-BE49-F238E27FC236}">
                <a16:creationId xmlns:a16="http://schemas.microsoft.com/office/drawing/2014/main" id="{75C74C95-0944-0839-8D24-97587B92C355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623038" y="2592141"/>
            <a:ext cx="1591874" cy="1957323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1B4A5901-EF12-9E50-CAC9-EF3E4CAF8D78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483275" y="2569545"/>
            <a:ext cx="1718158" cy="2112599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CBC46A26-59DA-A4F1-1AAF-33A9C4CA8BF0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689614" y="2820863"/>
            <a:ext cx="1718158" cy="1873002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C6FE3C7C-C5EA-BA24-240B-00900A03114A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874093" y="6404963"/>
            <a:ext cx="1533679" cy="1885769"/>
          </a:xfrm>
          <a:prstGeom prst="rect">
            <a:avLst/>
          </a:prstGeom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E7396BCD-3289-E4FB-5743-075FFA951A5C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226066" y="6190979"/>
            <a:ext cx="1869161" cy="1829497"/>
          </a:xfrm>
          <a:prstGeom prst="rect">
            <a:avLst/>
          </a:prstGeom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6C0C81AD-22EE-1CF1-A714-D8F82F94FDC7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0623596" y="6387931"/>
            <a:ext cx="1533679" cy="1885769"/>
          </a:xfrm>
          <a:prstGeom prst="rect">
            <a:avLst/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212F2D31-C967-77BC-00C7-81E5F3F07D8A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4425656" y="6461234"/>
            <a:ext cx="1775777" cy="1829498"/>
          </a:xfrm>
          <a:prstGeom prst="rect">
            <a:avLst/>
          </a:prstGeom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09E6CA72-345D-2605-45BD-B31E6C524AA3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9784" y="3155015"/>
            <a:ext cx="1197008" cy="1198362"/>
          </a:xfrm>
          <a:prstGeom prst="rect">
            <a:avLst/>
          </a:prstGeom>
        </p:spPr>
      </p:pic>
      <p:sp>
        <p:nvSpPr>
          <p:cNvPr id="44" name="ZoneTexte 43">
            <a:extLst>
              <a:ext uri="{FF2B5EF4-FFF2-40B4-BE49-F238E27FC236}">
                <a16:creationId xmlns:a16="http://schemas.microsoft.com/office/drawing/2014/main" id="{CC95F22D-83DA-4C6B-2074-F8F97A46B560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871538" y="8439440"/>
            <a:ext cx="31088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parler</a:t>
            </a:r>
            <a:endParaRPr lang="fr-FR" sz="40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A0A908A3-3CC5-854C-0420-10769D8390D9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3980375" y="8435932"/>
            <a:ext cx="28125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écouter</a:t>
            </a:r>
            <a:endParaRPr lang="fr-FR" sz="40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2BF94BAD-BA9A-4E55-63C2-FF687614A952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10337253" y="8435875"/>
            <a:ext cx="2242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jouer</a:t>
            </a:r>
            <a:endParaRPr lang="fr-FR" sz="40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68E4B3E4-E101-AD74-A947-4DD97A0C3E66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7135830" y="8431485"/>
            <a:ext cx="2985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regarder</a:t>
            </a:r>
            <a:endParaRPr lang="fr-FR" sz="40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55865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578C37-79ED-77A5-3001-CBFB558454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DC8744C7-135A-31F0-849F-A7E509F385B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68866" y="85321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CE740A0-F034-A34A-94C6-DFED14DA3CEB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85888" y="771385"/>
            <a:ext cx="11793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Observez bien les images. Je vais masquer deux images. </a:t>
            </a:r>
          </a:p>
        </p:txBody>
      </p:sp>
      <p:graphicFrame>
        <p:nvGraphicFramePr>
          <p:cNvPr id="36" name="Tableau 35">
            <a:extLst>
              <a:ext uri="{FF2B5EF4-FFF2-40B4-BE49-F238E27FC236}">
                <a16:creationId xmlns:a16="http://schemas.microsoft.com/office/drawing/2014/main" id="{555E3DB1-B857-8F99-7C9C-6B8E9936FE9B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endParaRPr lang="fr-FR"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  <a:ea typeface="+mn-ea"/>
                        <a:cs typeface="+mn-cs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9" name="Image 18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1D56B307-43D7-FE82-0890-2CD11461F003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40605" y="452216"/>
            <a:ext cx="1250264" cy="1512774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7186BBC-837B-0E0F-8D51-65462CD35B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23038" y="2592141"/>
            <a:ext cx="1591874" cy="195732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954212C-D16C-7C30-9961-728634D9A79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83275" y="2569545"/>
            <a:ext cx="1718158" cy="211259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C1494AA-A35C-3613-F24A-5212A1A27FE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89614" y="2820863"/>
            <a:ext cx="1718158" cy="187300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A920C6C-B314-192E-BA7B-ADF5C686046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74093" y="6404963"/>
            <a:ext cx="1533679" cy="188576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FD8E505-DF75-FF99-5346-97A7CDD038F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26066" y="6190979"/>
            <a:ext cx="1869161" cy="182949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4C009A4-04D9-5D13-DA30-6EAA8E8482E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623596" y="6387931"/>
            <a:ext cx="1533679" cy="188576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6354BE8-C5AE-3E44-C250-BC4A2757AF4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25656" y="6461234"/>
            <a:ext cx="1775777" cy="182949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D65EA92-B20C-C11D-EF52-28D09E2BC58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9784" y="3155015"/>
            <a:ext cx="1197008" cy="1198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1373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8A7D62-FAA2-BA87-8C32-B3689955F5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0CBE2F18-C87C-0D64-9AA3-654AF6B6091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68866" y="85321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38D0772-9F2D-6B0B-FBAF-E7F095556A0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85888" y="771385"/>
            <a:ext cx="11793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Quelles sont les 2 images qui manquent ? </a:t>
            </a:r>
          </a:p>
        </p:txBody>
      </p:sp>
      <p:graphicFrame>
        <p:nvGraphicFramePr>
          <p:cNvPr id="36" name="Tableau 35">
            <a:extLst>
              <a:ext uri="{FF2B5EF4-FFF2-40B4-BE49-F238E27FC236}">
                <a16:creationId xmlns:a16="http://schemas.microsoft.com/office/drawing/2014/main" id="{E50D494F-021E-FA80-4E94-B7834683CDDB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endParaRPr lang="fr-FR"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  <a:ea typeface="+mn-ea"/>
                        <a:cs typeface="+mn-cs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9" name="Image 18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B1BBFE42-A606-D77C-DA5B-EA4AC651611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40605" y="452216"/>
            <a:ext cx="1250264" cy="151277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0B1846F-06F3-7786-74F5-9A53233C7C2A}"/>
              </a:ext>
            </a:extLst>
          </p:cNvPr>
          <p:cNvSpPr txBox="1"/>
          <p:nvPr/>
        </p:nvSpPr>
        <p:spPr>
          <a:xfrm>
            <a:off x="4813147" y="6024408"/>
            <a:ext cx="1343025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600" b="1" dirty="0">
                <a:solidFill>
                  <a:schemeClr val="accent6">
                    <a:lumMod val="75000"/>
                  </a:schemeClr>
                </a:solidFill>
                <a:latin typeface="Calibri"/>
              </a:rPr>
              <a:t>?</a:t>
            </a:r>
            <a:r>
              <a:rPr lang="fr-FR" sz="2800" b="1" dirty="0">
                <a:solidFill>
                  <a:srgbClr val="A6A6A6"/>
                </a:solidFill>
                <a:latin typeface="Calibri"/>
              </a:rPr>
              <a:t> </a:t>
            </a:r>
            <a:endParaRPr lang="fr-MA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00DEDAE-FA3B-03D1-EC8F-13962F0A46C0}"/>
              </a:ext>
            </a:extLst>
          </p:cNvPr>
          <p:cNvSpPr txBox="1"/>
          <p:nvPr/>
        </p:nvSpPr>
        <p:spPr>
          <a:xfrm>
            <a:off x="8064747" y="2374595"/>
            <a:ext cx="1343025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600" b="1" dirty="0">
                <a:solidFill>
                  <a:schemeClr val="accent6">
                    <a:lumMod val="75000"/>
                  </a:schemeClr>
                </a:solidFill>
                <a:latin typeface="Calibri"/>
              </a:rPr>
              <a:t>?</a:t>
            </a:r>
            <a:r>
              <a:rPr lang="fr-FR" sz="2800" b="1" dirty="0">
                <a:solidFill>
                  <a:srgbClr val="A6A6A6"/>
                </a:solidFill>
                <a:latin typeface="Calibri"/>
              </a:rPr>
              <a:t> </a:t>
            </a:r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F4552F96-9ABF-57C5-01FC-6E0DC700C1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23038" y="2592141"/>
            <a:ext cx="1591874" cy="195732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0003ACD-B886-CB62-9644-A63999F9F5C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83275" y="2569545"/>
            <a:ext cx="1718158" cy="2112599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6C1E45FD-675D-01B0-1F72-A1D6E5649E6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74093" y="6404963"/>
            <a:ext cx="1533679" cy="1885769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FAEBE502-12D6-FE5B-6160-9FA275B1A79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26066" y="6190979"/>
            <a:ext cx="1869161" cy="1829497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F7D94E97-54B6-95A3-7DA1-7FC81010E3E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623596" y="6387931"/>
            <a:ext cx="1533679" cy="1885769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FEEFC983-5091-6735-AD5A-B2546D5E4BC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9784" y="3155015"/>
            <a:ext cx="1197008" cy="1198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4436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76709F-3134-F1E8-49D5-1BAF6B99DE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51C2464C-AF19-A35E-FF0E-53754D8EE93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68866" y="85321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FA1FD56-76F9-0A4A-4AEB-BD135C286100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85888" y="771385"/>
            <a:ext cx="11793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Les deux images qui manquent sont : dessiner – écouter.</a:t>
            </a:r>
          </a:p>
        </p:txBody>
      </p:sp>
      <p:graphicFrame>
        <p:nvGraphicFramePr>
          <p:cNvPr id="36" name="Tableau 35">
            <a:extLst>
              <a:ext uri="{FF2B5EF4-FFF2-40B4-BE49-F238E27FC236}">
                <a16:creationId xmlns:a16="http://schemas.microsoft.com/office/drawing/2014/main" id="{ED44EEBF-1A51-9015-D54C-0D4FBFD07CA7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endParaRPr lang="fr-FR"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  <a:ea typeface="+mn-ea"/>
                        <a:cs typeface="+mn-cs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5137741A-4BBD-A319-2BF9-06B815E0F27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7116" y="487304"/>
            <a:ext cx="1446339" cy="14426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FD0B3E9-0C5A-A9F9-9FE3-4651547DD45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23038" y="2592141"/>
            <a:ext cx="1591874" cy="195732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EF2321F-4BE9-8961-45CD-281CDB21850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83275" y="2569545"/>
            <a:ext cx="1718158" cy="211259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43CFE06-36FE-4048-009F-EE8475128B3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89614" y="2820863"/>
            <a:ext cx="1718158" cy="187300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0221239-A70F-7790-D9CD-C18908B38C0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874093" y="6404963"/>
            <a:ext cx="1533679" cy="188576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0EE4E3E-DE87-2A23-B3FA-DEB6140EAB4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26066" y="6190979"/>
            <a:ext cx="1869161" cy="182949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A6296A4-D502-FA24-74B0-C5D012DE5CD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623596" y="6387931"/>
            <a:ext cx="1533679" cy="188576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F99D58ED-D5CF-9297-74C5-935EFD9051A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425656" y="6461234"/>
            <a:ext cx="1775777" cy="182949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66BF3CF-3267-22B2-0227-772AEB231F5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9784" y="3155015"/>
            <a:ext cx="1197008" cy="1198362"/>
          </a:xfrm>
          <a:prstGeom prst="rect">
            <a:avLst/>
          </a:prstGeom>
        </p:spPr>
      </p:pic>
      <p:sp>
        <p:nvSpPr>
          <p:cNvPr id="17" name="Organigramme : Connecteur 16">
            <a:extLst>
              <a:ext uri="{FF2B5EF4-FFF2-40B4-BE49-F238E27FC236}">
                <a16:creationId xmlns:a16="http://schemas.microsoft.com/office/drawing/2014/main" id="{676328A0-A2AB-573F-8127-A1FA83833565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4168398" y="6077958"/>
            <a:ext cx="2318868" cy="2551692"/>
          </a:xfrm>
          <a:prstGeom prst="flowChartConnector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rganigramme : Connecteur 18">
            <a:extLst>
              <a:ext uri="{FF2B5EF4-FFF2-40B4-BE49-F238E27FC236}">
                <a16:creationId xmlns:a16="http://schemas.microsoft.com/office/drawing/2014/main" id="{3AFED6D1-026A-F3F5-64B8-20F1A3DD67AC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7389259" y="2478350"/>
            <a:ext cx="2318868" cy="2551692"/>
          </a:xfrm>
          <a:prstGeom prst="flowChartConnector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00055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DA80B5-FDBE-4A80-A482-C1B18A3633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7C0FB0C1-BDEE-1BD8-7C55-B3E37EE337E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68866" y="85321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7212AF7-B05E-1489-AC1D-D0F284A1B49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85888" y="771385"/>
            <a:ext cx="11793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Répétons ensemble </a:t>
            </a:r>
            <a:r>
              <a:rPr lang="fr-FR" sz="2400" b="1" u="sng" dirty="0">
                <a:solidFill>
                  <a:srgbClr val="A6A6A6"/>
                </a:solidFill>
                <a:latin typeface="Calibri"/>
              </a:rPr>
              <a:t>les mots</a:t>
            </a:r>
            <a:r>
              <a:rPr lang="fr-FR" sz="2400" b="1" dirty="0">
                <a:solidFill>
                  <a:srgbClr val="A6A6A6"/>
                </a:solidFill>
                <a:latin typeface="Calibri"/>
              </a:rPr>
              <a:t>.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3382683A-3220-DF37-7A94-404DCC54D21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88093" y="529841"/>
            <a:ext cx="1530246" cy="1284596"/>
          </a:xfrm>
          <a:prstGeom prst="rect">
            <a:avLst/>
          </a:prstGeom>
        </p:spPr>
      </p:pic>
      <p:graphicFrame>
        <p:nvGraphicFramePr>
          <p:cNvPr id="36" name="Tableau 35">
            <a:extLst>
              <a:ext uri="{FF2B5EF4-FFF2-40B4-BE49-F238E27FC236}">
                <a16:creationId xmlns:a16="http://schemas.microsoft.com/office/drawing/2014/main" id="{E740CB41-A4F2-CA56-3749-A18E11E66891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endParaRPr lang="fr-FR"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  <a:ea typeface="+mn-ea"/>
                        <a:cs typeface="+mn-cs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9" name="ZoneTexte 8">
            <a:extLst>
              <a:ext uri="{FF2B5EF4-FFF2-40B4-BE49-F238E27FC236}">
                <a16:creationId xmlns:a16="http://schemas.microsoft.com/office/drawing/2014/main" id="{65310F6A-E3B0-5B65-C282-C7AB31396B2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371602" y="8601622"/>
            <a:ext cx="34654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le matin</a:t>
            </a:r>
            <a:endParaRPr lang="fr-FR" sz="40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7931824-0AD6-8971-0C55-C7089F0418B2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8850327" y="8571352"/>
            <a:ext cx="3465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le soir</a:t>
            </a:r>
            <a:endParaRPr lang="fr-FR" sz="40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B89E7E6-1F23-1E8B-BA3E-E95A5A5763F0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5413400" y="8595281"/>
            <a:ext cx="34654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l’après-midi</a:t>
            </a:r>
            <a:endParaRPr lang="fr-FR" sz="40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B7D8B852-9EB8-0395-1F4A-A214FC15E84A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768865" y="4773846"/>
            <a:ext cx="35538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la nuit</a:t>
            </a:r>
            <a:endParaRPr lang="fr-FR" sz="40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3F8E75A-29C7-EC80-765F-494C04F365EA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6527835" y="4770338"/>
            <a:ext cx="34654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dormir</a:t>
            </a:r>
            <a:endParaRPr lang="fr-FR" sz="40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1027F98C-2336-4997-F774-AE7C39F51EC5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9188965" y="4770281"/>
            <a:ext cx="3465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se réveiller</a:t>
            </a:r>
            <a:endParaRPr lang="fr-FR" sz="40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6E721E21-1363-0255-37F8-46F963B89AE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104406" y="2440456"/>
            <a:ext cx="1583703" cy="1947277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B0085294-3324-7F65-1638-63FE0DB5917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453832" y="2829893"/>
            <a:ext cx="1583704" cy="1768884"/>
          </a:xfrm>
          <a:prstGeom prst="rect">
            <a:avLst/>
          </a:prstGeom>
        </p:spPr>
      </p:pic>
      <p:pic>
        <p:nvPicPr>
          <p:cNvPr id="21" name="Image 20" descr="Une image contenant horloge, Horloge murale, horloge quartz&#10;&#10;Description générée automatiquement">
            <a:extLst>
              <a:ext uri="{FF2B5EF4-FFF2-40B4-BE49-F238E27FC236}">
                <a16:creationId xmlns:a16="http://schemas.microsoft.com/office/drawing/2014/main" id="{23F13923-75F7-6397-41D4-1E860D70CC96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389" y="6664954"/>
            <a:ext cx="2845371" cy="1707502"/>
          </a:xfrm>
          <a:prstGeom prst="rect">
            <a:avLst/>
          </a:prstGeom>
        </p:spPr>
      </p:pic>
      <p:pic>
        <p:nvPicPr>
          <p:cNvPr id="24" name="Image 23" descr="Une image contenant horloge, Horloge murale&#10;&#10;Description générée automatiquement">
            <a:extLst>
              <a:ext uri="{FF2B5EF4-FFF2-40B4-BE49-F238E27FC236}">
                <a16:creationId xmlns:a16="http://schemas.microsoft.com/office/drawing/2014/main" id="{7DE213CE-0260-9A20-E45D-9F4078F495C1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872" y="6685047"/>
            <a:ext cx="2845372" cy="1707502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6E3A9463-6C31-716D-E290-10FB03E90B1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567546" y="6806997"/>
            <a:ext cx="2775182" cy="1599811"/>
          </a:xfrm>
          <a:prstGeom prst="rect">
            <a:avLst/>
          </a:prstGeom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7D8ECF3B-7C84-0E9D-6DFB-D5354C48E087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3894113" y="4746615"/>
            <a:ext cx="2963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le jour</a:t>
            </a:r>
            <a:endParaRPr lang="fr-FR" sz="40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C242BAB7-C54C-9D46-F2CE-B17F34C9E0C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2968" b="98887" l="9728" r="96304">
                        <a14:foregroundMark x1="96498" y1="14286" x2="93580" y2="94249"/>
                        <a14:foregroundMark x1="92412" y1="94434" x2="66732" y2="99072"/>
                        <a14:foregroundMark x1="66732" y1="99072" x2="54669" y2="93506"/>
                        <a14:foregroundMark x1="54669" y1="93506" x2="50778" y2="80891"/>
                        <a14:foregroundMark x1="50778" y1="80891" x2="50973" y2="76994"/>
                        <a14:foregroundMark x1="93385" y1="11317" x2="85603" y2="4267"/>
                        <a14:foregroundMark x1="85603" y1="4267" x2="66537" y2="4638"/>
                        <a14:foregroundMark x1="66537" y1="4638" x2="56031" y2="9276"/>
                        <a14:foregroundMark x1="56031" y1="9276" x2="55642" y2="9833"/>
                        <a14:foregroundMark x1="67899" y1="2968" x2="67899" y2="49907"/>
                        <a14:foregroundMark x1="91051" y1="7421" x2="89494" y2="43599"/>
                        <a14:foregroundMark x1="80156" y1="7607" x2="80156" y2="56957"/>
                        <a14:foregroundMark x1="80156" y1="56957" x2="80156" y2="56030"/>
                        <a14:foregroundMark x1="63813" y1="8534" x2="60700" y2="49351"/>
                        <a14:foregroundMark x1="59533" y1="8163" x2="53113" y2="21707"/>
                        <a14:foregroundMark x1="53113" y1="21707" x2="52724" y2="82560"/>
                        <a14:foregroundMark x1="63619" y1="16512" x2="73735" y2="58627"/>
                        <a14:foregroundMark x1="79961" y1="22449" x2="73541" y2="53803"/>
                        <a14:foregroundMark x1="72957" y1="19295" x2="73541" y2="38219"/>
                        <a14:foregroundMark x1="85409" y1="8163" x2="84630" y2="41558"/>
                        <a14:foregroundMark x1="56809" y1="17625" x2="64786" y2="35807"/>
                        <a14:foregroundMark x1="83463" y1="11317" x2="88327" y2="42672"/>
                        <a14:foregroundMark x1="94553" y1="28757" x2="94747" y2="3914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49630" y="2039182"/>
            <a:ext cx="2440875" cy="2559595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996E8116-A272-A5F5-ADC7-B98F6B4B047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2412" b="96104" l="778" r="91440">
                        <a14:foregroundMark x1="25292" y1="5195" x2="25292" y2="2597"/>
                        <a14:foregroundMark x1="7198" y1="9276" x2="195" y2="79221"/>
                        <a14:foregroundMark x1="195" y1="79221" x2="1946" y2="94805"/>
                        <a14:foregroundMark x1="1946" y1="94805" x2="10506" y2="99443"/>
                        <a14:foregroundMark x1="10506" y1="99443" x2="45136" y2="96289"/>
                        <a14:foregroundMark x1="45136" y1="96289" x2="46109" y2="69759"/>
                        <a14:foregroundMark x1="5253" y1="14286" x2="5253" y2="14286"/>
                        <a14:foregroundMark x1="778" y1="49351" x2="2529" y2="58813"/>
                        <a14:backgroundMark x1="66732" y1="4082" x2="91829" y2="9591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81869" y="2051591"/>
            <a:ext cx="2440875" cy="2559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3564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C65238-3D87-066B-08C1-01AB445D31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B8B797C3-6A7C-50D3-7970-280116197A8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68866" y="85321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904B62B-24B9-2344-377E-02679B6755E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85888" y="771385"/>
            <a:ext cx="11793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Observez bien les images. Je vais masquer deux images. </a:t>
            </a:r>
          </a:p>
        </p:txBody>
      </p:sp>
      <p:graphicFrame>
        <p:nvGraphicFramePr>
          <p:cNvPr id="36" name="Tableau 35">
            <a:extLst>
              <a:ext uri="{FF2B5EF4-FFF2-40B4-BE49-F238E27FC236}">
                <a16:creationId xmlns:a16="http://schemas.microsoft.com/office/drawing/2014/main" id="{7095F907-2609-DF9D-F3F9-044133772D87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endParaRPr lang="fr-FR"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  <a:ea typeface="+mn-ea"/>
                        <a:cs typeface="+mn-cs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9" name="Image 18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DF7AA43B-D966-7F57-0612-9C58C0CE5EE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40605" y="452216"/>
            <a:ext cx="1250264" cy="1512774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38611534-9FF4-9FE1-C30E-FAF52FCDE4B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04406" y="2897668"/>
            <a:ext cx="1583703" cy="1947277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DC0376DC-9D95-7777-3497-835F4B978F7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53832" y="3287105"/>
            <a:ext cx="1583704" cy="1768884"/>
          </a:xfrm>
          <a:prstGeom prst="rect">
            <a:avLst/>
          </a:prstGeom>
        </p:spPr>
      </p:pic>
      <p:pic>
        <p:nvPicPr>
          <p:cNvPr id="21" name="Image 20" descr="Une image contenant horloge, Horloge murale, horloge quartz&#10;&#10;Description générée automatiquement">
            <a:extLst>
              <a:ext uri="{FF2B5EF4-FFF2-40B4-BE49-F238E27FC236}">
                <a16:creationId xmlns:a16="http://schemas.microsoft.com/office/drawing/2014/main" id="{85E20689-FC2B-07B4-6257-21A1093ABC9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389" y="6664954"/>
            <a:ext cx="2845371" cy="1707502"/>
          </a:xfrm>
          <a:prstGeom prst="rect">
            <a:avLst/>
          </a:prstGeom>
        </p:spPr>
      </p:pic>
      <p:pic>
        <p:nvPicPr>
          <p:cNvPr id="22" name="Image 21" descr="Une image contenant horloge, Horloge murale&#10;&#10;Description générée automatiquement">
            <a:extLst>
              <a:ext uri="{FF2B5EF4-FFF2-40B4-BE49-F238E27FC236}">
                <a16:creationId xmlns:a16="http://schemas.microsoft.com/office/drawing/2014/main" id="{1F07EA86-F2D4-D6B3-F24F-073F57318AA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872" y="6685047"/>
            <a:ext cx="2845372" cy="1707502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90315E99-DACF-B198-59FC-D812AE89A87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67546" y="6806997"/>
            <a:ext cx="2775182" cy="1599811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0861C7A7-B8E0-477F-FDA0-CC92890DA1D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968" b="98887" l="9728" r="96304">
                        <a14:foregroundMark x1="96498" y1="14286" x2="93580" y2="94249"/>
                        <a14:foregroundMark x1="92412" y1="94434" x2="66732" y2="99072"/>
                        <a14:foregroundMark x1="66732" y1="99072" x2="54669" y2="93506"/>
                        <a14:foregroundMark x1="54669" y1="93506" x2="50778" y2="80891"/>
                        <a14:foregroundMark x1="50778" y1="80891" x2="50973" y2="76994"/>
                        <a14:foregroundMark x1="93385" y1="11317" x2="85603" y2="4267"/>
                        <a14:foregroundMark x1="85603" y1="4267" x2="66537" y2="4638"/>
                        <a14:foregroundMark x1="66537" y1="4638" x2="56031" y2="9276"/>
                        <a14:foregroundMark x1="56031" y1="9276" x2="55642" y2="9833"/>
                        <a14:foregroundMark x1="67899" y1="2968" x2="67899" y2="49907"/>
                        <a14:foregroundMark x1="91051" y1="7421" x2="89494" y2="43599"/>
                        <a14:foregroundMark x1="80156" y1="7607" x2="80156" y2="56957"/>
                        <a14:foregroundMark x1="80156" y1="56957" x2="80156" y2="56030"/>
                        <a14:foregroundMark x1="63813" y1="8534" x2="60700" y2="49351"/>
                        <a14:foregroundMark x1="59533" y1="8163" x2="53113" y2="21707"/>
                        <a14:foregroundMark x1="53113" y1="21707" x2="52724" y2="82560"/>
                        <a14:foregroundMark x1="63619" y1="16512" x2="73735" y2="58627"/>
                        <a14:foregroundMark x1="79961" y1="22449" x2="73541" y2="53803"/>
                        <a14:foregroundMark x1="72957" y1="19295" x2="73541" y2="38219"/>
                        <a14:foregroundMark x1="85409" y1="8163" x2="84630" y2="41558"/>
                        <a14:foregroundMark x1="56809" y1="17625" x2="64786" y2="35807"/>
                        <a14:foregroundMark x1="83463" y1="11317" x2="88327" y2="42672"/>
                        <a14:foregroundMark x1="94553" y1="28757" x2="94747" y2="3914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49630" y="2496394"/>
            <a:ext cx="2440875" cy="2559595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E97A8039-A43D-6056-E4BE-51ED884E877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412" b="96104" l="778" r="91440">
                        <a14:foregroundMark x1="25292" y1="5195" x2="25292" y2="2597"/>
                        <a14:foregroundMark x1="7198" y1="9276" x2="195" y2="79221"/>
                        <a14:foregroundMark x1="195" y1="79221" x2="1946" y2="94805"/>
                        <a14:foregroundMark x1="1946" y1="94805" x2="10506" y2="99443"/>
                        <a14:foregroundMark x1="10506" y1="99443" x2="45136" y2="96289"/>
                        <a14:foregroundMark x1="45136" y1="96289" x2="46109" y2="69759"/>
                        <a14:foregroundMark x1="5253" y1="14286" x2="5253" y2="14286"/>
                        <a14:foregroundMark x1="778" y1="49351" x2="2529" y2="58813"/>
                        <a14:backgroundMark x1="66732" y1="4082" x2="91829" y2="9591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81869" y="2508803"/>
            <a:ext cx="2440875" cy="2559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4633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353E50-D2D6-3977-0740-1F3729FB03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2E1CCFB1-A266-8CF5-EA2E-0245A92685F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68866" y="85321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8BA3838-8EF0-F4C9-12F9-834CB29A292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85888" y="771385"/>
            <a:ext cx="11793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Quelles sont les 2 images qui manquent ? </a:t>
            </a:r>
          </a:p>
        </p:txBody>
      </p:sp>
      <p:graphicFrame>
        <p:nvGraphicFramePr>
          <p:cNvPr id="36" name="Tableau 35">
            <a:extLst>
              <a:ext uri="{FF2B5EF4-FFF2-40B4-BE49-F238E27FC236}">
                <a16:creationId xmlns:a16="http://schemas.microsoft.com/office/drawing/2014/main" id="{5C7452C0-C235-BE6A-F60D-88ED298DD09F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endParaRPr lang="fr-FR"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  <a:ea typeface="+mn-ea"/>
                        <a:cs typeface="+mn-cs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9" name="Image 18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AE861820-2978-5831-1938-9DF440FAA54B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40605" y="452216"/>
            <a:ext cx="1250264" cy="151277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C8E9E9C4-8E90-5A1E-E749-2B7CFFF11C52}"/>
              </a:ext>
            </a:extLst>
          </p:cNvPr>
          <p:cNvSpPr txBox="1"/>
          <p:nvPr/>
        </p:nvSpPr>
        <p:spPr>
          <a:xfrm>
            <a:off x="2283623" y="6195266"/>
            <a:ext cx="1343025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600" b="1" dirty="0">
                <a:solidFill>
                  <a:schemeClr val="accent6">
                    <a:lumMod val="75000"/>
                  </a:schemeClr>
                </a:solidFill>
                <a:latin typeface="Calibri"/>
              </a:rPr>
              <a:t>?</a:t>
            </a:r>
            <a:r>
              <a:rPr lang="fr-FR" sz="2800" b="1" dirty="0">
                <a:solidFill>
                  <a:srgbClr val="A6A6A6"/>
                </a:solidFill>
                <a:latin typeface="Calibri"/>
              </a:rPr>
              <a:t> </a:t>
            </a:r>
            <a:endParaRPr lang="fr-MA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46949E6-B1AC-839B-04FA-13854AA849E6}"/>
              </a:ext>
            </a:extLst>
          </p:cNvPr>
          <p:cNvSpPr txBox="1"/>
          <p:nvPr/>
        </p:nvSpPr>
        <p:spPr>
          <a:xfrm>
            <a:off x="2283624" y="2635609"/>
            <a:ext cx="1343025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600" b="1" dirty="0">
                <a:solidFill>
                  <a:schemeClr val="accent6">
                    <a:lumMod val="75000"/>
                  </a:schemeClr>
                </a:solidFill>
                <a:latin typeface="Calibri"/>
              </a:rPr>
              <a:t>?</a:t>
            </a:r>
            <a:r>
              <a:rPr lang="fr-FR" sz="2800" b="1" dirty="0">
                <a:solidFill>
                  <a:srgbClr val="A6A6A6"/>
                </a:solidFill>
                <a:latin typeface="Calibri"/>
              </a:rPr>
              <a:t> </a:t>
            </a:r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D89CF19-2935-5B53-2E18-8871EF9E0A9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04406" y="2897668"/>
            <a:ext cx="1583703" cy="194727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132F750-940F-3698-3483-F7FD67F289F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53832" y="3287105"/>
            <a:ext cx="1583704" cy="1768884"/>
          </a:xfrm>
          <a:prstGeom prst="rect">
            <a:avLst/>
          </a:prstGeom>
        </p:spPr>
      </p:pic>
      <p:pic>
        <p:nvPicPr>
          <p:cNvPr id="7" name="Image 6" descr="Une image contenant horloge, Horloge murale, horloge quartz&#10;&#10;Description générée automatiquement">
            <a:extLst>
              <a:ext uri="{FF2B5EF4-FFF2-40B4-BE49-F238E27FC236}">
                <a16:creationId xmlns:a16="http://schemas.microsoft.com/office/drawing/2014/main" id="{5CBEF933-981C-8862-FA98-E44A4E143A5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389" y="6664954"/>
            <a:ext cx="2845371" cy="1707502"/>
          </a:xfrm>
          <a:prstGeom prst="rect">
            <a:avLst/>
          </a:prstGeom>
        </p:spPr>
      </p:pic>
      <p:pic>
        <p:nvPicPr>
          <p:cNvPr id="9" name="Image 8" descr="Une image contenant horloge, Horloge murale&#10;&#10;Description générée automatiquement">
            <a:extLst>
              <a:ext uri="{FF2B5EF4-FFF2-40B4-BE49-F238E27FC236}">
                <a16:creationId xmlns:a16="http://schemas.microsoft.com/office/drawing/2014/main" id="{0BFE4F03-E80B-53AA-6FF9-46D19AFF00B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872" y="6685047"/>
            <a:ext cx="2845372" cy="170750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C4AA7A8-287E-6648-5A02-4D288C3CF11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68" b="98887" l="9728" r="96304">
                        <a14:foregroundMark x1="96498" y1="14286" x2="93580" y2="94249"/>
                        <a14:foregroundMark x1="92412" y1="94434" x2="66732" y2="99072"/>
                        <a14:foregroundMark x1="66732" y1="99072" x2="54669" y2="93506"/>
                        <a14:foregroundMark x1="54669" y1="93506" x2="50778" y2="80891"/>
                        <a14:foregroundMark x1="50778" y1="80891" x2="50973" y2="76994"/>
                        <a14:foregroundMark x1="93385" y1="11317" x2="85603" y2="4267"/>
                        <a14:foregroundMark x1="85603" y1="4267" x2="66537" y2="4638"/>
                        <a14:foregroundMark x1="66537" y1="4638" x2="56031" y2="9276"/>
                        <a14:foregroundMark x1="56031" y1="9276" x2="55642" y2="9833"/>
                        <a14:foregroundMark x1="67899" y1="2968" x2="67899" y2="49907"/>
                        <a14:foregroundMark x1="91051" y1="7421" x2="89494" y2="43599"/>
                        <a14:foregroundMark x1="80156" y1="7607" x2="80156" y2="56957"/>
                        <a14:foregroundMark x1="80156" y1="56957" x2="80156" y2="56030"/>
                        <a14:foregroundMark x1="63813" y1="8534" x2="60700" y2="49351"/>
                        <a14:foregroundMark x1="59533" y1="8163" x2="53113" y2="21707"/>
                        <a14:foregroundMark x1="53113" y1="21707" x2="52724" y2="82560"/>
                        <a14:foregroundMark x1="63619" y1="16512" x2="73735" y2="58627"/>
                        <a14:foregroundMark x1="79961" y1="22449" x2="73541" y2="53803"/>
                        <a14:foregroundMark x1="72957" y1="19295" x2="73541" y2="38219"/>
                        <a14:foregroundMark x1="85409" y1="8163" x2="84630" y2="41558"/>
                        <a14:foregroundMark x1="56809" y1="17625" x2="64786" y2="35807"/>
                        <a14:foregroundMark x1="83463" y1="11317" x2="88327" y2="42672"/>
                        <a14:foregroundMark x1="94553" y1="28757" x2="94747" y2="3914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49630" y="2496394"/>
            <a:ext cx="2440875" cy="2559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7196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13485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t="-5555" b="-5555"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/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4626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/>
          <p:cNvSpPr txBox="1"/>
          <p:nvPr>
            <p:custDataLst>
              <p:tags r:id="rId4"/>
            </p:custDataLst>
          </p:nvPr>
        </p:nvSpPr>
        <p:spPr>
          <a:xfrm>
            <a:off x="3276600" y="2476501"/>
            <a:ext cx="8019621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Conventions pour l’usage des supports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4050696-8E39-F1CF-ABF8-86FF935959D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229601" y="52873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/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7289EC27-7BBE-1564-F14F-8F211F9440ED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776932" y="366680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2180162-B144-7FD4-BB9F-A0EAFFD8A3D0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6524" y="3762221"/>
            <a:ext cx="1374914" cy="76200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5B715999-34C4-2141-4830-610FF1FFFA47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4606084" y="3955716"/>
            <a:ext cx="5416073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Pages réservées à l’enseignant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3F8696B5-768D-1B28-07DD-B75235E312F3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6524" y="5351607"/>
            <a:ext cx="1374914" cy="762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10E672A-213D-5DC3-723E-374E00223365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4606083" y="5545103"/>
            <a:ext cx="8401995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Explications et consignes à dire aux élèves</a:t>
            </a:r>
          </a:p>
        </p:txBody>
      </p:sp>
      <p:sp>
        <p:nvSpPr>
          <p:cNvPr id="21" name="Freeform 8">
            <a:extLst>
              <a:ext uri="{FF2B5EF4-FFF2-40B4-BE49-F238E27FC236}">
                <a16:creationId xmlns:a16="http://schemas.microsoft.com/office/drawing/2014/main" id="{953CC148-4B93-BBCE-4E28-D9EC27DDD162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 rot="10800000" flipH="1">
            <a:off x="1910312" y="5545103"/>
            <a:ext cx="929375" cy="627953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023503FF-8B75-175E-D636-720EC89779C2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9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6601" y="7033208"/>
            <a:ext cx="1374914" cy="762000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5E1446DD-0BB2-867F-17EC-2511CA95D91E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4713291" y="7169141"/>
            <a:ext cx="8019621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Audio enregistré (déclenchement automatique)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2ABBF97-DB21-AAF2-60D3-362648DC1197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1718466" y="6989980"/>
            <a:ext cx="1543266" cy="117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712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A5FC6-EADE-0FCC-9803-4B23341536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CC962F92-F5C2-4AEE-E6A3-0E9E22A826C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68866" y="85321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69DD7B1-6971-025C-29E2-53BB02091BF5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85888" y="771385"/>
            <a:ext cx="11793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Les deux images qui manquent sont : la nuit – le matin. </a:t>
            </a:r>
          </a:p>
        </p:txBody>
      </p:sp>
      <p:graphicFrame>
        <p:nvGraphicFramePr>
          <p:cNvPr id="36" name="Tableau 35">
            <a:extLst>
              <a:ext uri="{FF2B5EF4-FFF2-40B4-BE49-F238E27FC236}">
                <a16:creationId xmlns:a16="http://schemas.microsoft.com/office/drawing/2014/main" id="{AAD22173-C5A4-9BB5-FC68-5782F0B58AC9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endParaRPr lang="fr-FR"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  <a:ea typeface="+mn-ea"/>
                        <a:cs typeface="+mn-cs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E4CE0400-46BA-2A4E-1586-828FB170539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7116" y="487304"/>
            <a:ext cx="1446339" cy="14426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7F7E2B7-2D66-923B-BDC3-6777A9C944F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04406" y="2897668"/>
            <a:ext cx="1583703" cy="194727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9180D3D-D5CF-E0CD-C153-94BB9B027BD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53832" y="3287105"/>
            <a:ext cx="1583704" cy="1768884"/>
          </a:xfrm>
          <a:prstGeom prst="rect">
            <a:avLst/>
          </a:prstGeom>
        </p:spPr>
      </p:pic>
      <p:pic>
        <p:nvPicPr>
          <p:cNvPr id="9" name="Image 8" descr="Une image contenant horloge, Horloge murale, horloge quartz&#10;&#10;Description générée automatiquement">
            <a:extLst>
              <a:ext uri="{FF2B5EF4-FFF2-40B4-BE49-F238E27FC236}">
                <a16:creationId xmlns:a16="http://schemas.microsoft.com/office/drawing/2014/main" id="{CA679796-F853-27CE-1044-9E197559FCE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389" y="6664954"/>
            <a:ext cx="2845371" cy="1707502"/>
          </a:xfrm>
          <a:prstGeom prst="rect">
            <a:avLst/>
          </a:prstGeom>
        </p:spPr>
      </p:pic>
      <p:pic>
        <p:nvPicPr>
          <p:cNvPr id="16" name="Image 15" descr="Une image contenant horloge, Horloge murale&#10;&#10;Description générée automatiquement">
            <a:extLst>
              <a:ext uri="{FF2B5EF4-FFF2-40B4-BE49-F238E27FC236}">
                <a16:creationId xmlns:a16="http://schemas.microsoft.com/office/drawing/2014/main" id="{14301F75-69B1-6518-6F01-5FF78BA9A43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872" y="6685047"/>
            <a:ext cx="2845372" cy="1707502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07C2779C-DF5F-31C6-1BCF-BFD1105558A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567546" y="6806997"/>
            <a:ext cx="2775182" cy="1599811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8B47ED65-7A3F-5AE5-24B4-03648B19454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968" b="98887" l="9728" r="96304">
                        <a14:foregroundMark x1="96498" y1="14286" x2="93580" y2="94249"/>
                        <a14:foregroundMark x1="92412" y1="94434" x2="66732" y2="99072"/>
                        <a14:foregroundMark x1="66732" y1="99072" x2="54669" y2="93506"/>
                        <a14:foregroundMark x1="54669" y1="93506" x2="50778" y2="80891"/>
                        <a14:foregroundMark x1="50778" y1="80891" x2="50973" y2="76994"/>
                        <a14:foregroundMark x1="93385" y1="11317" x2="85603" y2="4267"/>
                        <a14:foregroundMark x1="85603" y1="4267" x2="66537" y2="4638"/>
                        <a14:foregroundMark x1="66537" y1="4638" x2="56031" y2="9276"/>
                        <a14:foregroundMark x1="56031" y1="9276" x2="55642" y2="9833"/>
                        <a14:foregroundMark x1="67899" y1="2968" x2="67899" y2="49907"/>
                        <a14:foregroundMark x1="91051" y1="7421" x2="89494" y2="43599"/>
                        <a14:foregroundMark x1="80156" y1="7607" x2="80156" y2="56957"/>
                        <a14:foregroundMark x1="80156" y1="56957" x2="80156" y2="56030"/>
                        <a14:foregroundMark x1="63813" y1="8534" x2="60700" y2="49351"/>
                        <a14:foregroundMark x1="59533" y1="8163" x2="53113" y2="21707"/>
                        <a14:foregroundMark x1="53113" y1="21707" x2="52724" y2="82560"/>
                        <a14:foregroundMark x1="63619" y1="16512" x2="73735" y2="58627"/>
                        <a14:foregroundMark x1="79961" y1="22449" x2="73541" y2="53803"/>
                        <a14:foregroundMark x1="72957" y1="19295" x2="73541" y2="38219"/>
                        <a14:foregroundMark x1="85409" y1="8163" x2="84630" y2="41558"/>
                        <a14:foregroundMark x1="56809" y1="17625" x2="64786" y2="35807"/>
                        <a14:foregroundMark x1="83463" y1="11317" x2="88327" y2="42672"/>
                        <a14:foregroundMark x1="94553" y1="28757" x2="94747" y2="3914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49630" y="2496394"/>
            <a:ext cx="2440875" cy="2559595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B73ED18F-33D3-5BDE-2887-195DCD48A48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412" b="96104" l="778" r="91440">
                        <a14:foregroundMark x1="25292" y1="5195" x2="25292" y2="2597"/>
                        <a14:foregroundMark x1="7198" y1="9276" x2="195" y2="79221"/>
                        <a14:foregroundMark x1="195" y1="79221" x2="1946" y2="94805"/>
                        <a14:foregroundMark x1="1946" y1="94805" x2="10506" y2="99443"/>
                        <a14:foregroundMark x1="10506" y1="99443" x2="45136" y2="96289"/>
                        <a14:foregroundMark x1="45136" y1="96289" x2="46109" y2="69759"/>
                        <a14:foregroundMark x1="5253" y1="14286" x2="5253" y2="14286"/>
                        <a14:foregroundMark x1="778" y1="49351" x2="2529" y2="58813"/>
                        <a14:backgroundMark x1="66732" y1="4082" x2="91829" y2="9591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81869" y="2508803"/>
            <a:ext cx="2440875" cy="2559595"/>
          </a:xfrm>
          <a:prstGeom prst="rect">
            <a:avLst/>
          </a:prstGeom>
        </p:spPr>
      </p:pic>
      <p:sp>
        <p:nvSpPr>
          <p:cNvPr id="17" name="Organigramme : Connecteur 16">
            <a:extLst>
              <a:ext uri="{FF2B5EF4-FFF2-40B4-BE49-F238E27FC236}">
                <a16:creationId xmlns:a16="http://schemas.microsoft.com/office/drawing/2014/main" id="{40236F76-505C-E6FD-F51C-FDB5577FF13E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385888" y="6242859"/>
            <a:ext cx="3169724" cy="2551692"/>
          </a:xfrm>
          <a:prstGeom prst="flowChartConnector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rganigramme : Connecteur 18">
            <a:extLst>
              <a:ext uri="{FF2B5EF4-FFF2-40B4-BE49-F238E27FC236}">
                <a16:creationId xmlns:a16="http://schemas.microsoft.com/office/drawing/2014/main" id="{46C0F735-02AF-EB91-3042-58EBB6931341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349301" y="2323310"/>
            <a:ext cx="2318868" cy="2907702"/>
          </a:xfrm>
          <a:prstGeom prst="flowChartConnector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2472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4040B1-0CF6-16E1-B26E-E00479C485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B0B8C37-3B25-71B6-B5B6-91EC35F1DBE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F70BCCC0-013A-C699-3542-F35E4EF87362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-5869"/>
            <a:ext cx="13716000" cy="1029286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70D3D87-DCCE-4DF5-E11D-6646EDF44FEB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7EB8CE00-B1AD-7BE4-7323-129432DF1C1D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CE0BCA1E-7C5F-A68B-4C36-44BFBFE9FE25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4290DFDB-C75D-125F-A1A1-D3E6D104809C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772032"/>
                <a:chOff x="195880" y="180292"/>
                <a:chExt cx="8769597" cy="772032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DFB30D6A-9BF6-8379-E2A6-76EABF7243FF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52BDF782-E55C-BCA2-085E-7C809E4715F3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4" y="746104"/>
                  <a:ext cx="8763377" cy="206220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8D0CA3AB-6803-F90E-9BDD-2027AA9E039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68866" y="85321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1E1A72A-E770-D942-5C29-26575170E51A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92328" y="771385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Nous avons déjà vu les couleurs. 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5A74E878-2BD1-D790-90FC-11D193B875D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88093" y="529841"/>
            <a:ext cx="1530246" cy="1284596"/>
          </a:xfrm>
          <a:prstGeom prst="rect">
            <a:avLst/>
          </a:prstGeom>
        </p:spPr>
      </p:pic>
      <p:sp>
        <p:nvSpPr>
          <p:cNvPr id="6" name="Étoile : 16 branches 5">
            <a:extLst>
              <a:ext uri="{FF2B5EF4-FFF2-40B4-BE49-F238E27FC236}">
                <a16:creationId xmlns:a16="http://schemas.microsoft.com/office/drawing/2014/main" id="{0EA3CBCD-6A55-0C94-B399-606BFD2D9DBE}"/>
              </a:ext>
            </a:extLst>
          </p:cNvPr>
          <p:cNvSpPr/>
          <p:nvPr/>
        </p:nvSpPr>
        <p:spPr>
          <a:xfrm>
            <a:off x="1681629" y="2669319"/>
            <a:ext cx="1565647" cy="1584725"/>
          </a:xfrm>
          <a:prstGeom prst="star16">
            <a:avLst>
              <a:gd name="adj" fmla="val 46866"/>
            </a:avLst>
          </a:prstGeom>
          <a:solidFill>
            <a:srgbClr val="0066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7" name="Étoile : 16 branches 6">
            <a:extLst>
              <a:ext uri="{FF2B5EF4-FFF2-40B4-BE49-F238E27FC236}">
                <a16:creationId xmlns:a16="http://schemas.microsoft.com/office/drawing/2014/main" id="{D55F0B77-0335-BF7B-A98F-0117C74E5BCA}"/>
              </a:ext>
            </a:extLst>
          </p:cNvPr>
          <p:cNvSpPr/>
          <p:nvPr/>
        </p:nvSpPr>
        <p:spPr>
          <a:xfrm>
            <a:off x="4505432" y="2629563"/>
            <a:ext cx="1565647" cy="1584725"/>
          </a:xfrm>
          <a:prstGeom prst="star16">
            <a:avLst>
              <a:gd name="adj" fmla="val 46866"/>
            </a:avLst>
          </a:prstGeom>
          <a:solidFill>
            <a:srgbClr val="ED1D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9" name="Étoile : 16 branches 8">
            <a:extLst>
              <a:ext uri="{FF2B5EF4-FFF2-40B4-BE49-F238E27FC236}">
                <a16:creationId xmlns:a16="http://schemas.microsoft.com/office/drawing/2014/main" id="{DFE80950-DDF7-44E1-F3F5-6FA245BF3DC9}"/>
              </a:ext>
            </a:extLst>
          </p:cNvPr>
          <p:cNvSpPr/>
          <p:nvPr/>
        </p:nvSpPr>
        <p:spPr>
          <a:xfrm>
            <a:off x="7529792" y="2652606"/>
            <a:ext cx="1565647" cy="1584725"/>
          </a:xfrm>
          <a:prstGeom prst="star16">
            <a:avLst>
              <a:gd name="adj" fmla="val 46866"/>
            </a:avLst>
          </a:prstGeom>
          <a:solidFill>
            <a:srgbClr val="0096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12" name="Étoile : 16 branches 11">
            <a:extLst>
              <a:ext uri="{FF2B5EF4-FFF2-40B4-BE49-F238E27FC236}">
                <a16:creationId xmlns:a16="http://schemas.microsoft.com/office/drawing/2014/main" id="{7897C0CB-73F0-B22D-BFA5-2F7F3AFDB930}"/>
              </a:ext>
            </a:extLst>
          </p:cNvPr>
          <p:cNvSpPr/>
          <p:nvPr/>
        </p:nvSpPr>
        <p:spPr>
          <a:xfrm>
            <a:off x="10467931" y="2673019"/>
            <a:ext cx="1565647" cy="1584725"/>
          </a:xfrm>
          <a:prstGeom prst="star16">
            <a:avLst>
              <a:gd name="adj" fmla="val 46866"/>
            </a:avLst>
          </a:prstGeom>
          <a:solidFill>
            <a:srgbClr val="FEF1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14" name="Étoile : 16 branches 13">
            <a:extLst>
              <a:ext uri="{FF2B5EF4-FFF2-40B4-BE49-F238E27FC236}">
                <a16:creationId xmlns:a16="http://schemas.microsoft.com/office/drawing/2014/main" id="{0F7A2810-F018-2CBC-576A-194D8A7C7C2A}"/>
              </a:ext>
            </a:extLst>
          </p:cNvPr>
          <p:cNvSpPr/>
          <p:nvPr/>
        </p:nvSpPr>
        <p:spPr>
          <a:xfrm>
            <a:off x="1681629" y="6174132"/>
            <a:ext cx="1565647" cy="1584725"/>
          </a:xfrm>
          <a:prstGeom prst="star16">
            <a:avLst>
              <a:gd name="adj" fmla="val 46866"/>
            </a:avLst>
          </a:prstGeom>
          <a:solidFill>
            <a:srgbClr val="FF66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16" name="Étoile : 16 branches 15">
            <a:extLst>
              <a:ext uri="{FF2B5EF4-FFF2-40B4-BE49-F238E27FC236}">
                <a16:creationId xmlns:a16="http://schemas.microsoft.com/office/drawing/2014/main" id="{1A35FB6E-136A-7E85-89D9-995E6C453B27}"/>
              </a:ext>
            </a:extLst>
          </p:cNvPr>
          <p:cNvSpPr/>
          <p:nvPr/>
        </p:nvSpPr>
        <p:spPr>
          <a:xfrm>
            <a:off x="4485553" y="6154253"/>
            <a:ext cx="1565647" cy="1584725"/>
          </a:xfrm>
          <a:prstGeom prst="star16">
            <a:avLst>
              <a:gd name="adj" fmla="val 46866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17" name="Étoile : 16 branches 16">
            <a:extLst>
              <a:ext uri="{FF2B5EF4-FFF2-40B4-BE49-F238E27FC236}">
                <a16:creationId xmlns:a16="http://schemas.microsoft.com/office/drawing/2014/main" id="{98757CA1-22D7-CEDB-3A77-05CD33B300D1}"/>
              </a:ext>
            </a:extLst>
          </p:cNvPr>
          <p:cNvSpPr/>
          <p:nvPr/>
        </p:nvSpPr>
        <p:spPr>
          <a:xfrm>
            <a:off x="7549670" y="6174132"/>
            <a:ext cx="1565647" cy="1584725"/>
          </a:xfrm>
          <a:prstGeom prst="star16">
            <a:avLst>
              <a:gd name="adj" fmla="val 46866"/>
            </a:avLst>
          </a:prstGeom>
          <a:solidFill>
            <a:srgbClr val="8D5E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18" name="Étoile : 16 branches 17">
            <a:extLst>
              <a:ext uri="{FF2B5EF4-FFF2-40B4-BE49-F238E27FC236}">
                <a16:creationId xmlns:a16="http://schemas.microsoft.com/office/drawing/2014/main" id="{973DD69C-9E06-79D2-6B3A-E1E8BF298E28}"/>
              </a:ext>
            </a:extLst>
          </p:cNvPr>
          <p:cNvSpPr/>
          <p:nvPr/>
        </p:nvSpPr>
        <p:spPr>
          <a:xfrm>
            <a:off x="10353594" y="6174131"/>
            <a:ext cx="1565647" cy="1584725"/>
          </a:xfrm>
          <a:prstGeom prst="star16">
            <a:avLst>
              <a:gd name="adj" fmla="val 4686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AE215AAF-925C-645D-0598-93F1A1A36198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3217091023"/>
              </p:ext>
            </p:ext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endParaRPr lang="fr-FR"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  <a:ea typeface="+mn-ea"/>
                        <a:cs typeface="+mn-cs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53855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6EA06D-3B84-929A-F3F0-AE7BD711BF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4A5CBB2B-E5D2-2E5F-AD91-30584053035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3E6ED3C4-D519-01FA-331E-4993FB0BB809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-5869"/>
            <a:ext cx="13716000" cy="1029286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CD5138D-3811-1158-3DB3-69B8B6AC2D8F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1326B617-F5ED-63CD-6456-2E25614817A5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691AA694-3226-991F-3944-2677027F0430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206C4C2A-5C1E-12FA-9B4E-AFB01344D5D2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772032"/>
                <a:chOff x="195880" y="180292"/>
                <a:chExt cx="8769597" cy="772032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61377D40-2245-17B2-2CB6-C58CE1758F38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987D3E67-830A-AC20-62B4-9119E37EAC5F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4" y="746104"/>
                  <a:ext cx="8763377" cy="206220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6A942257-BA76-AB3E-0F37-EBD1E9E07C3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68866" y="767482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ED3CFA8-B696-2E81-4651-3B14515B5E5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88093" y="529841"/>
            <a:ext cx="1530246" cy="1284596"/>
          </a:xfrm>
          <a:prstGeom prst="rect">
            <a:avLst/>
          </a:prstGeom>
        </p:spPr>
      </p:pic>
      <p:sp>
        <p:nvSpPr>
          <p:cNvPr id="6" name="Étoile : 16 branches 5">
            <a:extLst>
              <a:ext uri="{FF2B5EF4-FFF2-40B4-BE49-F238E27FC236}">
                <a16:creationId xmlns:a16="http://schemas.microsoft.com/office/drawing/2014/main" id="{84DE06AB-80A6-CAF8-47D1-8AC5418463A8}"/>
              </a:ext>
            </a:extLst>
          </p:cNvPr>
          <p:cNvSpPr/>
          <p:nvPr/>
        </p:nvSpPr>
        <p:spPr>
          <a:xfrm>
            <a:off x="1681629" y="2669319"/>
            <a:ext cx="1565647" cy="1584725"/>
          </a:xfrm>
          <a:prstGeom prst="star16">
            <a:avLst>
              <a:gd name="adj" fmla="val 46866"/>
            </a:avLst>
          </a:prstGeom>
          <a:solidFill>
            <a:srgbClr val="0066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7" name="Étoile : 16 branches 6">
            <a:extLst>
              <a:ext uri="{FF2B5EF4-FFF2-40B4-BE49-F238E27FC236}">
                <a16:creationId xmlns:a16="http://schemas.microsoft.com/office/drawing/2014/main" id="{74C450C3-6580-5EF8-5BB9-0A44EA327746}"/>
              </a:ext>
            </a:extLst>
          </p:cNvPr>
          <p:cNvSpPr/>
          <p:nvPr/>
        </p:nvSpPr>
        <p:spPr>
          <a:xfrm>
            <a:off x="4505432" y="2629563"/>
            <a:ext cx="1565647" cy="1584725"/>
          </a:xfrm>
          <a:prstGeom prst="star16">
            <a:avLst>
              <a:gd name="adj" fmla="val 46866"/>
            </a:avLst>
          </a:prstGeom>
          <a:solidFill>
            <a:srgbClr val="ED1D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9" name="Étoile : 16 branches 8">
            <a:extLst>
              <a:ext uri="{FF2B5EF4-FFF2-40B4-BE49-F238E27FC236}">
                <a16:creationId xmlns:a16="http://schemas.microsoft.com/office/drawing/2014/main" id="{ED07D0ED-2504-B447-9F36-6622BCF41461}"/>
              </a:ext>
            </a:extLst>
          </p:cNvPr>
          <p:cNvSpPr/>
          <p:nvPr/>
        </p:nvSpPr>
        <p:spPr>
          <a:xfrm>
            <a:off x="7529792" y="2652606"/>
            <a:ext cx="1565647" cy="1584725"/>
          </a:xfrm>
          <a:prstGeom prst="star16">
            <a:avLst>
              <a:gd name="adj" fmla="val 46866"/>
            </a:avLst>
          </a:prstGeom>
          <a:solidFill>
            <a:srgbClr val="0096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12" name="Étoile : 16 branches 11">
            <a:extLst>
              <a:ext uri="{FF2B5EF4-FFF2-40B4-BE49-F238E27FC236}">
                <a16:creationId xmlns:a16="http://schemas.microsoft.com/office/drawing/2014/main" id="{3F89ADD7-6424-9A3A-2A2A-6C797254C205}"/>
              </a:ext>
            </a:extLst>
          </p:cNvPr>
          <p:cNvSpPr/>
          <p:nvPr/>
        </p:nvSpPr>
        <p:spPr>
          <a:xfrm>
            <a:off x="10467931" y="2673019"/>
            <a:ext cx="1565647" cy="1584725"/>
          </a:xfrm>
          <a:prstGeom prst="star16">
            <a:avLst>
              <a:gd name="adj" fmla="val 46866"/>
            </a:avLst>
          </a:prstGeom>
          <a:solidFill>
            <a:srgbClr val="FEF1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14" name="Étoile : 16 branches 13">
            <a:extLst>
              <a:ext uri="{FF2B5EF4-FFF2-40B4-BE49-F238E27FC236}">
                <a16:creationId xmlns:a16="http://schemas.microsoft.com/office/drawing/2014/main" id="{1F0B047B-8EE6-4E96-5CCE-BAB1E4510F8B}"/>
              </a:ext>
            </a:extLst>
          </p:cNvPr>
          <p:cNvSpPr/>
          <p:nvPr/>
        </p:nvSpPr>
        <p:spPr>
          <a:xfrm>
            <a:off x="1681629" y="6174132"/>
            <a:ext cx="1565647" cy="1584725"/>
          </a:xfrm>
          <a:prstGeom prst="star16">
            <a:avLst>
              <a:gd name="adj" fmla="val 46866"/>
            </a:avLst>
          </a:prstGeom>
          <a:solidFill>
            <a:srgbClr val="FF66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16" name="Étoile : 16 branches 15">
            <a:extLst>
              <a:ext uri="{FF2B5EF4-FFF2-40B4-BE49-F238E27FC236}">
                <a16:creationId xmlns:a16="http://schemas.microsoft.com/office/drawing/2014/main" id="{0297E9B0-70CE-04D6-8171-8DF709CF6EA2}"/>
              </a:ext>
            </a:extLst>
          </p:cNvPr>
          <p:cNvSpPr/>
          <p:nvPr/>
        </p:nvSpPr>
        <p:spPr>
          <a:xfrm>
            <a:off x="4485553" y="6154253"/>
            <a:ext cx="1565647" cy="1584725"/>
          </a:xfrm>
          <a:prstGeom prst="star16">
            <a:avLst>
              <a:gd name="adj" fmla="val 46866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17" name="Étoile : 16 branches 16">
            <a:extLst>
              <a:ext uri="{FF2B5EF4-FFF2-40B4-BE49-F238E27FC236}">
                <a16:creationId xmlns:a16="http://schemas.microsoft.com/office/drawing/2014/main" id="{3E68342A-124E-B087-04ED-5BC1CE244462}"/>
              </a:ext>
            </a:extLst>
          </p:cNvPr>
          <p:cNvSpPr/>
          <p:nvPr/>
        </p:nvSpPr>
        <p:spPr>
          <a:xfrm>
            <a:off x="7549670" y="6174132"/>
            <a:ext cx="1565647" cy="1584725"/>
          </a:xfrm>
          <a:prstGeom prst="star16">
            <a:avLst>
              <a:gd name="adj" fmla="val 46866"/>
            </a:avLst>
          </a:prstGeom>
          <a:solidFill>
            <a:srgbClr val="8D5E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18" name="Étoile : 16 branches 17">
            <a:extLst>
              <a:ext uri="{FF2B5EF4-FFF2-40B4-BE49-F238E27FC236}">
                <a16:creationId xmlns:a16="http://schemas.microsoft.com/office/drawing/2014/main" id="{0D871576-4686-0B9F-B912-7FBDA1D77220}"/>
              </a:ext>
            </a:extLst>
          </p:cNvPr>
          <p:cNvSpPr/>
          <p:nvPr/>
        </p:nvSpPr>
        <p:spPr>
          <a:xfrm>
            <a:off x="10353594" y="6174131"/>
            <a:ext cx="1565647" cy="1584725"/>
          </a:xfrm>
          <a:prstGeom prst="star16">
            <a:avLst>
              <a:gd name="adj" fmla="val 4686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253969C-B70E-D893-1ED1-8FB5D04DB3BC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357312" y="576203"/>
            <a:ext cx="105619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chaque couleur, je vais désigner un élève pour dire le nom de la couleur. </a:t>
            </a:r>
          </a:p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C’est quelle couleur ?</a:t>
            </a:r>
            <a:r>
              <a:rPr lang="fr-FR" sz="2400" b="1" dirty="0">
                <a:solidFill>
                  <a:srgbClr val="A6A6A6"/>
                </a:solidFill>
                <a:latin typeface="Calibri"/>
              </a:rPr>
              <a:t> </a:t>
            </a: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70D88283-70E8-3134-91FD-FF3FF7A62E6B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3217091023"/>
              </p:ext>
            </p:ext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endParaRPr lang="fr-FR"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  <a:ea typeface="+mn-ea"/>
                        <a:cs typeface="+mn-cs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850436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C7CA68-E49F-10B3-EF17-E254CF664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A9F72BBC-8481-9DF0-DB36-E7C2F42D56C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FE7BF96B-5318-6BEA-E664-3CF91E94A39C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-5869"/>
            <a:ext cx="13716000" cy="1029286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51180D1-BA58-A359-2FE2-47DC18399D4C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A16AC98A-7507-1BFC-6AF3-161E3B170D76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00FF7A89-15B5-27C4-1708-3D2232FEA5C7}"/>
                  </a:ext>
                </a:extLst>
              </p:cNvPr>
              <p:cNvSpPr/>
              <p:nvPr>
                <p:custDataLst>
                  <p:tags r:id="rId16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07D7E1B7-1421-B24D-B198-5C1F91720C28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772032"/>
                <a:chOff x="195880" y="180292"/>
                <a:chExt cx="8769597" cy="772032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2AA7EB5B-92A7-8886-2A92-1E8738C4210B}"/>
                    </a:ext>
                  </a:extLst>
                </p:cNvPr>
                <p:cNvSpPr/>
                <p:nvPr>
                  <p:custDataLst>
                    <p:tags r:id="rId17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5EBB711E-7734-EB3F-1F1B-3E1011E377AE}"/>
                    </a:ext>
                  </a:extLst>
                </p:cNvPr>
                <p:cNvSpPr/>
                <p:nvPr>
                  <p:custDataLst>
                    <p:tags r:id="rId18"/>
                  </p:custDataLst>
                </p:nvPr>
              </p:nvSpPr>
              <p:spPr>
                <a:xfrm>
                  <a:off x="196724" y="746104"/>
                  <a:ext cx="8763377" cy="206220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85C444BB-3826-B875-6120-630928B0F00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68866" y="85321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926DBF3-FDF9-F39B-7A08-E3C0F77EC52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92328" y="771385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Répétons ensemble </a:t>
            </a:r>
            <a:r>
              <a:rPr kumimoji="0" lang="fr-FR" sz="2400" b="1" i="0" u="sng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les couleurs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963CADAE-F591-294C-C216-CC54BE573F3E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88093" y="529841"/>
            <a:ext cx="1530246" cy="1284596"/>
          </a:xfrm>
          <a:prstGeom prst="rect">
            <a:avLst/>
          </a:prstGeom>
        </p:spPr>
      </p:pic>
      <p:sp>
        <p:nvSpPr>
          <p:cNvPr id="6" name="Étoile : 16 branches 5">
            <a:extLst>
              <a:ext uri="{FF2B5EF4-FFF2-40B4-BE49-F238E27FC236}">
                <a16:creationId xmlns:a16="http://schemas.microsoft.com/office/drawing/2014/main" id="{ECB41F62-DC8A-67CE-114C-D0DFF0066DDB}"/>
              </a:ext>
            </a:extLst>
          </p:cNvPr>
          <p:cNvSpPr/>
          <p:nvPr/>
        </p:nvSpPr>
        <p:spPr>
          <a:xfrm>
            <a:off x="1681629" y="2669319"/>
            <a:ext cx="1565647" cy="1584725"/>
          </a:xfrm>
          <a:prstGeom prst="star16">
            <a:avLst>
              <a:gd name="adj" fmla="val 46866"/>
            </a:avLst>
          </a:prstGeom>
          <a:solidFill>
            <a:srgbClr val="0066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7" name="Étoile : 16 branches 6">
            <a:extLst>
              <a:ext uri="{FF2B5EF4-FFF2-40B4-BE49-F238E27FC236}">
                <a16:creationId xmlns:a16="http://schemas.microsoft.com/office/drawing/2014/main" id="{4BB7F90E-59E5-94D5-3FCB-62C251359368}"/>
              </a:ext>
            </a:extLst>
          </p:cNvPr>
          <p:cNvSpPr/>
          <p:nvPr/>
        </p:nvSpPr>
        <p:spPr>
          <a:xfrm>
            <a:off x="4505432" y="2629563"/>
            <a:ext cx="1565647" cy="1584725"/>
          </a:xfrm>
          <a:prstGeom prst="star16">
            <a:avLst>
              <a:gd name="adj" fmla="val 46866"/>
            </a:avLst>
          </a:prstGeom>
          <a:solidFill>
            <a:srgbClr val="ED1D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9" name="Étoile : 16 branches 8">
            <a:extLst>
              <a:ext uri="{FF2B5EF4-FFF2-40B4-BE49-F238E27FC236}">
                <a16:creationId xmlns:a16="http://schemas.microsoft.com/office/drawing/2014/main" id="{8F301766-B7DB-5F6E-9BFA-E3F6247D84A9}"/>
              </a:ext>
            </a:extLst>
          </p:cNvPr>
          <p:cNvSpPr/>
          <p:nvPr/>
        </p:nvSpPr>
        <p:spPr>
          <a:xfrm>
            <a:off x="7529792" y="2652606"/>
            <a:ext cx="1565647" cy="1584725"/>
          </a:xfrm>
          <a:prstGeom prst="star16">
            <a:avLst>
              <a:gd name="adj" fmla="val 46866"/>
            </a:avLst>
          </a:prstGeom>
          <a:solidFill>
            <a:srgbClr val="0096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12" name="Étoile : 16 branches 11">
            <a:extLst>
              <a:ext uri="{FF2B5EF4-FFF2-40B4-BE49-F238E27FC236}">
                <a16:creationId xmlns:a16="http://schemas.microsoft.com/office/drawing/2014/main" id="{DDED1373-BD93-2B19-7DF5-FB53328E2A38}"/>
              </a:ext>
            </a:extLst>
          </p:cNvPr>
          <p:cNvSpPr/>
          <p:nvPr/>
        </p:nvSpPr>
        <p:spPr>
          <a:xfrm>
            <a:off x="10467931" y="2673019"/>
            <a:ext cx="1565647" cy="1584725"/>
          </a:xfrm>
          <a:prstGeom prst="star16">
            <a:avLst>
              <a:gd name="adj" fmla="val 46866"/>
            </a:avLst>
          </a:prstGeom>
          <a:solidFill>
            <a:srgbClr val="FEF1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14" name="Étoile : 16 branches 13">
            <a:extLst>
              <a:ext uri="{FF2B5EF4-FFF2-40B4-BE49-F238E27FC236}">
                <a16:creationId xmlns:a16="http://schemas.microsoft.com/office/drawing/2014/main" id="{36AD316D-AC40-A89C-573B-9150FECC9DA8}"/>
              </a:ext>
            </a:extLst>
          </p:cNvPr>
          <p:cNvSpPr/>
          <p:nvPr/>
        </p:nvSpPr>
        <p:spPr>
          <a:xfrm>
            <a:off x="1681629" y="6174132"/>
            <a:ext cx="1565647" cy="1584725"/>
          </a:xfrm>
          <a:prstGeom prst="star16">
            <a:avLst>
              <a:gd name="adj" fmla="val 46866"/>
            </a:avLst>
          </a:prstGeom>
          <a:solidFill>
            <a:srgbClr val="FF66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16" name="Étoile : 16 branches 15">
            <a:extLst>
              <a:ext uri="{FF2B5EF4-FFF2-40B4-BE49-F238E27FC236}">
                <a16:creationId xmlns:a16="http://schemas.microsoft.com/office/drawing/2014/main" id="{67582A4C-8A95-0D08-8C0C-3374DB3A3716}"/>
              </a:ext>
            </a:extLst>
          </p:cNvPr>
          <p:cNvSpPr/>
          <p:nvPr/>
        </p:nvSpPr>
        <p:spPr>
          <a:xfrm>
            <a:off x="4485553" y="6154253"/>
            <a:ext cx="1565647" cy="1584725"/>
          </a:xfrm>
          <a:prstGeom prst="star16">
            <a:avLst>
              <a:gd name="adj" fmla="val 46866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17" name="Étoile : 16 branches 16">
            <a:extLst>
              <a:ext uri="{FF2B5EF4-FFF2-40B4-BE49-F238E27FC236}">
                <a16:creationId xmlns:a16="http://schemas.microsoft.com/office/drawing/2014/main" id="{8A0A02AB-4A4D-6F8C-2764-0A59F46E5477}"/>
              </a:ext>
            </a:extLst>
          </p:cNvPr>
          <p:cNvSpPr/>
          <p:nvPr/>
        </p:nvSpPr>
        <p:spPr>
          <a:xfrm>
            <a:off x="7549670" y="6174132"/>
            <a:ext cx="1565647" cy="1584725"/>
          </a:xfrm>
          <a:prstGeom prst="star16">
            <a:avLst>
              <a:gd name="adj" fmla="val 46866"/>
            </a:avLst>
          </a:prstGeom>
          <a:solidFill>
            <a:srgbClr val="8D5E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18" name="Étoile : 16 branches 17">
            <a:extLst>
              <a:ext uri="{FF2B5EF4-FFF2-40B4-BE49-F238E27FC236}">
                <a16:creationId xmlns:a16="http://schemas.microsoft.com/office/drawing/2014/main" id="{5713A83B-4900-1D7C-ED62-FD4B1C1415DB}"/>
              </a:ext>
            </a:extLst>
          </p:cNvPr>
          <p:cNvSpPr/>
          <p:nvPr/>
        </p:nvSpPr>
        <p:spPr>
          <a:xfrm>
            <a:off x="10353594" y="6174131"/>
            <a:ext cx="1565647" cy="1584725"/>
          </a:xfrm>
          <a:prstGeom prst="star16">
            <a:avLst>
              <a:gd name="adj" fmla="val 4686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A2748A09-47A5-EE8C-260F-00D8BFAE0AC9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3913783" y="4606766"/>
            <a:ext cx="2748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rgbClr val="215968"/>
                </a:solidFill>
                <a:latin typeface="Dosis" pitchFamily="2" charset="0"/>
              </a:rPr>
              <a:t>rouge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28A7DD84-39A2-9185-6839-4E1E11BB110E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089980" y="4606765"/>
            <a:ext cx="2748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rgbClr val="215968"/>
                </a:solidFill>
                <a:latin typeface="Dosis" pitchFamily="2" charset="0"/>
              </a:rPr>
              <a:t>bleu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6E192211-A687-377D-34EC-CDCCC0A694AE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6938143" y="4606764"/>
            <a:ext cx="2748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rgbClr val="215968"/>
                </a:solidFill>
                <a:latin typeface="Dosis" pitchFamily="2" charset="0"/>
              </a:rPr>
              <a:t>vert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EE13D11F-7888-7BA9-BBF1-887AE564D780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9876282" y="4599801"/>
            <a:ext cx="2748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rgbClr val="215968"/>
                </a:solidFill>
                <a:latin typeface="Dosis" pitchFamily="2" charset="0"/>
              </a:rPr>
              <a:t>jaune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E3ADA505-8501-7D09-FAF3-50A2E9A697CF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1089980" y="8051334"/>
            <a:ext cx="2748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rgbClr val="215968"/>
                </a:solidFill>
                <a:latin typeface="Dosis" pitchFamily="2" charset="0"/>
              </a:rPr>
              <a:t>rose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84C9C46B-94AF-83E9-AB5C-C8967D370A93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3838924" y="8055897"/>
            <a:ext cx="2748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rgbClr val="215968"/>
                </a:solidFill>
                <a:latin typeface="Dosis" pitchFamily="2" charset="0"/>
              </a:rPr>
              <a:t>gris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25764245-22D0-C2E8-74D0-6240858C54CB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6858000" y="8161450"/>
            <a:ext cx="2748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rgbClr val="215968"/>
                </a:solidFill>
                <a:latin typeface="Dosis" pitchFamily="2" charset="0"/>
              </a:rPr>
              <a:t>marron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7422BB86-187B-A61F-CE99-3B5CEF49A048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9764033" y="8160367"/>
            <a:ext cx="2748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rgbClr val="215968"/>
                </a:solidFill>
                <a:latin typeface="Dosis" pitchFamily="2" charset="0"/>
              </a:rPr>
              <a:t>noir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FA943748-7F9C-4D75-C291-3DDA809B6940}"/>
              </a:ext>
            </a:extLst>
          </p:cNvPr>
          <p:cNvGraphicFramePr>
            <a:graphicFrameLocks noGrp="1"/>
          </p:cNvGraphicFramePr>
          <p:nvPr>
            <p:custDataLst>
              <p:tags r:id="rId14"/>
            </p:custDataLst>
            <p:extLst>
              <p:ext uri="{D42A27DB-BD31-4B8C-83A1-F6EECF244321}">
                <p14:modId xmlns:p14="http://schemas.microsoft.com/office/powerpoint/2010/main" val="3217091023"/>
              </p:ext>
            </p:ext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endParaRPr lang="fr-FR"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  <a:ea typeface="+mn-ea"/>
                        <a:cs typeface="+mn-cs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27375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E44761-08C2-DE05-2701-A008D6298E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5A1E6165-9239-C16F-0E7D-CCB8577DB29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C54C3977-D2D2-9A26-127B-61D2268F3155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7715B98-61C1-0D1F-5A6C-3DB1B2EF093D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7A1148B4-E910-80E3-A65B-BC3E1578C365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09A25030-8F0A-2541-0926-B3DBE9F10A3D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636D63F0-860B-4446-1152-FEFA98047D43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2DAA9649-059B-B95F-35F5-2BDAD054DB3F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D0E14AF6-D185-4795-FD4A-4D24AB14D204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9502E8E2-E849-0C33-B2C5-A68514ABDA5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910506" y="80647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4A7371E-12BF-89CA-BF77-1D2EF546B335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07968" y="718169"/>
            <a:ext cx="9569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78">
              <a:spcAft>
                <a:spcPts val="6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Nous allons jouer au jeu des mots qui bougent. 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76C2E615-21CF-8145-DB71-01738A98B079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88093" y="529843"/>
            <a:ext cx="1530246" cy="1284596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BC7982F2-FA8D-D253-AF93-AE0D8C5E0793}"/>
              </a:ext>
            </a:extLst>
          </p:cNvPr>
          <p:cNvSpPr txBox="1"/>
          <p:nvPr/>
        </p:nvSpPr>
        <p:spPr>
          <a:xfrm>
            <a:off x="2442947" y="3214376"/>
            <a:ext cx="871328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106584"/>
                </a:solidFill>
              </a:rPr>
              <a:t>Jeu des mots qui bougent. </a:t>
            </a:r>
          </a:p>
        </p:txBody>
      </p:sp>
      <p:pic>
        <p:nvPicPr>
          <p:cNvPr id="9" name="Image 8" descr="Une image contenant vert, Graphique, Caractère coloré&#10;&#10;Description générée automatiquement">
            <a:extLst>
              <a:ext uri="{FF2B5EF4-FFF2-40B4-BE49-F238E27FC236}">
                <a16:creationId xmlns:a16="http://schemas.microsoft.com/office/drawing/2014/main" id="{6F43D446-BBA7-F9E6-F732-621ABA1D8DB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357" y="4381155"/>
            <a:ext cx="2971287" cy="3509694"/>
          </a:xfrm>
          <a:prstGeom prst="rect">
            <a:avLst/>
          </a:prstGeom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63109484-957D-3530-4406-CE1E3310AD9B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endParaRPr lang="fr-FR"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  <a:ea typeface="+mn-ea"/>
                        <a:cs typeface="+mn-cs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576155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29A468-5D97-A1F7-42DF-6B538DAA34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B8FA5D06-31C3-E2A2-CFAC-FF86170C935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A96A3153-443F-85DE-A7F3-AA0EDF7B171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-5869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42E8769-2A4C-8F13-5722-8CAE68D00106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D0B37F63-331A-342F-07E5-8E35F4BBD7D9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A752EF31-A0D2-EBB1-F217-EAB203C8A1DC}"/>
                  </a:ext>
                </a:extLst>
              </p:cNvPr>
              <p:cNvSpPr/>
              <p:nvPr>
                <p:custDataLst>
                  <p:tags r:id="rId16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C0E0A367-AB9C-C987-F491-D59EF4392934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772032"/>
                <a:chOff x="195880" y="180292"/>
                <a:chExt cx="8769597" cy="772032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3E95CCBD-207D-71CF-72CD-6D1DF02F3DBE}"/>
                    </a:ext>
                  </a:extLst>
                </p:cNvPr>
                <p:cNvSpPr/>
                <p:nvPr>
                  <p:custDataLst>
                    <p:tags r:id="rId17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145DC45D-34F9-0462-B61F-7DC839637692}"/>
                    </a:ext>
                  </a:extLst>
                </p:cNvPr>
                <p:cNvSpPr/>
                <p:nvPr>
                  <p:custDataLst>
                    <p:tags r:id="rId18"/>
                  </p:custDataLst>
                </p:nvPr>
              </p:nvSpPr>
              <p:spPr>
                <a:xfrm>
                  <a:off x="196724" y="746104"/>
                  <a:ext cx="8763377" cy="206220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11881837-2924-10BE-CC7A-72DB9C4D40F8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68866" y="85321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450C8FA-2C2E-CEC0-C1EB-D5A7CB96F671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85888" y="771385"/>
            <a:ext cx="11793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Nous avons déjà vu ces mots. Répétons ensemble.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FCF77EF0-308A-3359-4C9A-FE636E57A53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88093" y="529841"/>
            <a:ext cx="1530246" cy="1284596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2CE0298B-58EB-F491-B555-38EB6EEDF771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871538" y="4773846"/>
            <a:ext cx="31088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marcher</a:t>
            </a:r>
            <a:endParaRPr lang="fr-FR" sz="40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5D678244-D8D0-13A6-7C8A-27BB394352B7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3980375" y="4770338"/>
            <a:ext cx="2998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courir</a:t>
            </a:r>
            <a:endParaRPr lang="fr-FR" sz="40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graphicFrame>
        <p:nvGraphicFramePr>
          <p:cNvPr id="36" name="Tableau 35">
            <a:extLst>
              <a:ext uri="{FF2B5EF4-FFF2-40B4-BE49-F238E27FC236}">
                <a16:creationId xmlns:a16="http://schemas.microsoft.com/office/drawing/2014/main" id="{7C0F93A0-AF55-15DE-3D3E-44EF6E9A2DF0}"/>
              </a:ext>
            </a:extLst>
          </p:cNvPr>
          <p:cNvGraphicFramePr>
            <a:graphicFrameLocks noGrp="1"/>
          </p:cNvGraphicFramePr>
          <p:nvPr>
            <p:custDataLst>
              <p:tags r:id="rId8"/>
            </p:custData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endParaRPr lang="fr-FR"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  <a:ea typeface="+mn-ea"/>
                        <a:cs typeface="+mn-cs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4" name="ZoneTexte 43">
            <a:extLst>
              <a:ext uri="{FF2B5EF4-FFF2-40B4-BE49-F238E27FC236}">
                <a16:creationId xmlns:a16="http://schemas.microsoft.com/office/drawing/2014/main" id="{29E75CB6-39C4-107A-BD3F-8148765669B3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871538" y="8439440"/>
            <a:ext cx="31088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ouvrir</a:t>
            </a:r>
            <a:endParaRPr lang="fr-FR" sz="40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78A5AB4A-75F5-BF32-8B0D-9B5EB0DD35E9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3980375" y="8435932"/>
            <a:ext cx="28125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fermer</a:t>
            </a:r>
            <a:endParaRPr lang="fr-FR" sz="40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196BE723-F08E-F75F-1EC9-C687DB3DAA16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10337253" y="8435875"/>
            <a:ext cx="2242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entrer</a:t>
            </a:r>
            <a:endParaRPr lang="fr-FR" sz="40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1C019DA4-9B15-0ADB-21C5-736C79CAE1C3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7135830" y="8431485"/>
            <a:ext cx="2985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sortir</a:t>
            </a:r>
            <a:endParaRPr lang="fr-FR" sz="40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37B86C2-C64F-AFDC-C996-09F775C405CD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398634" y="6085483"/>
            <a:ext cx="2186279" cy="245415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EC7DBF4-3C27-6DC0-9061-71530A13765E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644425" y="6085483"/>
            <a:ext cx="1694225" cy="224323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1DD0A6B-308D-3BB5-C2DA-4F9B76A4443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0391802" y="6331674"/>
            <a:ext cx="1749312" cy="168423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E4FE237-83E1-0EE0-95A6-F0AB65C96C7C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487810" y="6276493"/>
            <a:ext cx="1821695" cy="173508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7542835-7B3D-93B6-0AA2-B6095DF7EDB9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744436" y="2845861"/>
            <a:ext cx="1476567" cy="181554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CB0E9E8-23A1-3561-44EE-2AFFB4AD9196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4681087" y="2909026"/>
            <a:ext cx="1411129" cy="1735085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C8F43451-B000-ED25-0C85-99317091B906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7221551" y="4770338"/>
            <a:ext cx="2671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donner</a:t>
            </a:r>
            <a:endParaRPr lang="fr-FR" sz="40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620144CC-1336-7A2D-03A7-6FC3BE1140C3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10336233" y="4770281"/>
            <a:ext cx="2318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prendre</a:t>
            </a:r>
            <a:endParaRPr lang="fr-FR" sz="40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pic>
        <p:nvPicPr>
          <p:cNvPr id="50" name="Image 49">
            <a:extLst>
              <a:ext uri="{FF2B5EF4-FFF2-40B4-BE49-F238E27FC236}">
                <a16:creationId xmlns:a16="http://schemas.microsoft.com/office/drawing/2014/main" id="{EA639210-1D4A-D2C9-29E4-1FF3F654C9BD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7635886" y="2788669"/>
            <a:ext cx="1852423" cy="1872558"/>
          </a:xfrm>
          <a:prstGeom prst="rect">
            <a:avLst/>
          </a:prstGeom>
        </p:spPr>
      </p:pic>
      <p:pic>
        <p:nvPicPr>
          <p:cNvPr id="51" name="Image 50">
            <a:extLst>
              <a:ext uri="{FF2B5EF4-FFF2-40B4-BE49-F238E27FC236}">
                <a16:creationId xmlns:a16="http://schemas.microsoft.com/office/drawing/2014/main" id="{F2739B19-CC15-74B0-4AB3-083CD6F90F5F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0371107" y="3010153"/>
            <a:ext cx="1912828" cy="165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62390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9C4099-0C5B-6F2B-3F7B-C579551C68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9C2F9D75-2834-B227-875A-624C4D4EAD6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68866" y="85321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16B9C23-D554-98C2-D3F5-7F0AE59936B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85888" y="642793"/>
            <a:ext cx="1179364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Observez bien. Je vais faire bouger 2 mots.</a:t>
            </a:r>
          </a:p>
          <a:p>
            <a:pPr defTabSz="1028727">
              <a:spcAft>
                <a:spcPts val="6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Qui veut expliquer la consigne en arabe ? </a:t>
            </a:r>
          </a:p>
        </p:txBody>
      </p:sp>
      <p:graphicFrame>
        <p:nvGraphicFramePr>
          <p:cNvPr id="36" name="Tableau 35">
            <a:extLst>
              <a:ext uri="{FF2B5EF4-FFF2-40B4-BE49-F238E27FC236}">
                <a16:creationId xmlns:a16="http://schemas.microsoft.com/office/drawing/2014/main" id="{2131DF7A-4BA0-3AE0-EB87-9541625C7AE8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endParaRPr lang="fr-FR"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  <a:ea typeface="+mn-ea"/>
                        <a:cs typeface="+mn-cs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9" name="Image 18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CF817F7C-27A3-5664-9759-8855C68355C7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40605" y="452216"/>
            <a:ext cx="1250264" cy="151277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43C9F12-7B92-B3DC-A66C-DFF683FB1C5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98634" y="6085483"/>
            <a:ext cx="2186279" cy="245415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E6F1216-D46A-028D-4B36-A54A98B565B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44425" y="6085483"/>
            <a:ext cx="1694225" cy="224323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841A454-B624-D4A2-1D4B-B0380791F74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91802" y="6331674"/>
            <a:ext cx="1749312" cy="168423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56B9395-721E-AB38-880D-5EB6A2F975A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87810" y="6276493"/>
            <a:ext cx="1821695" cy="1735085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7A73D27-F023-AB2A-6EC5-EB9F90F1F55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44436" y="2845861"/>
            <a:ext cx="1476567" cy="1815546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4FC716B-DDA9-0C19-3C77-A5C37CBD1D5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81087" y="2909026"/>
            <a:ext cx="1411129" cy="1735085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A5C6B8F9-B723-551B-0BBE-E1A82808A96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635886" y="2788669"/>
            <a:ext cx="1852423" cy="1872558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B290AF3D-BF2A-1AF7-AD0F-5E098DDC8E2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371107" y="3010153"/>
            <a:ext cx="1912828" cy="165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31660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90E143-15ED-DE46-4363-A905C318AD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10F0D392-3C07-D3C9-406D-61D554F5449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68866" y="85321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B82AFFD-0AED-A167-94B4-4B8B0EF3EB9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85888" y="771385"/>
            <a:ext cx="11793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Quels sont les 2 mots qui ont bougé ? </a:t>
            </a:r>
          </a:p>
        </p:txBody>
      </p:sp>
      <p:graphicFrame>
        <p:nvGraphicFramePr>
          <p:cNvPr id="36" name="Tableau 35">
            <a:extLst>
              <a:ext uri="{FF2B5EF4-FFF2-40B4-BE49-F238E27FC236}">
                <a16:creationId xmlns:a16="http://schemas.microsoft.com/office/drawing/2014/main" id="{EDC932EE-5645-E19D-5FCE-3EFB43EF1DDF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endParaRPr lang="fr-FR"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  <a:ea typeface="+mn-ea"/>
                        <a:cs typeface="+mn-cs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9" name="Image 18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777C294E-33E6-88A1-FBBB-127685543A04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40605" y="452216"/>
            <a:ext cx="1250264" cy="1512774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18A508B3-1F80-AFC0-B9AB-2C2F9C0C7A6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98397" y="2555285"/>
            <a:ext cx="2186279" cy="245415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34CA396-45F2-426B-5924-A1040A6AA2D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44425" y="6085483"/>
            <a:ext cx="1694225" cy="224323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997C62E-7365-AD46-6A3B-2C6A9056A63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91802" y="6331674"/>
            <a:ext cx="1749312" cy="168423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93814F6-7662-3211-C76B-3780707CCFA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87810" y="6276493"/>
            <a:ext cx="1821695" cy="173508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9AFA4E6-7D7D-45ED-DAC5-932D971363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74946" y="6378521"/>
            <a:ext cx="1476567" cy="181554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8572B30-6E30-9BB9-B007-98BE7E460E4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81087" y="2909026"/>
            <a:ext cx="1411129" cy="1735085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ABF27B41-D9C2-2E47-9C29-8FE59EC854C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635886" y="2788669"/>
            <a:ext cx="1852423" cy="1872558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7CBB1EA2-E563-0508-EDE0-D10E3F6E165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371107" y="3010153"/>
            <a:ext cx="1912828" cy="165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79324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8682C7-4560-A2F9-F8DE-04B669EE20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18EBC2EE-44EB-07D6-EFD1-81371E34062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68866" y="85321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6AF694A-3383-E1E6-9CAA-071BC329E255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85888" y="771385"/>
            <a:ext cx="11793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Les deux mots qui ont bougé sont : marcher - fermer.</a:t>
            </a:r>
          </a:p>
        </p:txBody>
      </p:sp>
      <p:graphicFrame>
        <p:nvGraphicFramePr>
          <p:cNvPr id="36" name="Tableau 35">
            <a:extLst>
              <a:ext uri="{FF2B5EF4-FFF2-40B4-BE49-F238E27FC236}">
                <a16:creationId xmlns:a16="http://schemas.microsoft.com/office/drawing/2014/main" id="{5A0D7D81-77D5-4702-FE31-EF6163A10939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endParaRPr lang="fr-FR"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  <a:ea typeface="+mn-ea"/>
                        <a:cs typeface="+mn-cs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4ED88342-80A9-B8FE-49AD-A29906DDFBD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7116" y="487304"/>
            <a:ext cx="1446339" cy="14426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4D72338-B209-B920-70A2-0660801A2E8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44425" y="6085483"/>
            <a:ext cx="1694225" cy="224323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E22373F-77AB-9A1B-35B7-A29BFA9CB6E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391802" y="6331674"/>
            <a:ext cx="1749312" cy="1684239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BE8F8445-0EE7-5244-6A99-E53DAB0D91C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87810" y="6276493"/>
            <a:ext cx="1821695" cy="1735085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22340423-DDCB-8344-175E-C153CB332D4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81087" y="2909026"/>
            <a:ext cx="1411129" cy="1735085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6B725551-9844-0A2C-1095-95476B06EAF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98397" y="2555285"/>
            <a:ext cx="2186279" cy="2454154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7F520EDF-7548-049C-ADF7-6AD93B4BBFB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674946" y="6378521"/>
            <a:ext cx="1476567" cy="1815546"/>
          </a:xfrm>
          <a:prstGeom prst="rect">
            <a:avLst/>
          </a:prstGeom>
        </p:spPr>
      </p:pic>
      <p:sp>
        <p:nvSpPr>
          <p:cNvPr id="17" name="Organigramme : Connecteur 16">
            <a:extLst>
              <a:ext uri="{FF2B5EF4-FFF2-40B4-BE49-F238E27FC236}">
                <a16:creationId xmlns:a16="http://schemas.microsoft.com/office/drawing/2014/main" id="{42E778D6-0E39-FD57-01AB-B4E7B79BCDC2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4225550" y="6077958"/>
            <a:ext cx="2318868" cy="2551692"/>
          </a:xfrm>
          <a:prstGeom prst="flowChartConnector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rganigramme : Connecteur 18">
            <a:extLst>
              <a:ext uri="{FF2B5EF4-FFF2-40B4-BE49-F238E27FC236}">
                <a16:creationId xmlns:a16="http://schemas.microsoft.com/office/drawing/2014/main" id="{36EE0A05-534F-895A-A773-EEDE99B227A6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332102" y="2445622"/>
            <a:ext cx="2318868" cy="2551692"/>
          </a:xfrm>
          <a:prstGeom prst="flowChartConnector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C7B71A1E-5522-EBB8-52FE-C30B3698398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635886" y="2788669"/>
            <a:ext cx="1852423" cy="1872558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4FFAC84C-E341-C01D-8E78-14D4F7F46AF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371107" y="3010153"/>
            <a:ext cx="1912828" cy="165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56275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FC6180-AA55-6D7E-28B1-9E1A5F1D14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76DBEE0B-B20F-7B5B-67D9-87283EDF508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68866" y="85321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A7F7818-40C5-BBC5-1147-9A4FB5DBFD6A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85888" y="771385"/>
            <a:ext cx="11793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Nous avons déjà vu ces mots. Répétons ensemble.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CA0FB120-AA48-8848-D495-9EE10BA439F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88093" y="529841"/>
            <a:ext cx="1530246" cy="1284596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D240DD95-C0E1-2D20-67DB-37CD6BBEC054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871538" y="4773846"/>
            <a:ext cx="31088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une école</a:t>
            </a:r>
            <a:endParaRPr lang="fr-FR" sz="40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E27497DA-4C1C-E2CA-4E88-7E0957F96654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980375" y="4770338"/>
            <a:ext cx="2998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une classe</a:t>
            </a:r>
            <a:endParaRPr lang="fr-FR" sz="40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graphicFrame>
        <p:nvGraphicFramePr>
          <p:cNvPr id="36" name="Tableau 35">
            <a:extLst>
              <a:ext uri="{FF2B5EF4-FFF2-40B4-BE49-F238E27FC236}">
                <a16:creationId xmlns:a16="http://schemas.microsoft.com/office/drawing/2014/main" id="{A0835C0E-C9B7-9468-E92D-C0A8C858B98B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endParaRPr lang="fr-FR"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  <a:ea typeface="+mn-ea"/>
                        <a:cs typeface="+mn-cs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4" name="ZoneTexte 43">
            <a:extLst>
              <a:ext uri="{FF2B5EF4-FFF2-40B4-BE49-F238E27FC236}">
                <a16:creationId xmlns:a16="http://schemas.microsoft.com/office/drawing/2014/main" id="{49260C24-D58B-285F-C577-F374D781E800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71538" y="8439440"/>
            <a:ext cx="31088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une porte</a:t>
            </a:r>
            <a:endParaRPr lang="fr-FR" sz="40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206648EE-31D2-E271-93F9-52C5CE99A66E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3980375" y="8435932"/>
            <a:ext cx="28125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une fenêtre</a:t>
            </a:r>
            <a:endParaRPr lang="fr-FR" sz="40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7CA39342-F683-D34F-7C40-D86C88AEA124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10126186" y="8435875"/>
            <a:ext cx="2318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une table</a:t>
            </a:r>
            <a:endParaRPr lang="fr-FR" sz="40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D9B3F355-5A0F-DC22-ADF0-6EB3A4249998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7135831" y="8431485"/>
            <a:ext cx="2812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une chaise</a:t>
            </a:r>
            <a:endParaRPr lang="fr-FR" sz="40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B6D6F8E-4529-875F-DE8D-5ED5BE06D0B2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7221551" y="4770338"/>
            <a:ext cx="2671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la maitresse</a:t>
            </a:r>
            <a:endParaRPr lang="fr-FR" sz="40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9FABB1F8-7979-1E98-FB64-DF363F74CD9A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10336233" y="4770281"/>
            <a:ext cx="2318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le maitre</a:t>
            </a:r>
            <a:endParaRPr lang="fr-FR" sz="40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061CD7DA-BFB4-D3A2-F6A6-C436E35C635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76476" y="2854773"/>
            <a:ext cx="1907541" cy="1381617"/>
          </a:xfrm>
          <a:prstGeom prst="rect">
            <a:avLst/>
          </a:prstGeom>
        </p:spPr>
      </p:pic>
      <p:pic>
        <p:nvPicPr>
          <p:cNvPr id="17" name="Image 16" descr="Une image contenant chaise, meubles, dessin, dessin humoristique&#10;&#10;Description générée automatiquement">
            <a:extLst>
              <a:ext uri="{FF2B5EF4-FFF2-40B4-BE49-F238E27FC236}">
                <a16:creationId xmlns:a16="http://schemas.microsoft.com/office/drawing/2014/main" id="{E808AA9D-84B0-94B2-E246-98963156E46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629" y="2885440"/>
            <a:ext cx="1775629" cy="1611228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F5ED30C4-5D43-871E-D874-F777B985D6F4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 r="49722"/>
          <a:stretch/>
        </p:blipFill>
        <p:spPr>
          <a:xfrm>
            <a:off x="8059726" y="2271087"/>
            <a:ext cx="995416" cy="237638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BC2BF35F-23C9-7182-A04F-D4EFF2C30B9D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 l="49722"/>
          <a:stretch/>
        </p:blipFill>
        <p:spPr>
          <a:xfrm>
            <a:off x="10941194" y="2271087"/>
            <a:ext cx="995416" cy="2376380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B5107F0B-140F-5850-5AA7-241F2B19907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957482" y="6479557"/>
            <a:ext cx="1264194" cy="1633048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39D0DBEC-690D-B0C7-C09C-494F00DAFE6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760089" y="5792661"/>
            <a:ext cx="1326011" cy="2567078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D9A28350-2132-8BBB-85A5-7D03CB9A4A8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420677" y="6078331"/>
            <a:ext cx="1865791" cy="2294125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AE929112-A3FF-E9C3-B8D4-8832E9CC376E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816473" y="6239522"/>
            <a:ext cx="1326011" cy="127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78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EF84DB-06AD-D0E2-8538-3F09DE4C46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D27F43D-2AAC-3924-3C8D-F1B03F83B31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8286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 t="-5555" b="-5555"/>
            </a:stretch>
          </a:blipFill>
        </p:spPr>
        <p:txBody>
          <a:bodyPr/>
          <a:lstStyle/>
          <a:p>
            <a:pPr algn="just" defTabSz="685869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B314923F-69FD-5D4C-611C-138FFCB9BA7A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E5EB3374-A76C-2A54-6038-72818B2CDB51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69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1758D412-727A-87EE-D7AD-DF9242B11ED6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69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AFDA5764-B6A4-60C6-DCDA-6856AC1D5FD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4628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69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EA470B7-E062-15E0-33DE-CF45AE1EF64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399060" y="1865443"/>
            <a:ext cx="7271961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69">
              <a:lnSpc>
                <a:spcPts val="4199"/>
              </a:lnSpc>
              <a:defRPr/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Pictogrammes pour la gestion de la leçon. 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D3FF3D4-5F97-F646-3844-63C78EA24D12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229602" y="52873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90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9A451E6-42B1-DFF1-7AE4-A7F2056EC01F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21877" y="4825441"/>
            <a:ext cx="37968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90">
              <a:defRPr/>
            </a:pPr>
            <a:r>
              <a:rPr lang="fr-FR" b="1" dirty="0">
                <a:solidFill>
                  <a:srgbClr val="5C9ED1"/>
                </a:solidFill>
                <a:latin typeface="Dosis" pitchFamily="2" charset="0"/>
              </a:rPr>
              <a:t>Modelage. </a:t>
            </a:r>
          </a:p>
          <a:p>
            <a:pPr algn="ctr" defTabSz="914490">
              <a:defRPr/>
            </a:pPr>
            <a:r>
              <a:rPr lang="fr-FR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Les élèves écoutent.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EE9A24F-D8C5-7E23-497C-A5D00EB35DFD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268" y="3043457"/>
            <a:ext cx="1636031" cy="163180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5BB7C58-97F4-D723-60E8-49521E84193F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4116141" y="2982991"/>
            <a:ext cx="2566257" cy="1711679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9EC96FEE-CB37-D47D-DC7D-94A02B44A065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3592847" y="4828795"/>
            <a:ext cx="330403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90">
              <a:defRPr/>
            </a:pPr>
            <a:r>
              <a:rPr lang="fr-FR" b="1" dirty="0">
                <a:solidFill>
                  <a:srgbClr val="5C9ED1"/>
                </a:solidFill>
                <a:latin typeface="Dosis" pitchFamily="2" charset="0"/>
              </a:rPr>
              <a:t>Questions directes.</a:t>
            </a:r>
          </a:p>
          <a:p>
            <a:pPr algn="ctr" defTabSz="914490">
              <a:defRPr/>
            </a:pPr>
            <a:r>
              <a:rPr lang="fr-FR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L’enseignant désigne des élèves.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FB73E3A4-703C-71EA-8A0D-2E42F69B21D4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86454" y="2977902"/>
            <a:ext cx="1747521" cy="1466991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97A78D7E-4EA3-8F6B-EB49-9380B2CCBAAD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9379759" y="4770771"/>
            <a:ext cx="43085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90">
              <a:defRPr/>
            </a:pPr>
            <a:r>
              <a:rPr lang="fr-FR" b="1" dirty="0">
                <a:solidFill>
                  <a:srgbClr val="5C9ED1"/>
                </a:solidFill>
                <a:latin typeface="Dosis" pitchFamily="2" charset="0"/>
              </a:rPr>
              <a:t>Répétition chorale.</a:t>
            </a:r>
          </a:p>
          <a:p>
            <a:pPr algn="ctr" defTabSz="914490">
              <a:defRPr/>
            </a:pPr>
            <a:r>
              <a:rPr lang="fr-FR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Toute la classe participe. 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ACD71421-7E63-0887-15F3-9B3C58CC5617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8"/>
          <a:stretch>
            <a:fillRect/>
          </a:stretch>
        </p:blipFill>
        <p:spPr>
          <a:xfrm>
            <a:off x="4320255" y="6452250"/>
            <a:ext cx="1849217" cy="1142676"/>
          </a:xfrm>
          <a:prstGeom prst="roundRect">
            <a:avLst>
              <a:gd name="adj" fmla="val 31362"/>
            </a:avLst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519DECAF-6F46-F2D9-3C43-0C5075904C4D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3377368" y="7796687"/>
            <a:ext cx="39154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90">
              <a:defRPr/>
            </a:pPr>
            <a:r>
              <a:rPr lang="fr-FR" b="1" dirty="0">
                <a:solidFill>
                  <a:srgbClr val="5C9ED1"/>
                </a:solidFill>
                <a:latin typeface="Dosis" pitchFamily="2" charset="0"/>
              </a:rPr>
              <a:t>Passage au tableau. </a:t>
            </a:r>
          </a:p>
          <a:p>
            <a:pPr algn="ctr" defTabSz="914490">
              <a:defRPr/>
            </a:pPr>
            <a:r>
              <a:rPr lang="fr-FR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Un élève réalise la tâche.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1BAC82B-025C-D00A-B7BA-2FDECC2C4E40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681" y="6436705"/>
            <a:ext cx="1412672" cy="1337688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BC7C708A-7CF6-ABB8-7BF8-C9174CC9466A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104402" y="7824353"/>
            <a:ext cx="354956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90">
              <a:defRPr/>
            </a:pPr>
            <a:r>
              <a:rPr lang="fr-FR" b="1" dirty="0">
                <a:solidFill>
                  <a:srgbClr val="5C9ED1"/>
                </a:solidFill>
                <a:latin typeface="Dosis" pitchFamily="2" charset="0"/>
              </a:rPr>
              <a:t>Lecture silencieuse.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30520AD-873E-13AF-FDF7-426FBF1C62A8}"/>
              </a:ext>
            </a:extLst>
          </p:cNvPr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908" y="6452250"/>
            <a:ext cx="1846817" cy="1291715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FC81664E-77EA-659F-4F1A-E015F091A3C5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7101467" y="7822195"/>
            <a:ext cx="3495701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90">
              <a:defRPr/>
            </a:pPr>
            <a:r>
              <a:rPr lang="fr-FR" b="1" dirty="0">
                <a:solidFill>
                  <a:srgbClr val="5C9ED1"/>
                </a:solidFill>
                <a:latin typeface="Dosis" pitchFamily="2" charset="0"/>
              </a:rPr>
              <a:t>Pratique autonome.</a:t>
            </a:r>
          </a:p>
          <a:p>
            <a:pPr algn="ctr" defTabSz="914490">
              <a:defRPr/>
            </a:pPr>
            <a:r>
              <a:rPr lang="fr-FR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L’enseignant circule entre les rangs.  </a:t>
            </a:r>
          </a:p>
        </p:txBody>
      </p:sp>
      <p:pic>
        <p:nvPicPr>
          <p:cNvPr id="18" name="Image 17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DA3012CF-2363-2ED8-3431-EDCB4ED9ADCA}"/>
              </a:ext>
            </a:extLst>
          </p:cNvPr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3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64688" y="6013322"/>
            <a:ext cx="1250264" cy="1512774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E9A6834E-AFB5-023D-9381-B94F5B6F48A0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10220480" y="7796190"/>
            <a:ext cx="33040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90">
              <a:defRPr/>
            </a:pPr>
            <a:r>
              <a:rPr lang="fr-FR" b="1" dirty="0">
                <a:solidFill>
                  <a:srgbClr val="5C9ED1"/>
                </a:solidFill>
                <a:latin typeface="Dosis" pitchFamily="2" charset="0"/>
              </a:rPr>
              <a:t>Observation. </a:t>
            </a:r>
          </a:p>
          <a:p>
            <a:pPr algn="ctr" defTabSz="914490">
              <a:defRPr/>
            </a:pPr>
            <a:r>
              <a:rPr lang="fr-FR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Les élèves observent. 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7DCA9C8A-9242-4256-6CC5-A41CF76EF40C}"/>
              </a:ext>
            </a:extLst>
          </p:cNvPr>
          <p:cNvGrpSpPr/>
          <p:nvPr/>
        </p:nvGrpSpPr>
        <p:grpSpPr>
          <a:xfrm>
            <a:off x="7535534" y="3219398"/>
            <a:ext cx="1961535" cy="1238864"/>
            <a:chOff x="7152968" y="2374490"/>
            <a:chExt cx="1961535" cy="1238864"/>
          </a:xfrm>
        </p:grpSpPr>
        <p:sp>
          <p:nvSpPr>
            <p:cNvPr id="21" name="Bulle narrative : ronde 20">
              <a:extLst>
                <a:ext uri="{FF2B5EF4-FFF2-40B4-BE49-F238E27FC236}">
                  <a16:creationId xmlns:a16="http://schemas.microsoft.com/office/drawing/2014/main" id="{9FF31181-CF52-0696-E904-1C18160AA31D}"/>
                </a:ext>
              </a:extLst>
            </p:cNvPr>
            <p:cNvSpPr/>
            <p:nvPr/>
          </p:nvSpPr>
          <p:spPr>
            <a:xfrm>
              <a:off x="7152968" y="2374490"/>
              <a:ext cx="1961535" cy="1224116"/>
            </a:xfrm>
            <a:prstGeom prst="wedgeEllipseCallou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69">
                <a:defRPr/>
              </a:pPr>
              <a:endParaRPr lang="fr-FR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CEB0F0D4-5E2D-4A78-A130-A42049559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340077" y="2415547"/>
              <a:ext cx="1553200" cy="1197807"/>
            </a:xfrm>
            <a:prstGeom prst="rect">
              <a:avLst/>
            </a:prstGeom>
          </p:spPr>
        </p:pic>
      </p:grpSp>
      <p:sp>
        <p:nvSpPr>
          <p:cNvPr id="25" name="ZoneTexte 24">
            <a:extLst>
              <a:ext uri="{FF2B5EF4-FFF2-40B4-BE49-F238E27FC236}">
                <a16:creationId xmlns:a16="http://schemas.microsoft.com/office/drawing/2014/main" id="{05BDA0A1-C1DE-3363-14D1-25382633DF61}"/>
              </a:ext>
            </a:extLst>
          </p:cNvPr>
          <p:cNvSpPr txBox="1"/>
          <p:nvPr>
            <p:custDataLst>
              <p:tags r:id="rId20"/>
            </p:custDataLst>
          </p:nvPr>
        </p:nvSpPr>
        <p:spPr>
          <a:xfrm>
            <a:off x="6922745" y="4827084"/>
            <a:ext cx="2955137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90">
              <a:defRPr/>
            </a:pPr>
            <a:r>
              <a:rPr lang="fr-FR" b="1" dirty="0">
                <a:solidFill>
                  <a:srgbClr val="5C9ED1"/>
                </a:solidFill>
                <a:latin typeface="Dosis" pitchFamily="2" charset="0"/>
              </a:rPr>
              <a:t>Dites-le en arabe. </a:t>
            </a:r>
          </a:p>
          <a:p>
            <a:pPr algn="ctr" defTabSz="914490">
              <a:defRPr/>
            </a:pPr>
            <a:r>
              <a:rPr lang="fr-FR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Les élèves disent le mot en arabe. </a:t>
            </a:r>
          </a:p>
        </p:txBody>
      </p:sp>
    </p:spTree>
    <p:extLst>
      <p:ext uri="{BB962C8B-B14F-4D97-AF65-F5344CB8AC3E}">
        <p14:creationId xmlns:p14="http://schemas.microsoft.com/office/powerpoint/2010/main" val="263529675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0929BB-20EE-D6B8-6ABE-8D5C1C847C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D3ACCFF3-BBD5-DB73-E083-9869D414EB0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68866" y="85321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278C0D7-FFE4-7F5E-47F9-A0123FCE5C68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85888" y="642793"/>
            <a:ext cx="1179364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Observez bien. Je vais faire bouger 2 mots.</a:t>
            </a:r>
          </a:p>
          <a:p>
            <a:pPr defTabSz="1028727">
              <a:spcAft>
                <a:spcPts val="6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Qui veut expliquer la consigne en arabe ? </a:t>
            </a:r>
          </a:p>
        </p:txBody>
      </p:sp>
      <p:graphicFrame>
        <p:nvGraphicFramePr>
          <p:cNvPr id="36" name="Tableau 35">
            <a:extLst>
              <a:ext uri="{FF2B5EF4-FFF2-40B4-BE49-F238E27FC236}">
                <a16:creationId xmlns:a16="http://schemas.microsoft.com/office/drawing/2014/main" id="{88E8690B-D8B7-BD89-14CD-06FAC419D780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endParaRPr lang="fr-FR"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  <a:ea typeface="+mn-ea"/>
                        <a:cs typeface="+mn-cs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9" name="Image 18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9B50975D-74C4-9BD0-A1FA-1A1AE1416D5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40605" y="452216"/>
            <a:ext cx="1250264" cy="1512774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A736C1F-6DA5-6551-6768-48B6B9CFAA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76476" y="2854773"/>
            <a:ext cx="1907541" cy="1381617"/>
          </a:xfrm>
          <a:prstGeom prst="rect">
            <a:avLst/>
          </a:prstGeom>
        </p:spPr>
      </p:pic>
      <p:pic>
        <p:nvPicPr>
          <p:cNvPr id="6" name="Image 5" descr="Une image contenant chaise, meubles, dessin, dessin humoristique&#10;&#10;Description générée automatiquement">
            <a:extLst>
              <a:ext uri="{FF2B5EF4-FFF2-40B4-BE49-F238E27FC236}">
                <a16:creationId xmlns:a16="http://schemas.microsoft.com/office/drawing/2014/main" id="{325BEEE7-FF4F-33B5-F24B-BB9590A309C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629" y="2885440"/>
            <a:ext cx="1775629" cy="161122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66D42DF-B6A9-BFEA-F75F-BF89B6C500EC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r="49722"/>
          <a:stretch/>
        </p:blipFill>
        <p:spPr>
          <a:xfrm>
            <a:off x="8059726" y="2271087"/>
            <a:ext cx="995416" cy="237638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DD8CF9F-C14C-46D3-F43C-149E6BDA25A6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49722"/>
          <a:stretch/>
        </p:blipFill>
        <p:spPr>
          <a:xfrm>
            <a:off x="10941194" y="2271087"/>
            <a:ext cx="995416" cy="237638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FDE60F8-7E9C-066B-1DB8-7EB5CA88F47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57482" y="6479557"/>
            <a:ext cx="1264194" cy="163304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B14DF8E-014D-8D36-157D-AD255FE8ABD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60089" y="5792661"/>
            <a:ext cx="1326011" cy="256707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8AAFDE9-D88D-CEBA-0AFA-9FF6807E2BE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420677" y="6078331"/>
            <a:ext cx="1865791" cy="229412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1F6D673-327C-A662-567D-70E31CB2139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816473" y="6239522"/>
            <a:ext cx="1326011" cy="127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43030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2D594B-681A-A546-4007-9D0A6210AF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3F959132-3DC2-F314-E3F0-79A00DD472B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68866" y="85321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0A8D2E6-F575-A909-7343-B5ED94C81DC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85888" y="771385"/>
            <a:ext cx="11793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Quels sont les 2 mots qui ont bougé ? </a:t>
            </a:r>
          </a:p>
        </p:txBody>
      </p:sp>
      <p:graphicFrame>
        <p:nvGraphicFramePr>
          <p:cNvPr id="36" name="Tableau 35">
            <a:extLst>
              <a:ext uri="{FF2B5EF4-FFF2-40B4-BE49-F238E27FC236}">
                <a16:creationId xmlns:a16="http://schemas.microsoft.com/office/drawing/2014/main" id="{D47BB794-9A87-B4FF-D7E9-7D849C0BD5DD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endParaRPr lang="fr-FR"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  <a:ea typeface="+mn-ea"/>
                        <a:cs typeface="+mn-cs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9" name="Image 18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9FEF4295-0446-E04C-E9B9-FAD32B626F6B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40605" y="452216"/>
            <a:ext cx="1250264" cy="151277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D95E9CF-8FF7-D540-05B7-0175FCC795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76476" y="2854773"/>
            <a:ext cx="1907541" cy="1381617"/>
          </a:xfrm>
          <a:prstGeom prst="rect">
            <a:avLst/>
          </a:prstGeom>
        </p:spPr>
      </p:pic>
      <p:pic>
        <p:nvPicPr>
          <p:cNvPr id="8" name="Image 7" descr="Une image contenant chaise, meubles, dessin, dessin humoristique&#10;&#10;Description générée automatiquement">
            <a:extLst>
              <a:ext uri="{FF2B5EF4-FFF2-40B4-BE49-F238E27FC236}">
                <a16:creationId xmlns:a16="http://schemas.microsoft.com/office/drawing/2014/main" id="{B1D698DD-380D-8838-F9E9-1E004913E6F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629" y="2885440"/>
            <a:ext cx="1775629" cy="161122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38FD90F-07A0-6A96-6CC9-3B2D9A3A165E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r="49722"/>
          <a:stretch/>
        </p:blipFill>
        <p:spPr>
          <a:xfrm>
            <a:off x="1932538" y="5803528"/>
            <a:ext cx="995416" cy="237638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E26A0E6-B5C2-F925-942A-A65123A6C64E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49722"/>
          <a:stretch/>
        </p:blipFill>
        <p:spPr>
          <a:xfrm>
            <a:off x="10941194" y="2271087"/>
            <a:ext cx="995416" cy="237638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EF2749B-9F2A-4DF8-580A-C3B28C9F05D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57482" y="6479557"/>
            <a:ext cx="1264194" cy="1633048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00804AAF-13F6-85AB-7911-A7409072DA6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89464" y="2407515"/>
            <a:ext cx="1326011" cy="2567078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0808D44B-3F40-3D16-5355-C4D44A56E5A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420677" y="6078331"/>
            <a:ext cx="1865791" cy="2294125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ACC8ECD7-538B-D3E4-8228-99D95C9F362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816473" y="6239522"/>
            <a:ext cx="1326011" cy="127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27713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CF6EDC-4920-192C-EFDA-74DD085663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38279AA5-23A4-B5D1-DA72-348B25463FD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68866" y="85321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EEE7C7C-8795-21DB-E4E8-BBCE1C6E81EB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85888" y="771385"/>
            <a:ext cx="11793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Les deux mots qui ont bougé sont : la maitresse – une porte</a:t>
            </a:r>
          </a:p>
        </p:txBody>
      </p:sp>
      <p:graphicFrame>
        <p:nvGraphicFramePr>
          <p:cNvPr id="36" name="Tableau 35">
            <a:extLst>
              <a:ext uri="{FF2B5EF4-FFF2-40B4-BE49-F238E27FC236}">
                <a16:creationId xmlns:a16="http://schemas.microsoft.com/office/drawing/2014/main" id="{AED88296-CF7E-F7F2-87C5-E9784D86B9F3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endParaRPr lang="fr-FR"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  <a:ea typeface="+mn-ea"/>
                        <a:cs typeface="+mn-cs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6DC1C122-7452-FF14-2E14-87A4E9BD165E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7116" y="487304"/>
            <a:ext cx="1446339" cy="14426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ED23361-4348-46F5-6795-317711C7869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76476" y="2854773"/>
            <a:ext cx="1907541" cy="1381617"/>
          </a:xfrm>
          <a:prstGeom prst="rect">
            <a:avLst/>
          </a:prstGeom>
        </p:spPr>
      </p:pic>
      <p:pic>
        <p:nvPicPr>
          <p:cNvPr id="6" name="Image 5" descr="Une image contenant chaise, meubles, dessin, dessin humoristique&#10;&#10;Description générée automatiquement">
            <a:extLst>
              <a:ext uri="{FF2B5EF4-FFF2-40B4-BE49-F238E27FC236}">
                <a16:creationId xmlns:a16="http://schemas.microsoft.com/office/drawing/2014/main" id="{1C0C3A4E-7DC5-5AC0-BF63-EDC4B271D9E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629" y="2885440"/>
            <a:ext cx="1775629" cy="161122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2A1DF2D-93D5-7250-340C-3900DF3B5945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r="49722"/>
          <a:stretch/>
        </p:blipFill>
        <p:spPr>
          <a:xfrm>
            <a:off x="1932538" y="6107891"/>
            <a:ext cx="995416" cy="237638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303D7BD-09B0-21D7-730B-C75AB437AC28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49722"/>
          <a:stretch/>
        </p:blipFill>
        <p:spPr>
          <a:xfrm>
            <a:off x="10941194" y="2271087"/>
            <a:ext cx="995416" cy="237638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20BD371-5539-6F02-4E14-DC7D862D070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957482" y="6479557"/>
            <a:ext cx="1264194" cy="163304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61FFB7E-1236-80AB-4BAC-668DB232D85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059726" y="2262042"/>
            <a:ext cx="1326011" cy="256707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3E2AAD1-871F-F286-1CFA-CA4B27EE479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420677" y="6078331"/>
            <a:ext cx="1865791" cy="229412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77C3ACE-DE21-3BC1-6C0C-D08D58634F4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816473" y="6239522"/>
            <a:ext cx="1326011" cy="1275784"/>
          </a:xfrm>
          <a:prstGeom prst="rect">
            <a:avLst/>
          </a:prstGeom>
        </p:spPr>
      </p:pic>
      <p:sp>
        <p:nvSpPr>
          <p:cNvPr id="17" name="Organigramme : Connecteur 16">
            <a:extLst>
              <a:ext uri="{FF2B5EF4-FFF2-40B4-BE49-F238E27FC236}">
                <a16:creationId xmlns:a16="http://schemas.microsoft.com/office/drawing/2014/main" id="{45983C95-A3AE-A2AD-B3BB-3C816100545A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303196" y="6107891"/>
            <a:ext cx="2318868" cy="2551692"/>
          </a:xfrm>
          <a:prstGeom prst="flowChartConnector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rganigramme : Connecteur 18">
            <a:extLst>
              <a:ext uri="{FF2B5EF4-FFF2-40B4-BE49-F238E27FC236}">
                <a16:creationId xmlns:a16="http://schemas.microsoft.com/office/drawing/2014/main" id="{F713C701-5831-6949-A813-FE83209ABCFD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7590870" y="2024334"/>
            <a:ext cx="2318868" cy="3047725"/>
          </a:xfrm>
          <a:prstGeom prst="flowChartConnector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398194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D625B6-E0F4-1A98-41EE-D51A3AF459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7BD828D5-2748-B8EA-2EAA-EB1A9F3B1DF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68866" y="85321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1CB41E7-2264-7CB9-8C4E-887F432CFC4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85888" y="771385"/>
            <a:ext cx="11793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Nous avons déjà vu ces mots. Répétons ensemble.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945E2449-C03D-ABAA-75B2-896716A95B3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88093" y="529841"/>
            <a:ext cx="1530246" cy="1284596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41BCE54E-5766-3305-8F32-A74A375E7E6E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685800" y="4773846"/>
            <a:ext cx="3294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une trousse</a:t>
            </a:r>
            <a:endParaRPr lang="fr-FR" sz="40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32D1DE99-A5A8-1998-2CAA-20DDBD2CEA7C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700473" y="4770338"/>
            <a:ext cx="2247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un crayon</a:t>
            </a:r>
            <a:endParaRPr lang="fr-FR" sz="40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graphicFrame>
        <p:nvGraphicFramePr>
          <p:cNvPr id="36" name="Tableau 35">
            <a:extLst>
              <a:ext uri="{FF2B5EF4-FFF2-40B4-BE49-F238E27FC236}">
                <a16:creationId xmlns:a16="http://schemas.microsoft.com/office/drawing/2014/main" id="{6F75D5A5-F68F-44D7-07FF-EE86261F9836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endParaRPr lang="fr-FR"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  <a:ea typeface="+mn-ea"/>
                        <a:cs typeface="+mn-cs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21" name="ZoneTexte 20">
            <a:extLst>
              <a:ext uri="{FF2B5EF4-FFF2-40B4-BE49-F238E27FC236}">
                <a16:creationId xmlns:a16="http://schemas.microsoft.com/office/drawing/2014/main" id="{9DD8136C-2ABD-E3FF-6415-68245B213120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7749105" y="4770338"/>
            <a:ext cx="2812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une règle</a:t>
            </a:r>
            <a:endParaRPr lang="fr-FR" sz="40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B2F2B90A-D83E-B6CE-18D0-4FF82FDD8F2F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0307657" y="4770281"/>
            <a:ext cx="26384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une gomme</a:t>
            </a:r>
            <a:endParaRPr lang="fr-FR" sz="40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3EFD69B-F5C7-3338-42E6-93EC854900BA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713" y="6511823"/>
            <a:ext cx="1829447" cy="224943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2159EB5-0943-C031-6872-16AD6AC7CAA7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7893" y="6511823"/>
            <a:ext cx="1263882" cy="155403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7F715F3-434A-6B33-0763-E18E7598FD4E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823" y="2441943"/>
            <a:ext cx="1566675" cy="1926340"/>
          </a:xfrm>
          <a:prstGeom prst="rect">
            <a:avLst/>
          </a:prstGeom>
        </p:spPr>
      </p:pic>
      <p:pic>
        <p:nvPicPr>
          <p:cNvPr id="7" name="Image 6" descr="Une image contenant Caractère coloré, art, crayon&#10;&#10;Description générée automatiquement">
            <a:extLst>
              <a:ext uri="{FF2B5EF4-FFF2-40B4-BE49-F238E27FC236}">
                <a16:creationId xmlns:a16="http://schemas.microsoft.com/office/drawing/2014/main" id="{3CA0D0B8-B8D0-8AC3-A2ED-DDF8E20E3725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165" y="6670133"/>
            <a:ext cx="1350868" cy="1472610"/>
          </a:xfrm>
          <a:prstGeom prst="rect">
            <a:avLst/>
          </a:prstGeom>
        </p:spPr>
      </p:pic>
      <p:pic>
        <p:nvPicPr>
          <p:cNvPr id="8" name="Image 7" descr="Une image contenant Rectangle, croquis, texte, tableau blanc&#10;&#10;Description générée automatiquement">
            <a:extLst>
              <a:ext uri="{FF2B5EF4-FFF2-40B4-BE49-F238E27FC236}">
                <a16:creationId xmlns:a16="http://schemas.microsoft.com/office/drawing/2014/main" id="{653DAB7C-6C5D-CEF1-3902-C755F0B8FE84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798" y="6647711"/>
            <a:ext cx="1502738" cy="1638167"/>
          </a:xfrm>
          <a:prstGeom prst="rect">
            <a:avLst/>
          </a:prstGeom>
        </p:spPr>
      </p:pic>
      <p:pic>
        <p:nvPicPr>
          <p:cNvPr id="9" name="Image 8" descr="Une image contenant clipart, dessin, illustration, dessin humoristique&#10;&#10;Description générée automatiquement">
            <a:extLst>
              <a:ext uri="{FF2B5EF4-FFF2-40B4-BE49-F238E27FC236}">
                <a16:creationId xmlns:a16="http://schemas.microsoft.com/office/drawing/2014/main" id="{62AC44DB-1811-FD0A-D2B7-1766B3466D5C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542" y="2441943"/>
            <a:ext cx="2007128" cy="246790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2B36003-0893-41CC-E209-29CB59720888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6"/>
          <a:stretch>
            <a:fillRect/>
          </a:stretch>
        </p:blipFill>
        <p:spPr>
          <a:xfrm>
            <a:off x="3443289" y="6813269"/>
            <a:ext cx="1994945" cy="147260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C4D3CE2-46FB-76B5-F923-833317AF87AC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0904980" y="3513581"/>
            <a:ext cx="1494479" cy="85470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12A8437-A9DC-8BFF-15F6-35A5684BC08A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607745" y="2614650"/>
            <a:ext cx="1462184" cy="179786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20560C2-4C8B-F51F-56ED-6852B2986AEC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 rot="441545">
            <a:off x="8507724" y="2614411"/>
            <a:ext cx="1556733" cy="1914115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42B10026-9882-E51E-C5B9-62A3CF8CD430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5924563" y="4765570"/>
            <a:ext cx="2247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un stylo</a:t>
            </a:r>
            <a:endParaRPr lang="fr-FR" sz="40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AF8580CF-63A1-D222-D6B3-DCB4B3A84528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948712" y="8439440"/>
            <a:ext cx="20260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un cahier</a:t>
            </a:r>
            <a:endParaRPr lang="fr-FR" sz="40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ED1F1797-EC50-D03E-B5C6-B9951F09F5BA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2838281" y="8435932"/>
            <a:ext cx="2812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un livre</a:t>
            </a:r>
            <a:endParaRPr lang="fr-FR" sz="40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9508589C-E4EF-1177-05CE-A793B1A897D2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10639412" y="8435875"/>
            <a:ext cx="2482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des ciseaux</a:t>
            </a:r>
            <a:endParaRPr lang="fr-FR" sz="40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20B67825-2A30-3B74-DD3C-5D30B8BB26B0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5335599" y="8431485"/>
            <a:ext cx="28125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32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des crayons </a:t>
            </a:r>
          </a:p>
          <a:p>
            <a:pPr algn="ctr" defTabSz="1371635">
              <a:defRPr/>
            </a:pPr>
            <a:r>
              <a:rPr lang="fr-FR" sz="32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de couleurs</a:t>
            </a:r>
            <a:endParaRPr lang="fr-FR" sz="36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A73A9F8-4FF0-B134-027E-FE9D97C46CBF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8135441" y="8445395"/>
            <a:ext cx="2318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une feuille</a:t>
            </a:r>
            <a:endParaRPr lang="fr-FR" sz="40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3931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F16256-5C9F-F2E3-4AFD-FB9BB80B9C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7C82F252-B436-9A60-0CEE-865164110C6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68866" y="85321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156B79E-DEBD-E332-5C25-81781B30EB6B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85888" y="642793"/>
            <a:ext cx="1179364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Observez bien. Je vais faire bouger 2 mots.</a:t>
            </a:r>
          </a:p>
          <a:p>
            <a:pPr defTabSz="1028727">
              <a:spcAft>
                <a:spcPts val="6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Qui veut expliquer la consigne en arabe ? </a:t>
            </a:r>
          </a:p>
        </p:txBody>
      </p:sp>
      <p:graphicFrame>
        <p:nvGraphicFramePr>
          <p:cNvPr id="36" name="Tableau 35">
            <a:extLst>
              <a:ext uri="{FF2B5EF4-FFF2-40B4-BE49-F238E27FC236}">
                <a16:creationId xmlns:a16="http://schemas.microsoft.com/office/drawing/2014/main" id="{C5DC01D8-721E-61DF-B111-C78573A5F0EC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endParaRPr lang="fr-FR"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  <a:ea typeface="+mn-ea"/>
                        <a:cs typeface="+mn-cs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9" name="Image 18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15D15406-7215-8CB3-4635-E2ABAD73CAB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40605" y="452216"/>
            <a:ext cx="1250264" cy="151277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612F218-EEB1-D68E-4E35-62A21423E4A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713" y="6511823"/>
            <a:ext cx="1829447" cy="224943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40F00D3-1548-B8A2-ADC4-5BCDB8983A7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7893" y="6511823"/>
            <a:ext cx="1263882" cy="155403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012ACF5-4E7B-A8F7-7AAA-0F727645685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823" y="2441943"/>
            <a:ext cx="1566675" cy="1926340"/>
          </a:xfrm>
          <a:prstGeom prst="rect">
            <a:avLst/>
          </a:prstGeom>
        </p:spPr>
      </p:pic>
      <p:pic>
        <p:nvPicPr>
          <p:cNvPr id="15" name="Image 14" descr="Une image contenant Caractère coloré, art, crayon&#10;&#10;Description générée automatiquement">
            <a:extLst>
              <a:ext uri="{FF2B5EF4-FFF2-40B4-BE49-F238E27FC236}">
                <a16:creationId xmlns:a16="http://schemas.microsoft.com/office/drawing/2014/main" id="{CC2ADC4E-4296-F81C-9093-910B92F00B7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165" y="6670133"/>
            <a:ext cx="1350868" cy="1472610"/>
          </a:xfrm>
          <a:prstGeom prst="rect">
            <a:avLst/>
          </a:prstGeom>
        </p:spPr>
      </p:pic>
      <p:pic>
        <p:nvPicPr>
          <p:cNvPr id="16" name="Image 15" descr="Une image contenant Rectangle, croquis, texte, tableau blanc&#10;&#10;Description générée automatiquement">
            <a:extLst>
              <a:ext uri="{FF2B5EF4-FFF2-40B4-BE49-F238E27FC236}">
                <a16:creationId xmlns:a16="http://schemas.microsoft.com/office/drawing/2014/main" id="{8201C5FB-AB92-9615-7604-E3331290B83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798" y="6647711"/>
            <a:ext cx="1502738" cy="1638167"/>
          </a:xfrm>
          <a:prstGeom prst="rect">
            <a:avLst/>
          </a:prstGeom>
        </p:spPr>
      </p:pic>
      <p:pic>
        <p:nvPicPr>
          <p:cNvPr id="17" name="Image 16" descr="Une image contenant clipart, dessin, illustration, dessin humoristique&#10;&#10;Description générée automatiquement">
            <a:extLst>
              <a:ext uri="{FF2B5EF4-FFF2-40B4-BE49-F238E27FC236}">
                <a16:creationId xmlns:a16="http://schemas.microsoft.com/office/drawing/2014/main" id="{9DE447C4-DB84-F11C-33BA-2153B57C749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542" y="2441943"/>
            <a:ext cx="2007128" cy="2467908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728871A8-65C4-AC3B-C441-99C40F2EAED6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3443289" y="6813269"/>
            <a:ext cx="1994945" cy="1472609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4449E914-92C9-9904-A457-8A2565A9948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904980" y="3513581"/>
            <a:ext cx="1494479" cy="854702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5D30F9E5-E4C3-211D-E476-AE095178D69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607745" y="2614650"/>
            <a:ext cx="1462184" cy="1797861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5214A5BB-CC33-71A5-8FEA-6693661297F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441545">
            <a:off x="8507724" y="2614411"/>
            <a:ext cx="1556733" cy="1914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23749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72AAE8-5251-C505-F7EB-4FBD7A579E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3E59789F-189A-4D28-927B-BF2C079D5FB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68866" y="85321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0CA676E-6992-7633-84B9-293C8DC23FC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85888" y="771385"/>
            <a:ext cx="11793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Quels sont les 2 mots qui ont bougé ? </a:t>
            </a:r>
          </a:p>
        </p:txBody>
      </p:sp>
      <p:graphicFrame>
        <p:nvGraphicFramePr>
          <p:cNvPr id="36" name="Tableau 35">
            <a:extLst>
              <a:ext uri="{FF2B5EF4-FFF2-40B4-BE49-F238E27FC236}">
                <a16:creationId xmlns:a16="http://schemas.microsoft.com/office/drawing/2014/main" id="{3895B5CF-4D8B-668A-E4CB-7BC741804C79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endParaRPr lang="fr-FR"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  <a:ea typeface="+mn-ea"/>
                        <a:cs typeface="+mn-cs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9" name="Image 18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9980FB37-768A-2052-1965-A4D9337891BE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40605" y="452216"/>
            <a:ext cx="1250264" cy="1512774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CBEE725-C17A-3EA7-F187-BCB55A2940F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7495" y="2686754"/>
            <a:ext cx="1829447" cy="224943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88D7812-4641-5AFA-A43D-A695A54CD75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7893" y="6511823"/>
            <a:ext cx="1263882" cy="155403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679070D-DD34-8A4B-B2D6-B7691F7C1EA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823" y="2441943"/>
            <a:ext cx="1566675" cy="1926340"/>
          </a:xfrm>
          <a:prstGeom prst="rect">
            <a:avLst/>
          </a:prstGeom>
        </p:spPr>
      </p:pic>
      <p:pic>
        <p:nvPicPr>
          <p:cNvPr id="9" name="Image 8" descr="Une image contenant Caractère coloré, art, crayon&#10;&#10;Description générée automatiquement">
            <a:extLst>
              <a:ext uri="{FF2B5EF4-FFF2-40B4-BE49-F238E27FC236}">
                <a16:creationId xmlns:a16="http://schemas.microsoft.com/office/drawing/2014/main" id="{10E26852-31D9-41B6-6F6C-7576EFF9ABF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165" y="6670133"/>
            <a:ext cx="1350868" cy="1472610"/>
          </a:xfrm>
          <a:prstGeom prst="rect">
            <a:avLst/>
          </a:prstGeom>
        </p:spPr>
      </p:pic>
      <p:pic>
        <p:nvPicPr>
          <p:cNvPr id="10" name="Image 9" descr="Une image contenant Rectangle, croquis, texte, tableau blanc&#10;&#10;Description générée automatiquement">
            <a:extLst>
              <a:ext uri="{FF2B5EF4-FFF2-40B4-BE49-F238E27FC236}">
                <a16:creationId xmlns:a16="http://schemas.microsoft.com/office/drawing/2014/main" id="{6038DD35-A585-296F-3ED0-AC5E0992C6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798" y="6647711"/>
            <a:ext cx="1502738" cy="1638167"/>
          </a:xfrm>
          <a:prstGeom prst="rect">
            <a:avLst/>
          </a:prstGeom>
        </p:spPr>
      </p:pic>
      <p:pic>
        <p:nvPicPr>
          <p:cNvPr id="11" name="Image 10" descr="Une image contenant clipart, dessin, illustration, dessin humoristique&#10;&#10;Description générée automatiquement">
            <a:extLst>
              <a:ext uri="{FF2B5EF4-FFF2-40B4-BE49-F238E27FC236}">
                <a16:creationId xmlns:a16="http://schemas.microsoft.com/office/drawing/2014/main" id="{913E6BC1-5B91-F155-763F-30DA11BA55F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542" y="2441943"/>
            <a:ext cx="2007128" cy="246790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1E5BE98-42E0-AAA2-0C1D-DBEEB3D9188F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3443289" y="6813269"/>
            <a:ext cx="1994945" cy="147260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C7FD9C04-AEF7-A060-F221-8FB74A528DA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58768" y="7122222"/>
            <a:ext cx="1494479" cy="854702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0DCCBDCB-00E7-2E95-E5B9-B2DF071E69A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607745" y="2614650"/>
            <a:ext cx="1462184" cy="1797861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ABDBC21F-38D8-C1BE-C31F-A275BDCF662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441545">
            <a:off x="8507724" y="2614411"/>
            <a:ext cx="1556733" cy="1914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94391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565026-FF06-DA93-63C2-C42DFAF76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59AC12F1-EC87-DB41-BE42-A57A19D8C41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68866" y="85321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405FCE0-E75A-DB3F-39F4-BE52A12F09E6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85888" y="771385"/>
            <a:ext cx="11793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Les deux mots qui ont bougé sont : une gomme – un cahier.</a:t>
            </a:r>
          </a:p>
        </p:txBody>
      </p:sp>
      <p:graphicFrame>
        <p:nvGraphicFramePr>
          <p:cNvPr id="36" name="Tableau 35">
            <a:extLst>
              <a:ext uri="{FF2B5EF4-FFF2-40B4-BE49-F238E27FC236}">
                <a16:creationId xmlns:a16="http://schemas.microsoft.com/office/drawing/2014/main" id="{0DB0E78F-3028-E4F7-B4CC-A09B28AEB4C0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endParaRPr lang="fr-FR"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  <a:ea typeface="+mn-ea"/>
                        <a:cs typeface="+mn-cs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38284982-C3DE-5DC8-C296-F6BD70A2EBE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7116" y="487304"/>
            <a:ext cx="1446339" cy="14426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1626410-7DD7-34AB-B1FD-79F7F6A2321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7893" y="6511823"/>
            <a:ext cx="1263882" cy="1554034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06F67E2-2190-CD36-B3D6-B1B45F18538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823" y="2441943"/>
            <a:ext cx="1566675" cy="1926340"/>
          </a:xfrm>
          <a:prstGeom prst="rect">
            <a:avLst/>
          </a:prstGeom>
        </p:spPr>
      </p:pic>
      <p:pic>
        <p:nvPicPr>
          <p:cNvPr id="16" name="Image 15" descr="Une image contenant Caractère coloré, art, crayon&#10;&#10;Description générée automatiquement">
            <a:extLst>
              <a:ext uri="{FF2B5EF4-FFF2-40B4-BE49-F238E27FC236}">
                <a16:creationId xmlns:a16="http://schemas.microsoft.com/office/drawing/2014/main" id="{C948C53F-2F04-BD9A-3E41-8A601C1EB64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165" y="6670133"/>
            <a:ext cx="1350868" cy="1472610"/>
          </a:xfrm>
          <a:prstGeom prst="rect">
            <a:avLst/>
          </a:prstGeom>
        </p:spPr>
      </p:pic>
      <p:pic>
        <p:nvPicPr>
          <p:cNvPr id="18" name="Image 17" descr="Une image contenant Rectangle, croquis, texte, tableau blanc&#10;&#10;Description générée automatiquement">
            <a:extLst>
              <a:ext uri="{FF2B5EF4-FFF2-40B4-BE49-F238E27FC236}">
                <a16:creationId xmlns:a16="http://schemas.microsoft.com/office/drawing/2014/main" id="{F634C69E-3C8A-1A9B-9990-C1FD59FEC1A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798" y="6647711"/>
            <a:ext cx="1502738" cy="1638167"/>
          </a:xfrm>
          <a:prstGeom prst="rect">
            <a:avLst/>
          </a:prstGeom>
        </p:spPr>
      </p:pic>
      <p:pic>
        <p:nvPicPr>
          <p:cNvPr id="20" name="Image 19" descr="Une image contenant clipart, dessin, illustration, dessin humoristique&#10;&#10;Description générée automatiquement">
            <a:extLst>
              <a:ext uri="{FF2B5EF4-FFF2-40B4-BE49-F238E27FC236}">
                <a16:creationId xmlns:a16="http://schemas.microsoft.com/office/drawing/2014/main" id="{7B6070A8-3140-F5B4-B1B6-6D22A9C6319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542" y="2441943"/>
            <a:ext cx="2007128" cy="2467908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2106A739-4E07-7587-03C6-0C95FBFB0DF0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3443289" y="6813269"/>
            <a:ext cx="1994945" cy="1472609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266C4BFB-4915-657E-B7E3-CA94A4F9EB6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607745" y="2614650"/>
            <a:ext cx="1462184" cy="1797861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ACCBCD54-1FC0-1C3B-EED6-4045B33835D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441545">
            <a:off x="8507724" y="2614411"/>
            <a:ext cx="1556733" cy="1914115"/>
          </a:xfrm>
          <a:prstGeom prst="rect">
            <a:avLst/>
          </a:prstGeom>
        </p:spPr>
      </p:pic>
      <p:sp>
        <p:nvSpPr>
          <p:cNvPr id="17" name="Organigramme : Connecteur 16">
            <a:extLst>
              <a:ext uri="{FF2B5EF4-FFF2-40B4-BE49-F238E27FC236}">
                <a16:creationId xmlns:a16="http://schemas.microsoft.com/office/drawing/2014/main" id="{A287B7F2-F938-1F67-ECDF-CC52AEDC25A1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704002" y="6213707"/>
            <a:ext cx="2318868" cy="2551692"/>
          </a:xfrm>
          <a:prstGeom prst="flowChartConnector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3FE01CC3-0773-4FCA-2AB9-92C9AB5C454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7495" y="2686754"/>
            <a:ext cx="1829447" cy="2249437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95D28EFE-1F22-11FC-B456-87DA44F43C7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58768" y="7122222"/>
            <a:ext cx="1494479" cy="854702"/>
          </a:xfrm>
          <a:prstGeom prst="rect">
            <a:avLst/>
          </a:prstGeom>
        </p:spPr>
      </p:pic>
      <p:sp>
        <p:nvSpPr>
          <p:cNvPr id="19" name="Organigramme : Connecteur 18">
            <a:extLst>
              <a:ext uri="{FF2B5EF4-FFF2-40B4-BE49-F238E27FC236}">
                <a16:creationId xmlns:a16="http://schemas.microsoft.com/office/drawing/2014/main" id="{636D4DE7-FF48-773A-0452-FDE06542BA6E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10531555" y="2591808"/>
            <a:ext cx="2318868" cy="2551692"/>
          </a:xfrm>
          <a:prstGeom prst="flowChartConnector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938592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3FE618-A27A-A4C9-1D19-4F2C3866C5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122F11C4-3AB7-BEE6-D99C-167D9CAC553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68866" y="85321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54B520D-68F6-87DA-F143-397F85FBD58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85888" y="771385"/>
            <a:ext cx="11793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Nous avons déjà vu ces mots. Répétons ensemble.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4A22CD14-B546-E176-69DE-C777FE250A81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88093" y="529841"/>
            <a:ext cx="1530246" cy="1284596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5BD71A33-672B-24B4-2E7D-9B4321EF112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871538" y="4773846"/>
            <a:ext cx="31088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une usine</a:t>
            </a:r>
            <a:endParaRPr lang="fr-FR" sz="40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B740FB85-C796-B7BF-7620-2EC8E6FF60B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980375" y="4770338"/>
            <a:ext cx="2998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un immeuble</a:t>
            </a:r>
            <a:endParaRPr lang="fr-FR" sz="40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graphicFrame>
        <p:nvGraphicFramePr>
          <p:cNvPr id="36" name="Tableau 35">
            <a:extLst>
              <a:ext uri="{FF2B5EF4-FFF2-40B4-BE49-F238E27FC236}">
                <a16:creationId xmlns:a16="http://schemas.microsoft.com/office/drawing/2014/main" id="{E17A40C0-3B5E-1143-220A-741424CF1E3C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endParaRPr lang="fr-FR"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  <a:ea typeface="+mn-ea"/>
                        <a:cs typeface="+mn-cs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4" name="ZoneTexte 43">
            <a:extLst>
              <a:ext uri="{FF2B5EF4-FFF2-40B4-BE49-F238E27FC236}">
                <a16:creationId xmlns:a16="http://schemas.microsoft.com/office/drawing/2014/main" id="{DE67FE6E-29C6-FA17-043B-5D52F9FC77A7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71538" y="8439440"/>
            <a:ext cx="31088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une chambre</a:t>
            </a:r>
            <a:endParaRPr lang="fr-FR" sz="40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E1E5AFBF-0E97-07D3-390F-72454F0216B0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9615488" y="8435875"/>
            <a:ext cx="3564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une salle de bain</a:t>
            </a:r>
            <a:endParaRPr lang="fr-FR" sz="40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86768F6F-9A23-5829-69D6-C7268B74A5CF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6878647" y="8431485"/>
            <a:ext cx="2812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un salon</a:t>
            </a:r>
            <a:endParaRPr lang="fr-FR" sz="40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73754C52-76E8-9A2F-70D4-9DC833C8D429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7221551" y="4770338"/>
            <a:ext cx="2671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une maison</a:t>
            </a:r>
            <a:endParaRPr lang="fr-FR" sz="40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15845877-086D-B96F-36D3-6F29749B08D7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10336233" y="4770281"/>
            <a:ext cx="2318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un jardin</a:t>
            </a:r>
            <a:endParaRPr lang="fr-FR" sz="40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CD6DE40-3A0B-5673-0CDF-CA320966198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250918" y="2612824"/>
            <a:ext cx="2647493" cy="176499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07E4BFF-7961-A814-516C-64626E6DF268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4671478" y="2793351"/>
            <a:ext cx="1624029" cy="1815091"/>
          </a:xfrm>
          <a:prstGeom prst="rect">
            <a:avLst/>
          </a:prstGeom>
        </p:spPr>
      </p:pic>
      <p:pic>
        <p:nvPicPr>
          <p:cNvPr id="9" name="Image 8" descr="Une image contenant fenêtre, bâtiment, maison, illustration&#10;&#10;Description générée automatiquement">
            <a:extLst>
              <a:ext uri="{FF2B5EF4-FFF2-40B4-BE49-F238E27FC236}">
                <a16:creationId xmlns:a16="http://schemas.microsoft.com/office/drawing/2014/main" id="{19A9FDC6-BF7D-7F66-3BF0-8BF06223B67E}"/>
              </a:ext>
            </a:extLst>
          </p:cNvPr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998" y="2612824"/>
            <a:ext cx="1837961" cy="2259906"/>
          </a:xfrm>
          <a:prstGeom prst="rect">
            <a:avLst/>
          </a:prstGeom>
        </p:spPr>
      </p:pic>
      <p:pic>
        <p:nvPicPr>
          <p:cNvPr id="10" name="Image 9" descr="Une image contenant dessin, Dessin animé, dessin humoristique, illustration&#10;&#10;Description générée automatiquement">
            <a:extLst>
              <a:ext uri="{FF2B5EF4-FFF2-40B4-BE49-F238E27FC236}">
                <a16:creationId xmlns:a16="http://schemas.microsoft.com/office/drawing/2014/main" id="{2D8C71F5-86A8-CEC4-E89C-0BFABEA2587A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421" y="2580520"/>
            <a:ext cx="1952610" cy="240087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BCD64B7-F4C2-10E1-3DF4-74C0245B4F2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02579" y="6138766"/>
            <a:ext cx="2046755" cy="251663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A29E063-2FDB-E872-ED8B-320725BC6A61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447559" y="6255402"/>
            <a:ext cx="1920568" cy="236147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BB70E1F-8407-CC11-ED68-AC86694DEFE8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255277" y="6102516"/>
            <a:ext cx="2076236" cy="2552882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D541437-47C9-4CD5-5B0D-7A7E8197C2D5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0325016" y="6328866"/>
            <a:ext cx="1829055" cy="2248954"/>
          </a:xfrm>
          <a:prstGeom prst="rect">
            <a:avLst/>
          </a:prstGeom>
        </p:spPr>
      </p:pic>
      <p:sp>
        <p:nvSpPr>
          <p:cNvPr id="45" name="ZoneTexte 44">
            <a:extLst>
              <a:ext uri="{FF2B5EF4-FFF2-40B4-BE49-F238E27FC236}">
                <a16:creationId xmlns:a16="http://schemas.microsoft.com/office/drawing/2014/main" id="{7F45135E-6497-27CA-F370-FB992DD77DAF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3980375" y="8435932"/>
            <a:ext cx="28125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une cuisine</a:t>
            </a:r>
            <a:endParaRPr lang="fr-FR" sz="40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50755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34B3F0-92F7-E76E-1CF8-720614B829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C5E6A30D-E743-30B6-974F-1ACFD4FBEB2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68866" y="85321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C9657EE-7F90-169D-128D-6DBF009F3C3D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85888" y="642793"/>
            <a:ext cx="1179364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Observez bien. Je vais faire bouger 2 mots.</a:t>
            </a:r>
          </a:p>
          <a:p>
            <a:pPr defTabSz="1028727">
              <a:spcAft>
                <a:spcPts val="6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Qui veut expliquer la consigne en arabe ? </a:t>
            </a:r>
          </a:p>
        </p:txBody>
      </p:sp>
      <p:graphicFrame>
        <p:nvGraphicFramePr>
          <p:cNvPr id="36" name="Tableau 35">
            <a:extLst>
              <a:ext uri="{FF2B5EF4-FFF2-40B4-BE49-F238E27FC236}">
                <a16:creationId xmlns:a16="http://schemas.microsoft.com/office/drawing/2014/main" id="{2EF98407-2329-B989-C5FF-AAB1F8FE90CF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endParaRPr lang="fr-FR"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  <a:ea typeface="+mn-ea"/>
                        <a:cs typeface="+mn-cs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9" name="Image 18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E9D9EBFB-D6D7-1C99-C0B5-4CDB5D802BE4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40605" y="452216"/>
            <a:ext cx="1250264" cy="151277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5D4348E-6439-2352-F1F3-458B87E3AB9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50918" y="2612824"/>
            <a:ext cx="2647493" cy="176499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3AE3A2C-D0C3-3A28-C7C3-AFF696D262B5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4671478" y="2793351"/>
            <a:ext cx="1624029" cy="1815091"/>
          </a:xfrm>
          <a:prstGeom prst="rect">
            <a:avLst/>
          </a:prstGeom>
        </p:spPr>
      </p:pic>
      <p:pic>
        <p:nvPicPr>
          <p:cNvPr id="9" name="Image 8" descr="Une image contenant fenêtre, bâtiment, maison, illustration&#10;&#10;Description générée automatiquement">
            <a:extLst>
              <a:ext uri="{FF2B5EF4-FFF2-40B4-BE49-F238E27FC236}">
                <a16:creationId xmlns:a16="http://schemas.microsoft.com/office/drawing/2014/main" id="{86235A9B-C418-362D-1E77-A1846EDCE30D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998" y="2612824"/>
            <a:ext cx="1837961" cy="2259906"/>
          </a:xfrm>
          <a:prstGeom prst="rect">
            <a:avLst/>
          </a:prstGeom>
        </p:spPr>
      </p:pic>
      <p:pic>
        <p:nvPicPr>
          <p:cNvPr id="15" name="Image 14" descr="Une image contenant dessin, Dessin animé, dessin humoristique, illustration&#10;&#10;Description générée automatiquement">
            <a:extLst>
              <a:ext uri="{FF2B5EF4-FFF2-40B4-BE49-F238E27FC236}">
                <a16:creationId xmlns:a16="http://schemas.microsoft.com/office/drawing/2014/main" id="{2A549304-E29D-4695-B415-A63EAAFB1698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421" y="2580520"/>
            <a:ext cx="1952610" cy="2400875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A5D6033-7A7D-7D0F-2374-C49365659E6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02579" y="6138766"/>
            <a:ext cx="2046755" cy="2516632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327732A5-C56A-9DDD-CD74-182A5919C69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447559" y="6255402"/>
            <a:ext cx="1920568" cy="2361477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07C15F44-95EA-527C-0EC6-BD9B5260997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255277" y="6102516"/>
            <a:ext cx="2076236" cy="2552882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975B37FB-58EB-C02E-2F15-2BF2C305F65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325016" y="6328866"/>
            <a:ext cx="1829055" cy="2248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73328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C437AC-47E1-B788-CCF7-87FB7770AF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40131626-6D61-F7E6-7C01-8700B79CD96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68866" y="85321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B5A814F-CA74-FDF2-354E-8D71EC3ED706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85888" y="771385"/>
            <a:ext cx="11793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Quels sont les 2 mots qui ont bougé ? </a:t>
            </a:r>
          </a:p>
        </p:txBody>
      </p:sp>
      <p:graphicFrame>
        <p:nvGraphicFramePr>
          <p:cNvPr id="36" name="Tableau 35">
            <a:extLst>
              <a:ext uri="{FF2B5EF4-FFF2-40B4-BE49-F238E27FC236}">
                <a16:creationId xmlns:a16="http://schemas.microsoft.com/office/drawing/2014/main" id="{E9FF1500-F4A5-C937-0539-4A7DDAC68D8B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endParaRPr lang="fr-FR"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  <a:ea typeface="+mn-ea"/>
                        <a:cs typeface="+mn-cs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9" name="Image 18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7FB7B1E2-D459-6CEE-7F1B-8E41AAE468F5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40605" y="452216"/>
            <a:ext cx="1250264" cy="1512774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604E6DC-5FD7-08D1-DF0E-884EF94360F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50918" y="2612824"/>
            <a:ext cx="2647493" cy="1764995"/>
          </a:xfrm>
          <a:prstGeom prst="rect">
            <a:avLst/>
          </a:prstGeom>
        </p:spPr>
      </p:pic>
      <p:pic>
        <p:nvPicPr>
          <p:cNvPr id="7" name="Image 6" descr="Une image contenant fenêtre, bâtiment, maison, illustration&#10;&#10;Description générée automatiquement">
            <a:extLst>
              <a:ext uri="{FF2B5EF4-FFF2-40B4-BE49-F238E27FC236}">
                <a16:creationId xmlns:a16="http://schemas.microsoft.com/office/drawing/2014/main" id="{DAA4A5DC-A1A7-58A0-B25A-E3DA74E8B76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998" y="2612824"/>
            <a:ext cx="1837961" cy="2259906"/>
          </a:xfrm>
          <a:prstGeom prst="rect">
            <a:avLst/>
          </a:prstGeom>
        </p:spPr>
      </p:pic>
      <p:pic>
        <p:nvPicPr>
          <p:cNvPr id="9" name="Image 8" descr="Une image contenant dessin, Dessin animé, dessin humoristique, illustration&#10;&#10;Description générée automatiquement">
            <a:extLst>
              <a:ext uri="{FF2B5EF4-FFF2-40B4-BE49-F238E27FC236}">
                <a16:creationId xmlns:a16="http://schemas.microsoft.com/office/drawing/2014/main" id="{15459D53-5FE1-7FD9-AD98-BEA72AB23084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421" y="2580520"/>
            <a:ext cx="1952610" cy="240087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044486C-0449-F67B-611F-6BC4BC8698E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02579" y="6138766"/>
            <a:ext cx="2046755" cy="251663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80AF064-89C6-2A7A-3F44-C8DBF7918B0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447559" y="6255402"/>
            <a:ext cx="1920568" cy="236147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C0A496E-C176-7734-8C93-C3FB85CE70A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325016" y="6328866"/>
            <a:ext cx="1829055" cy="2248954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1BFF6D29-8E2E-1A6D-D1B1-6F25B11828D2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7481380" y="6647728"/>
            <a:ext cx="1624029" cy="1815091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EEFE598C-FAD5-629C-CC53-11203B01B55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478888" y="2319848"/>
            <a:ext cx="2076236" cy="2552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5996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CB165543-4DBF-48F7-57E1-EF9DF479B2E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0"/>
            <a:ext cx="13716000" cy="10287000"/>
            <a:chOff x="0" y="0"/>
            <a:chExt cx="13716000" cy="10287000"/>
          </a:xfrm>
        </p:grpSpPr>
        <p:sp>
          <p:nvSpPr>
            <p:cNvPr id="10" name="Freeform 2">
              <a:extLst>
                <a:ext uri="{FF2B5EF4-FFF2-40B4-BE49-F238E27FC236}">
                  <a16:creationId xmlns:a16="http://schemas.microsoft.com/office/drawing/2014/main" id="{F708FCD2-6BF9-00A9-A27E-4ABFC613E86D}"/>
                </a:ext>
              </a:extLst>
            </p:cNvPr>
            <p:cNvSpPr/>
            <p:nvPr/>
          </p:nvSpPr>
          <p:spPr>
            <a:xfrm>
              <a:off x="0" y="0"/>
              <a:ext cx="13716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 t="-5555" b="-5555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CF0E36C0-C341-AACC-60EE-1249E2D9C505}"/>
                </a:ext>
              </a:extLst>
            </p:cNvPr>
            <p:cNvGrpSpPr/>
            <p:nvPr/>
          </p:nvGrpSpPr>
          <p:grpSpPr>
            <a:xfrm>
              <a:off x="800100" y="353997"/>
              <a:ext cx="12001500" cy="9132906"/>
              <a:chOff x="800100" y="353997"/>
              <a:chExt cx="12001500" cy="9132906"/>
            </a:xfrm>
          </p:grpSpPr>
          <p:grpSp>
            <p:nvGrpSpPr>
              <p:cNvPr id="12" name="Group 3">
                <a:extLst>
                  <a:ext uri="{FF2B5EF4-FFF2-40B4-BE49-F238E27FC236}">
                    <a16:creationId xmlns:a16="http://schemas.microsoft.com/office/drawing/2014/main" id="{6856C84E-5D28-B1BE-B422-DE634E79C01D}"/>
                  </a:ext>
                </a:extLst>
              </p:cNvPr>
              <p:cNvGrpSpPr/>
              <p:nvPr/>
            </p:nvGrpSpPr>
            <p:grpSpPr>
              <a:xfrm>
                <a:off x="800100" y="876302"/>
                <a:ext cx="12001500" cy="8610601"/>
                <a:chOff x="0" y="-485141"/>
                <a:chExt cx="3895412" cy="3519867"/>
              </a:xfrm>
            </p:grpSpPr>
            <p:sp>
              <p:nvSpPr>
                <p:cNvPr id="14" name="Freeform 4">
                  <a:extLst>
                    <a:ext uri="{FF2B5EF4-FFF2-40B4-BE49-F238E27FC236}">
                      <a16:creationId xmlns:a16="http://schemas.microsoft.com/office/drawing/2014/main" id="{E467593A-A3AA-574E-C98C-D79D5650552D}"/>
                    </a:ext>
                  </a:extLst>
                </p:cNvPr>
                <p:cNvSpPr/>
                <p:nvPr/>
              </p:nvSpPr>
              <p:spPr>
                <a:xfrm>
                  <a:off x="0" y="-485141"/>
                  <a:ext cx="3895412" cy="3519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5412" h="2555175">
                      <a:moveTo>
                        <a:pt x="6703" y="0"/>
                      </a:moveTo>
                      <a:lnTo>
                        <a:pt x="3888710" y="0"/>
                      </a:lnTo>
                      <a:cubicBezTo>
                        <a:pt x="3892411" y="0"/>
                        <a:pt x="3895412" y="3001"/>
                        <a:pt x="3895412" y="6703"/>
                      </a:cubicBezTo>
                      <a:lnTo>
                        <a:pt x="3895412" y="2548473"/>
                      </a:lnTo>
                      <a:cubicBezTo>
                        <a:pt x="3895412" y="2550250"/>
                        <a:pt x="3894706" y="2551955"/>
                        <a:pt x="3893449" y="2553212"/>
                      </a:cubicBezTo>
                      <a:cubicBezTo>
                        <a:pt x="3892192" y="2554469"/>
                        <a:pt x="3890487" y="2555175"/>
                        <a:pt x="3888710" y="2555175"/>
                      </a:cubicBezTo>
                      <a:lnTo>
                        <a:pt x="6703" y="2555175"/>
                      </a:lnTo>
                      <a:cubicBezTo>
                        <a:pt x="4925" y="2555175"/>
                        <a:pt x="3220" y="2554469"/>
                        <a:pt x="1963" y="2553212"/>
                      </a:cubicBezTo>
                      <a:cubicBezTo>
                        <a:pt x="706" y="2551955"/>
                        <a:pt x="0" y="2550250"/>
                        <a:pt x="0" y="2548473"/>
                      </a:cubicBezTo>
                      <a:lnTo>
                        <a:pt x="0" y="6703"/>
                      </a:lnTo>
                      <a:cubicBezTo>
                        <a:pt x="0" y="4925"/>
                        <a:pt x="706" y="3220"/>
                        <a:pt x="1963" y="1963"/>
                      </a:cubicBezTo>
                      <a:cubicBezTo>
                        <a:pt x="3220" y="706"/>
                        <a:pt x="4925" y="0"/>
                        <a:pt x="670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050">
                  <a:solidFill>
                    <a:srgbClr val="000000"/>
                  </a:solidFill>
                </a:ln>
              </p:spPr>
              <p:txBody>
                <a:bodyPr/>
                <a:lstStyle/>
                <a:p>
                  <a:pPr defTabSz="914445">
                    <a:defRPr/>
                  </a:pPr>
                  <a:endParaRPr lang="fr-MA"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15" name="TextBox 5">
                  <a:extLst>
                    <a:ext uri="{FF2B5EF4-FFF2-40B4-BE49-F238E27FC236}">
                      <a16:creationId xmlns:a16="http://schemas.microsoft.com/office/drawing/2014/main" id="{EBF35789-EF5A-9231-2393-AA2D13C5F56A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812800" cy="860425"/>
                </a:xfrm>
                <a:prstGeom prst="rect">
                  <a:avLst/>
                </a:prstGeom>
              </p:spPr>
              <p:txBody>
                <a:bodyPr lIns="38100" tIns="38100" rIns="38100" bIns="38100" rtlCol="0" anchor="ctr"/>
                <a:lstStyle/>
                <a:p>
                  <a:pPr algn="ctr" defTabSz="914445">
                    <a:lnSpc>
                      <a:spcPts val="2408"/>
                    </a:lnSpc>
                    <a:defRPr/>
                  </a:pPr>
                  <a:endParaRPr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</p:grpSp>
          <p:sp>
            <p:nvSpPr>
              <p:cNvPr id="13" name="Freeform 7">
                <a:extLst>
                  <a:ext uri="{FF2B5EF4-FFF2-40B4-BE49-F238E27FC236}">
                    <a16:creationId xmlns:a16="http://schemas.microsoft.com/office/drawing/2014/main" id="{04888450-80DC-3049-7195-02CD36824DB4}"/>
                  </a:ext>
                </a:extLst>
              </p:cNvPr>
              <p:cNvSpPr/>
              <p:nvPr/>
            </p:nvSpPr>
            <p:spPr>
              <a:xfrm>
                <a:off x="914402" y="353997"/>
                <a:ext cx="929375" cy="892200"/>
              </a:xfrm>
              <a:custGeom>
                <a:avLst/>
                <a:gdLst/>
                <a:ahLst/>
                <a:cxnLst/>
                <a:rect l="l" t="t" r="r" b="b"/>
                <a:pathLst>
                  <a:path w="1239167" h="1189600">
                    <a:moveTo>
                      <a:pt x="0" y="0"/>
                    </a:moveTo>
                    <a:lnTo>
                      <a:pt x="1239167" y="0"/>
                    </a:lnTo>
                    <a:lnTo>
                      <a:pt x="1239167" y="1189600"/>
                    </a:lnTo>
                    <a:lnTo>
                      <a:pt x="0" y="11896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0">
                  <a:extLst>
                    <a:ext uri="{96DAC541-7B7A-43D3-8B79-37D633B846F1}">
                      <asvg:svgBlip xmlns:asvg="http://schemas.microsoft.com/office/drawing/2016/SVG/main" r:embed="rId21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defTabSz="914445">
                  <a:defRPr/>
                </a:pPr>
                <a:endParaRPr lang="fr-MA" sz="1350" dirty="0">
                  <a:solidFill>
                    <a:prstClr val="black"/>
                  </a:solidFill>
                  <a:latin typeface="Dosis" pitchFamily="2" charset="0"/>
                </a:endParaRPr>
              </a:p>
            </p:txBody>
          </p:sp>
        </p:grpSp>
      </p:grpSp>
      <p:sp>
        <p:nvSpPr>
          <p:cNvPr id="9" name="TextBox 9"/>
          <p:cNvSpPr txBox="1"/>
          <p:nvPr>
            <p:custDataLst>
              <p:tags r:id="rId2"/>
            </p:custDataLst>
          </p:nvPr>
        </p:nvSpPr>
        <p:spPr>
          <a:xfrm>
            <a:off x="3097817" y="5576964"/>
            <a:ext cx="7520366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69">
              <a:lnSpc>
                <a:spcPts val="4200"/>
              </a:lnSpc>
              <a:defRPr/>
            </a:pP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Matériel didactique</a:t>
            </a:r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EFB9B008-41AC-BDC5-4B91-5A497B148B44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800099" y="1307095"/>
            <a:ext cx="12001499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69">
              <a:lnSpc>
                <a:spcPts val="4200"/>
              </a:lnSpc>
              <a:defRPr/>
            </a:pP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Matériel technique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915D381-18F3-43EC-F8E3-6D366476685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2236820" y="2616211"/>
            <a:ext cx="1912502" cy="1668047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79441BD0-3475-3561-9867-7AA9199CD64C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843777" y="4366210"/>
            <a:ext cx="2504181" cy="538610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5AF469B-2419-1460-4D0E-2A3F112415EB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2426822" y="4365188"/>
            <a:ext cx="1425005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225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PC + PPT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3544874-45A9-6686-34C5-F066052CB44F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5631546" y="4366211"/>
            <a:ext cx="2269574" cy="538610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E08D40C-2D68-A73A-2381-029481DAF740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6051576" y="4378364"/>
            <a:ext cx="1343701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225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Pointeur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F31C257C-687C-6F5D-9E7D-C97F5E15A1EC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05503" y="2096299"/>
            <a:ext cx="2232162" cy="2229782"/>
          </a:xfrm>
          <a:prstGeom prst="rect">
            <a:avLst/>
          </a:prstGeom>
        </p:spPr>
      </p:pic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CC74D983-3D6D-C529-D40A-5A387E869EC4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8715210" y="4346080"/>
            <a:ext cx="3254772" cy="549254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DA954E7-6A2C-C5AF-3AE0-19B26D8976ED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9008736" y="4372229"/>
            <a:ext cx="2582566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225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Projection ajustée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E53E6545-78B9-1C0F-4AE2-7DEF0DA141E8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8762004" y="2866718"/>
            <a:ext cx="3160415" cy="992903"/>
          </a:xfrm>
          <a:prstGeom prst="rect">
            <a:avLst/>
          </a:prstGeom>
        </p:spPr>
      </p:pic>
      <p:sp>
        <p:nvSpPr>
          <p:cNvPr id="36" name="ZoneTexte 35">
            <a:extLst>
              <a:ext uri="{FF2B5EF4-FFF2-40B4-BE49-F238E27FC236}">
                <a16:creationId xmlns:a16="http://schemas.microsoft.com/office/drawing/2014/main" id="{D3E0DBCB-E98C-6943-0AAE-117B0145F952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3059D7B6-BA47-8DD3-F828-51685E88A9A2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 rotWithShape="1">
          <a:blip r:embed="rId25"/>
          <a:srcRect l="1" t="974" r="78882" b="31320"/>
          <a:stretch/>
        </p:blipFill>
        <p:spPr>
          <a:xfrm>
            <a:off x="5688840" y="6458516"/>
            <a:ext cx="2338320" cy="1627212"/>
          </a:xfrm>
          <a:prstGeom prst="rect">
            <a:avLst/>
          </a:prstGeom>
        </p:spPr>
      </p:pic>
      <p:grpSp>
        <p:nvGrpSpPr>
          <p:cNvPr id="23" name="Groupe 22">
            <a:extLst>
              <a:ext uri="{FF2B5EF4-FFF2-40B4-BE49-F238E27FC236}">
                <a16:creationId xmlns:a16="http://schemas.microsoft.com/office/drawing/2014/main" id="{908C2B51-585D-27DA-A793-7E4EE9CF1F3E}"/>
              </a:ext>
            </a:extLst>
          </p:cNvPr>
          <p:cNvGrpSpPr/>
          <p:nvPr>
            <p:custDataLst>
              <p:tags r:id="rId15"/>
            </p:custDataLst>
          </p:nvPr>
        </p:nvGrpSpPr>
        <p:grpSpPr>
          <a:xfrm>
            <a:off x="5875750" y="8482874"/>
            <a:ext cx="1779566" cy="538610"/>
            <a:chOff x="5802255" y="5807067"/>
            <a:chExt cx="1186377" cy="359073"/>
          </a:xfrm>
        </p:grpSpPr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9685BA3B-0D0F-8702-9D05-2E629E5A77AC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5802255" y="5807067"/>
              <a:ext cx="1186377" cy="359073"/>
            </a:xfrm>
            <a:prstGeom prst="roundRect">
              <a:avLst>
                <a:gd name="adj" fmla="val 32258"/>
              </a:avLst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FR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A350015D-FE97-9F7F-B922-609EEEFE7B2B}"/>
                </a:ext>
              </a:extLst>
            </p:cNvPr>
            <p:cNvSpPr txBox="1"/>
            <p:nvPr>
              <p:custDataLst>
                <p:tags r:id="rId17"/>
              </p:custDataLst>
            </p:nvPr>
          </p:nvSpPr>
          <p:spPr>
            <a:xfrm>
              <a:off x="6044951" y="5815169"/>
              <a:ext cx="895075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fr-FR" sz="2250" b="1" dirty="0">
                  <a:solidFill>
                    <a:srgbClr val="4BACC6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Ardoise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5874686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DE90CD-FD84-5C7F-6B14-556BFF36DF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7E83666B-592E-116B-0099-050BAB87FF2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68866" y="85321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A2FEA4D-0B41-C7F5-FCAA-4482EA0B0D46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85888" y="771385"/>
            <a:ext cx="11793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Les deux mots qui ont bougé sont : un immeuble – un salon </a:t>
            </a:r>
          </a:p>
        </p:txBody>
      </p:sp>
      <p:graphicFrame>
        <p:nvGraphicFramePr>
          <p:cNvPr id="36" name="Tableau 35">
            <a:extLst>
              <a:ext uri="{FF2B5EF4-FFF2-40B4-BE49-F238E27FC236}">
                <a16:creationId xmlns:a16="http://schemas.microsoft.com/office/drawing/2014/main" id="{C2431828-17F5-2423-D987-4E509CE958BF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endParaRPr lang="fr-FR"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  <a:ea typeface="+mn-ea"/>
                        <a:cs typeface="+mn-cs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E08445FB-D755-C5AD-2EAF-BD722B5AC687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7116" y="487304"/>
            <a:ext cx="1446339" cy="14426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91827A3-64C0-81ED-9632-72726F0480A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50918" y="2612824"/>
            <a:ext cx="2647493" cy="176499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13153C4-4424-34A7-9C3F-DC9B4EF1BA0E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7481380" y="6647728"/>
            <a:ext cx="1624029" cy="1815091"/>
          </a:xfrm>
          <a:prstGeom prst="rect">
            <a:avLst/>
          </a:prstGeom>
        </p:spPr>
      </p:pic>
      <p:pic>
        <p:nvPicPr>
          <p:cNvPr id="15" name="Image 14" descr="Une image contenant fenêtre, bâtiment, maison, illustration&#10;&#10;Description générée automatiquement">
            <a:extLst>
              <a:ext uri="{FF2B5EF4-FFF2-40B4-BE49-F238E27FC236}">
                <a16:creationId xmlns:a16="http://schemas.microsoft.com/office/drawing/2014/main" id="{AEFBF64E-C86A-E8FA-513F-BC35A4A17FD6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998" y="2612824"/>
            <a:ext cx="1837961" cy="2259906"/>
          </a:xfrm>
          <a:prstGeom prst="rect">
            <a:avLst/>
          </a:prstGeom>
        </p:spPr>
      </p:pic>
      <p:pic>
        <p:nvPicPr>
          <p:cNvPr id="16" name="Image 15" descr="Une image contenant dessin, Dessin animé, dessin humoristique, illustration&#10;&#10;Description générée automatiquement">
            <a:extLst>
              <a:ext uri="{FF2B5EF4-FFF2-40B4-BE49-F238E27FC236}">
                <a16:creationId xmlns:a16="http://schemas.microsoft.com/office/drawing/2014/main" id="{D6F7404B-9507-98E3-4018-7CABD0C49F62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421" y="2580520"/>
            <a:ext cx="1952610" cy="2400875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7EED3591-3402-0B45-8287-8CCF75F5C05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02579" y="6138766"/>
            <a:ext cx="2046755" cy="2516632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303C86BB-3AE2-29AE-2C1C-FB521A400A9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447559" y="6255402"/>
            <a:ext cx="1920568" cy="2361477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BB288C82-5073-8881-99F7-0C21AD32557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478888" y="2319848"/>
            <a:ext cx="2076236" cy="2552882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76F169E6-084F-83E3-4183-412CCAA4262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325016" y="6328866"/>
            <a:ext cx="1829055" cy="2248954"/>
          </a:xfrm>
          <a:prstGeom prst="rect">
            <a:avLst/>
          </a:prstGeom>
        </p:spPr>
      </p:pic>
      <p:sp>
        <p:nvSpPr>
          <p:cNvPr id="17" name="Organigramme : Connecteur 16">
            <a:extLst>
              <a:ext uri="{FF2B5EF4-FFF2-40B4-BE49-F238E27FC236}">
                <a16:creationId xmlns:a16="http://schemas.microsoft.com/office/drawing/2014/main" id="{89704CC1-B079-2FBC-7EA6-2A64D0062816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7133961" y="6328866"/>
            <a:ext cx="2318868" cy="2551692"/>
          </a:xfrm>
          <a:prstGeom prst="flowChartConnector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rganigramme : Connecteur 18">
            <a:extLst>
              <a:ext uri="{FF2B5EF4-FFF2-40B4-BE49-F238E27FC236}">
                <a16:creationId xmlns:a16="http://schemas.microsoft.com/office/drawing/2014/main" id="{1322DAA7-D370-7D8C-71B7-DF2BDA00BBE0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4324058" y="2319848"/>
            <a:ext cx="2318868" cy="2904910"/>
          </a:xfrm>
          <a:prstGeom prst="flowChartConnector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136996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6FEEC0-E176-A880-87BE-066379F3C5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76D67C64-0EB4-886B-2C83-451900E5EA6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85799" y="672772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73D6BF8-CE8E-54CF-5606-C41E8DD1EEB0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00164" y="576203"/>
            <a:ext cx="100895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Nous avons déjà vu ces mots. </a:t>
            </a:r>
          </a:p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Observez bien ces images.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lang="fr-FR" sz="2400" b="1" dirty="0">
              <a:solidFill>
                <a:srgbClr val="A6A6A6"/>
              </a:solidFill>
              <a:latin typeface="Calibri"/>
            </a:endParaRP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D977EDD0-65F0-A495-3A17-04F3782EDD9E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endParaRPr lang="fr-FR"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  <a:ea typeface="+mn-ea"/>
                        <a:cs typeface="+mn-cs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9" name="Image 8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C0EE0701-0559-5836-B4E6-1719D88C1F87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40605" y="452216"/>
            <a:ext cx="1250264" cy="1512774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1A1FD208-7EA2-1814-0161-EEF00FF5A3D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21450" y="5972789"/>
            <a:ext cx="1948456" cy="2395767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02D14A84-6D1A-AD95-3058-17B4EFA65CE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61222" y="2550236"/>
            <a:ext cx="1831918" cy="2252475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9F82AF83-7C7D-C254-E428-3E92B27F698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79355" y="2482288"/>
            <a:ext cx="1975296" cy="2428769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266FEA9B-C26E-742F-F9D0-4929CE07103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86239" y="6709767"/>
            <a:ext cx="2743204" cy="1399462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328FC84E-E1FF-13C5-8975-E7145A111F7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83260" y="2722073"/>
            <a:ext cx="1611986" cy="1982053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AC9044F0-DE5E-8E88-9855-66E5E813598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19112" y="2162622"/>
            <a:ext cx="1605002" cy="2736789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105043BF-252E-2680-0597-7BB8538CE83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484202" y="6734293"/>
            <a:ext cx="1778757" cy="1207328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CE784FB9-C4AF-68B8-DF87-01941CD3D2F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832867" y="5874572"/>
            <a:ext cx="1548051" cy="244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31231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215BA6-06AA-C164-02E9-659E23F716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D7682D79-931F-D865-B96F-12AAD5D41FA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85799" y="672772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E4CE8A0-B23E-C278-08DF-F242A378F417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00164" y="576203"/>
            <a:ext cx="92868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chaque image, je vais désigner un élève pour dire le mot. </a:t>
            </a:r>
          </a:p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C’est quel mot ?</a:t>
            </a:r>
            <a:r>
              <a:rPr lang="fr-FR" sz="2400" b="1" dirty="0">
                <a:solidFill>
                  <a:srgbClr val="A6A6A6"/>
                </a:solidFill>
                <a:latin typeface="Calibri"/>
              </a:rPr>
              <a:t> </a:t>
            </a: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E3CB3FBF-1B84-5231-1E1D-9CFA14FEB711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endParaRPr lang="fr-FR"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  <a:ea typeface="+mn-ea"/>
                        <a:cs typeface="+mn-cs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4" name="Image 13">
            <a:extLst>
              <a:ext uri="{FF2B5EF4-FFF2-40B4-BE49-F238E27FC236}">
                <a16:creationId xmlns:a16="http://schemas.microsoft.com/office/drawing/2014/main" id="{E53C1102-00E2-9252-485A-F9407D39F225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344275" y="564892"/>
            <a:ext cx="1894143" cy="126338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4EC1557-E634-377A-6C38-4749B738EE9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21450" y="5972789"/>
            <a:ext cx="1948456" cy="2395767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200C869-94A8-5DFF-7D1F-B22DAA2A385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61222" y="2550236"/>
            <a:ext cx="1831918" cy="2252475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6EDD2AF-76A7-7821-286C-0E8C63D56C9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79355" y="2482288"/>
            <a:ext cx="1975296" cy="2428769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5B337D5-A997-F872-BED6-5734426F51A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86239" y="6709767"/>
            <a:ext cx="2743204" cy="1399462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183B7FC4-F113-FCE6-CA8B-97711E3D17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83260" y="2722073"/>
            <a:ext cx="1611986" cy="1982053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2BD7BCAA-C799-3346-A92B-D24ED924856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19112" y="2162622"/>
            <a:ext cx="1605002" cy="2736789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46181D1C-C737-160C-8D7F-9AE34981B68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484202" y="6734293"/>
            <a:ext cx="1778757" cy="1207328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4BDEC8BF-A6B3-EDD2-2568-47976554892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832867" y="5874572"/>
            <a:ext cx="1548051" cy="244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81155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B8D2CE-74BF-F8B7-D4DC-260113142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F3047A8A-A32B-6CA9-C13D-CA530A3A0F0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86E2BC03-6FC1-6BC4-ABE8-EACDBEF428D6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-5869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25F1420-D1CE-554C-1A51-1A6E807D70C3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84714BAD-0766-23D4-9E1B-DA8D7F991215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55F4CCBF-5004-C230-DA77-070669F8BAB3}"/>
                  </a:ext>
                </a:extLst>
              </p:cNvPr>
              <p:cNvSpPr/>
              <p:nvPr>
                <p:custDataLst>
                  <p:tags r:id="rId16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3183BE3E-6296-32AB-795A-C29E3C0F75B3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772032"/>
                <a:chOff x="195880" y="180292"/>
                <a:chExt cx="8769597" cy="772032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CDC32BFA-5E00-E957-71C7-A4ECD87F8169}"/>
                    </a:ext>
                  </a:extLst>
                </p:cNvPr>
                <p:cNvSpPr/>
                <p:nvPr>
                  <p:custDataLst>
                    <p:tags r:id="rId17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F0989A74-75AB-DED2-1076-3F5C9242F039}"/>
                    </a:ext>
                  </a:extLst>
                </p:cNvPr>
                <p:cNvSpPr/>
                <p:nvPr>
                  <p:custDataLst>
                    <p:tags r:id="rId18"/>
                  </p:custDataLst>
                </p:nvPr>
              </p:nvSpPr>
              <p:spPr>
                <a:xfrm>
                  <a:off x="196724" y="746104"/>
                  <a:ext cx="8763377" cy="206220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97E28B27-5897-44E8-F8E2-A705D4B506A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68866" y="85321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A2B9A85-DC2C-C029-934E-E1510DA46E2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92328" y="771385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Répétons ensemble </a:t>
            </a:r>
            <a:r>
              <a:rPr lang="fr-FR" sz="2400" b="1" u="sng" dirty="0">
                <a:solidFill>
                  <a:srgbClr val="A6A6A6"/>
                </a:solidFill>
                <a:latin typeface="Calibri"/>
              </a:rPr>
              <a:t>les mots</a:t>
            </a:r>
            <a:r>
              <a:rPr lang="fr-FR" sz="2400" b="1" dirty="0">
                <a:solidFill>
                  <a:srgbClr val="A6A6A6"/>
                </a:solidFill>
                <a:latin typeface="Calibri"/>
              </a:rPr>
              <a:t>.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D1EDD860-2CEF-158A-A48C-605665DAD3A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88093" y="529841"/>
            <a:ext cx="1530246" cy="1284596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19C299E5-EA7A-C429-BF6B-6C7540C5343F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816765" y="8592880"/>
            <a:ext cx="31242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le réfrigérateur</a:t>
            </a:r>
            <a:endParaRPr lang="fr-FR" sz="40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C230DCAA-DFF9-E82A-7F13-94FC5EA6780F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0148847" y="8571352"/>
            <a:ext cx="2696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un téléphone</a:t>
            </a:r>
            <a:endParaRPr lang="fr-FR" sz="40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779EBDF6-FD5E-26DB-2E6A-56AE9AA60D05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4414842" y="8595281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des jouets</a:t>
            </a:r>
            <a:endParaRPr lang="fr-FR" sz="40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A2C257DD-F4A3-AF38-F828-9A3EC3C91A3C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342897" y="4773846"/>
            <a:ext cx="38433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un placard</a:t>
            </a:r>
            <a:endParaRPr lang="fr-FR" sz="40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4D51AB60-99C0-548B-7AEA-8D03B894CF75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3243264" y="4770338"/>
            <a:ext cx="44576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un bureau</a:t>
            </a:r>
            <a:endParaRPr lang="fr-FR" sz="40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7F7B68DA-3229-F9D9-D39F-B34F229053EC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10856418" y="4770281"/>
            <a:ext cx="17229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un tapis</a:t>
            </a:r>
            <a:endParaRPr lang="fr-FR" sz="40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2832D70C-83DE-F2CB-D477-E37658AE2E79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7135830" y="4765891"/>
            <a:ext cx="3465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un lit</a:t>
            </a:r>
            <a:endParaRPr lang="fr-FR" sz="40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6CAF3253-FFA9-230A-F5B2-6B8A63B1FB03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7339023" y="8604809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un miroir</a:t>
            </a:r>
            <a:endParaRPr lang="fr-FR" sz="40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graphicFrame>
        <p:nvGraphicFramePr>
          <p:cNvPr id="36" name="Tableau 35">
            <a:extLst>
              <a:ext uri="{FF2B5EF4-FFF2-40B4-BE49-F238E27FC236}">
                <a16:creationId xmlns:a16="http://schemas.microsoft.com/office/drawing/2014/main" id="{9ECEEC88-4BFE-D76A-D840-AB867B635911}"/>
              </a:ext>
            </a:extLst>
          </p:cNvPr>
          <p:cNvGraphicFramePr>
            <a:graphicFrameLocks noGrp="1"/>
          </p:cNvGraphicFramePr>
          <p:nvPr>
            <p:custDataLst>
              <p:tags r:id="rId14"/>
            </p:custData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endParaRPr lang="fr-FR"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  <a:ea typeface="+mn-ea"/>
                        <a:cs typeface="+mn-cs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BAE4AB0E-801C-6E54-5414-303B1BC2BB9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521450" y="5972789"/>
            <a:ext cx="1948456" cy="239576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C93DDDD-019C-D0F8-5861-3B8B910D3906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561222" y="2550236"/>
            <a:ext cx="1831918" cy="2252475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FDE3E03A-586E-9950-79D4-E373F8C90CC0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779355" y="2482288"/>
            <a:ext cx="1975296" cy="2428769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29A6FD9A-1C7F-A52E-6F27-C1150954B32D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4186239" y="6709767"/>
            <a:ext cx="2743204" cy="1399462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87158BBD-87A0-9C57-FFB7-2A3FDBB71275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0883260" y="2722073"/>
            <a:ext cx="1611986" cy="1982053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89043B99-5683-4E9C-356C-A8F94DD040EA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419112" y="2162622"/>
            <a:ext cx="1605002" cy="2736789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69760717-6459-776F-B7AC-26F7FC91B370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0484202" y="6734293"/>
            <a:ext cx="1778757" cy="1207328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51D9D1E8-64DF-2256-C5BA-A60C8739B61C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7832867" y="5874572"/>
            <a:ext cx="1548051" cy="244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18281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8A2AD5-5EA6-37E1-92F4-FAB1196B4D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AF070C24-3AD8-2AF6-C9AC-F5D980372AF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579458" y="84686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768C126-2BDA-6D15-5445-204008CA527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063108" y="725384"/>
            <a:ext cx="12420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 vais dire une phrase. Qui veut me montrer la bonne image?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3C73F96-9FCC-A612-142C-9295C7CB351E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672064" y="2463322"/>
            <a:ext cx="83733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L'élève écoute la leçon.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4923165-DE93-3AEA-908F-2EB85D281A46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7116" y="487304"/>
            <a:ext cx="1446339" cy="1442600"/>
          </a:xfrm>
          <a:prstGeom prst="rect">
            <a:avLst/>
          </a:prstGeom>
        </p:spPr>
      </p:pic>
      <p:pic>
        <p:nvPicPr>
          <p:cNvPr id="7" name="Image 6" descr="Une image contenant dessin, habits, Dessin d’enfant, croquis&#10;&#10;Description générée automatiquement">
            <a:extLst>
              <a:ext uri="{FF2B5EF4-FFF2-40B4-BE49-F238E27FC236}">
                <a16:creationId xmlns:a16="http://schemas.microsoft.com/office/drawing/2014/main" id="{39796041-3EF1-206F-525C-7793EFC21D5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93835" y="4179087"/>
            <a:ext cx="3328330" cy="319437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32F8AB1-4D28-BB95-17B8-EE79483469A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67547" y="4487800"/>
            <a:ext cx="2668518" cy="257678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0F57C4A8-E2D4-097A-EC13-231A51436D3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08511" y="4686381"/>
            <a:ext cx="2546725" cy="2425644"/>
          </a:xfrm>
          <a:prstGeom prst="rect">
            <a:avLst/>
          </a:prstGeom>
        </p:spPr>
      </p:pic>
      <p:graphicFrame>
        <p:nvGraphicFramePr>
          <p:cNvPr id="16" name="Tableau 15">
            <a:extLst>
              <a:ext uri="{FF2B5EF4-FFF2-40B4-BE49-F238E27FC236}">
                <a16:creationId xmlns:a16="http://schemas.microsoft.com/office/drawing/2014/main" id="{26FDCFC6-12D4-F8DB-7DC2-439A4F0C1DF6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endParaRPr lang="fr-FR"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  <a:ea typeface="+mn-ea"/>
                        <a:cs typeface="+mn-cs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856604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DFBBE5-EAF4-5620-085E-048F90CEE9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0F315B7F-D2B9-7FAC-F48A-0DB5C2D4BAA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579458" y="84686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6A01857-0CAE-52AC-0B12-7613152B4CD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063108" y="725384"/>
            <a:ext cx="12420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 vais dire une phrase. Qui veut me montrer la bonne image?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9CB25BD-E696-EFBA-BEEA-BE920DA1690C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672064" y="2463322"/>
            <a:ext cx="83733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La fille dessine un renard.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9B2FDB5B-33CD-7A54-9BE6-C3FBFFF47705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7116" y="487304"/>
            <a:ext cx="1446339" cy="1442600"/>
          </a:xfrm>
          <a:prstGeom prst="rect">
            <a:avLst/>
          </a:prstGeom>
        </p:spPr>
      </p:pic>
      <p:pic>
        <p:nvPicPr>
          <p:cNvPr id="7" name="Image 6" descr="Une image contenant dessin, habits, Dessin d’enfant, croquis&#10;&#10;Description générée automatiquement">
            <a:extLst>
              <a:ext uri="{FF2B5EF4-FFF2-40B4-BE49-F238E27FC236}">
                <a16:creationId xmlns:a16="http://schemas.microsoft.com/office/drawing/2014/main" id="{E5C1819B-2ED1-212E-AE73-273A500101C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93835" y="4179087"/>
            <a:ext cx="3328330" cy="319437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23BF46F-018F-2D1D-E2BD-DD340ECDADD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67547" y="4487800"/>
            <a:ext cx="2668518" cy="257678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EC5E95F-786D-C86C-EE1D-7A8F1A7FAEC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08511" y="4686381"/>
            <a:ext cx="2546725" cy="2425644"/>
          </a:xfrm>
          <a:prstGeom prst="rect">
            <a:avLst/>
          </a:prstGeom>
        </p:spPr>
      </p:pic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6E3D0FB5-8803-75F1-CE46-FFE945206F48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endParaRPr lang="fr-FR"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  <a:ea typeface="+mn-ea"/>
                        <a:cs typeface="+mn-cs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1114591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1E42BE-0D7D-D35C-EEB4-84654DC632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4CCDDA1-751A-A5FA-C449-D5631F2CC7C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4" name="Freeform 8">
            <a:extLst>
              <a:ext uri="{FF2B5EF4-FFF2-40B4-BE49-F238E27FC236}">
                <a16:creationId xmlns:a16="http://schemas.microsoft.com/office/drawing/2014/main" id="{7E346547-A865-7E96-C019-78E8E05B371D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10800000" flipH="1">
            <a:off x="712880" y="7972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B28F0CC-2786-B5D4-4D51-731281E75155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311179" y="724849"/>
            <a:ext cx="8341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 vais dire une phrase. Qui veut me montrer la bonne image ?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4B0AF840-F3E4-B051-B53F-5DA4DBE32740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443969" y="2522108"/>
            <a:ext cx="661942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2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 matin, je me réveille. 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6C5E8E4-D111-B1E8-7265-A511F66DBBF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372169" y="564683"/>
            <a:ext cx="1784910" cy="1102940"/>
          </a:xfrm>
          <a:prstGeom prst="roundRect">
            <a:avLst>
              <a:gd name="adj" fmla="val 31362"/>
            </a:avLst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E2E630F-632A-6446-0813-619096DBBE7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59334" y="4296978"/>
            <a:ext cx="2340241" cy="287749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AF11869-36EC-1CD4-B0D8-E40E0E8734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69667" y="4445222"/>
            <a:ext cx="3004799" cy="272925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F5574A7-3F81-C3C9-E038-B4362E7070E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8325" y="4677720"/>
            <a:ext cx="3742494" cy="2116009"/>
          </a:xfrm>
          <a:prstGeom prst="rect">
            <a:avLst/>
          </a:prstGeom>
        </p:spPr>
      </p:pic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A703FB72-E77A-C5F6-F3A3-D394FF4177EE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endParaRPr lang="fr-FR"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  <a:ea typeface="+mn-ea"/>
                        <a:cs typeface="+mn-cs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878532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EC9206-1B35-60C8-51A7-FB6DBE5BE6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BFFC5E8-886B-D519-628C-43EE2F2CF01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4" name="Freeform 8">
            <a:extLst>
              <a:ext uri="{FF2B5EF4-FFF2-40B4-BE49-F238E27FC236}">
                <a16:creationId xmlns:a16="http://schemas.microsoft.com/office/drawing/2014/main" id="{AE850E74-8E22-36AC-9B1F-9F32AA576A9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10800000" flipH="1">
            <a:off x="712880" y="7972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AFCA7EB-E901-4C74-2B96-7823C32A0B14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311179" y="724849"/>
            <a:ext cx="8341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 vais dire une phrase. Qui veut me montrer la bonne image ?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7C5DA4AC-8437-FF36-8DA2-BD5E9757CB95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443969" y="2522108"/>
            <a:ext cx="661942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2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 soir, je dors. 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17010359-0FF8-EA2C-5BDF-B659D0452EF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372169" y="564683"/>
            <a:ext cx="1784910" cy="1102940"/>
          </a:xfrm>
          <a:prstGeom prst="roundRect">
            <a:avLst>
              <a:gd name="adj" fmla="val 31362"/>
            </a:avLst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FE641DF-0AD8-3C11-3EB7-8C36636F062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59334" y="4296978"/>
            <a:ext cx="2340241" cy="287749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5FA274C-182C-1D86-5FC6-3FF16BF199B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69667" y="4445222"/>
            <a:ext cx="3004799" cy="272925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9904932-5CE8-2AD6-11FA-F25D40B2CE9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8325" y="4677720"/>
            <a:ext cx="3742494" cy="2116009"/>
          </a:xfrm>
          <a:prstGeom prst="rect">
            <a:avLst/>
          </a:prstGeom>
        </p:spPr>
      </p:pic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22B83E2D-C014-CE35-905E-894BA67D57C8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endParaRPr lang="fr-FR"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  <a:ea typeface="+mn-ea"/>
                        <a:cs typeface="+mn-cs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050571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1FD821-BA1B-51FB-F84C-D7C9CAE7EA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C6021967-2070-D576-66B0-AC8AF77FAC0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32DF3AB1-4BBA-1B29-901C-4E6652687E18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00EAD0F-14EA-12EB-D44B-6CBE007EE892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F3AE2E52-F095-25B4-8A8A-E37AA9149F94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4420F634-C206-E082-6EF6-0E94C27FC877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F035ABBB-DA29-D463-4309-6E15C48552C3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FF22CF0C-7366-A0A3-72E4-6590158D98CF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B1F829EB-A329-7E19-27D0-532C7F9656FC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A8873C1C-2CC3-1615-2633-38DDAD1561B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12880" y="7972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B81D81D-DBDB-923B-01F9-65312723B541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28572" y="677515"/>
            <a:ext cx="8341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 vais dire une phrase. Qui veut me montrer la bonne image ?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C08D036-F413-77E4-FBBE-9D134C2D87EC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443969" y="2788424"/>
            <a:ext cx="661942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2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 jouet est sur le lit.</a:t>
            </a:r>
            <a:endParaRPr kumimoji="0" lang="fr-FR" sz="4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9599DC1-8757-5BBA-E2DF-5FD4919FB12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372169" y="564683"/>
            <a:ext cx="1784910" cy="1102940"/>
          </a:xfrm>
          <a:prstGeom prst="roundRect">
            <a:avLst>
              <a:gd name="adj" fmla="val 31362"/>
            </a:avLst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3E49974-5CE7-EFB6-F2A6-6BAFBA04D51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46839" y="5296931"/>
            <a:ext cx="2653450" cy="187440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A1246E6-09A5-7B21-A38A-2B8255356FA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4983734" y="5192671"/>
            <a:ext cx="3581610" cy="2082922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D5996AD-26D2-C57A-6C2E-288B2DC6824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748789" y="4527103"/>
            <a:ext cx="2653450" cy="3262608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FA92EC0E-833F-E538-0FA3-2FE2FED99F04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endParaRPr lang="fr-FR"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  <a:ea typeface="+mn-ea"/>
                        <a:cs typeface="+mn-cs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746639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1E42BE-0D7D-D35C-EEB4-84654DC632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0343D994-1F7B-3492-6D69-4A1939690C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519" y="4732337"/>
            <a:ext cx="2160081" cy="265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 11" descr="Une image contenant dessin, dessin humoristique, clipart, croquis&#10;&#10;Description générée automatiquement">
            <a:extLst>
              <a:ext uri="{FF2B5EF4-FFF2-40B4-BE49-F238E27FC236}">
                <a16:creationId xmlns:a16="http://schemas.microsoft.com/office/drawing/2014/main" id="{3A87453E-6F56-62AB-96E0-E19B5C7D813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2" t="33793" r="9806" b="15696"/>
          <a:stretch/>
        </p:blipFill>
        <p:spPr>
          <a:xfrm>
            <a:off x="1527397" y="4884169"/>
            <a:ext cx="2888634" cy="254262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A820D0F-CEAD-BD63-DCEC-1D2F574D01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372169" y="564683"/>
            <a:ext cx="1784910" cy="1102940"/>
          </a:xfrm>
          <a:prstGeom prst="roundRect">
            <a:avLst>
              <a:gd name="adj" fmla="val 31362"/>
            </a:avLst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8E9B3B99-0921-FA1D-7002-226C462D59D5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536817" y="2817347"/>
            <a:ext cx="85993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54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Le garçon lit .</a:t>
            </a:r>
            <a:endParaRPr lang="fr-FR" sz="5400" b="1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C1139987-B053-8615-A163-4391B46FA55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9834292" y="4878051"/>
            <a:ext cx="2211922" cy="2451272"/>
          </a:xfrm>
          <a:prstGeom prst="rect">
            <a:avLst/>
          </a:prstGeom>
        </p:spPr>
      </p:pic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53E28D96-7CE4-CE50-8DEE-48F9742B852E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endParaRPr lang="fr-FR"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  <a:ea typeface="+mn-ea"/>
                        <a:cs typeface="+mn-cs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Freeform 8">
            <a:extLst>
              <a:ext uri="{FF2B5EF4-FFF2-40B4-BE49-F238E27FC236}">
                <a16:creationId xmlns:a16="http://schemas.microsoft.com/office/drawing/2014/main" id="{CF05E22B-D4D5-2DBD-B59A-7678BE620012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 rot="10800000" flipH="1">
            <a:off x="712880" y="7972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8DC6AD9-CC4A-E711-5349-5FB3A2A07B5E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328572" y="677515"/>
            <a:ext cx="8341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 vais dire une phrase. Qui veut me montrer la bonne image ?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82888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D18098-65E3-31C9-CE7D-49857F7476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41B91B76-2A60-DF51-1350-92E0875FBDC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0"/>
            <a:ext cx="13716000" cy="10287000"/>
            <a:chOff x="0" y="0"/>
            <a:chExt cx="13716000" cy="10287000"/>
          </a:xfrm>
        </p:grpSpPr>
        <p:sp>
          <p:nvSpPr>
            <p:cNvPr id="10" name="Freeform 2">
              <a:extLst>
                <a:ext uri="{FF2B5EF4-FFF2-40B4-BE49-F238E27FC236}">
                  <a16:creationId xmlns:a16="http://schemas.microsoft.com/office/drawing/2014/main" id="{C219C2DB-1D6E-A29D-F77C-09590E1A3393}"/>
                </a:ext>
              </a:extLst>
            </p:cNvPr>
            <p:cNvSpPr/>
            <p:nvPr/>
          </p:nvSpPr>
          <p:spPr>
            <a:xfrm>
              <a:off x="0" y="0"/>
              <a:ext cx="13716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5555" b="-5555"/>
              </a:stretch>
            </a:blipFill>
          </p:spPr>
          <p:txBody>
            <a:bodyPr/>
            <a:lstStyle/>
            <a:p>
              <a:pPr defTabSz="914490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D43D12F6-0094-868E-4887-AD45CB6FD089}"/>
                </a:ext>
              </a:extLst>
            </p:cNvPr>
            <p:cNvGrpSpPr/>
            <p:nvPr/>
          </p:nvGrpSpPr>
          <p:grpSpPr>
            <a:xfrm>
              <a:off x="800100" y="353997"/>
              <a:ext cx="12001500" cy="9132906"/>
              <a:chOff x="800100" y="353997"/>
              <a:chExt cx="12001500" cy="9132906"/>
            </a:xfrm>
          </p:grpSpPr>
          <p:grpSp>
            <p:nvGrpSpPr>
              <p:cNvPr id="12" name="Group 3">
                <a:extLst>
                  <a:ext uri="{FF2B5EF4-FFF2-40B4-BE49-F238E27FC236}">
                    <a16:creationId xmlns:a16="http://schemas.microsoft.com/office/drawing/2014/main" id="{7AC9F87B-A6FC-0F3F-8438-E3DE63D8BB21}"/>
                  </a:ext>
                </a:extLst>
              </p:cNvPr>
              <p:cNvGrpSpPr/>
              <p:nvPr/>
            </p:nvGrpSpPr>
            <p:grpSpPr>
              <a:xfrm>
                <a:off x="800100" y="876302"/>
                <a:ext cx="12001500" cy="8610601"/>
                <a:chOff x="0" y="-485141"/>
                <a:chExt cx="3895412" cy="3519867"/>
              </a:xfrm>
            </p:grpSpPr>
            <p:sp>
              <p:nvSpPr>
                <p:cNvPr id="14" name="Freeform 4">
                  <a:extLst>
                    <a:ext uri="{FF2B5EF4-FFF2-40B4-BE49-F238E27FC236}">
                      <a16:creationId xmlns:a16="http://schemas.microsoft.com/office/drawing/2014/main" id="{DC44881D-FFE1-709C-0B11-CCA9D335342A}"/>
                    </a:ext>
                  </a:extLst>
                </p:cNvPr>
                <p:cNvSpPr/>
                <p:nvPr/>
              </p:nvSpPr>
              <p:spPr>
                <a:xfrm>
                  <a:off x="0" y="-485141"/>
                  <a:ext cx="3895412" cy="3519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5412" h="2555175">
                      <a:moveTo>
                        <a:pt x="6703" y="0"/>
                      </a:moveTo>
                      <a:lnTo>
                        <a:pt x="3888710" y="0"/>
                      </a:lnTo>
                      <a:cubicBezTo>
                        <a:pt x="3892411" y="0"/>
                        <a:pt x="3895412" y="3001"/>
                        <a:pt x="3895412" y="6703"/>
                      </a:cubicBezTo>
                      <a:lnTo>
                        <a:pt x="3895412" y="2548473"/>
                      </a:lnTo>
                      <a:cubicBezTo>
                        <a:pt x="3895412" y="2550250"/>
                        <a:pt x="3894706" y="2551955"/>
                        <a:pt x="3893449" y="2553212"/>
                      </a:cubicBezTo>
                      <a:cubicBezTo>
                        <a:pt x="3892192" y="2554469"/>
                        <a:pt x="3890487" y="2555175"/>
                        <a:pt x="3888710" y="2555175"/>
                      </a:cubicBezTo>
                      <a:lnTo>
                        <a:pt x="6703" y="2555175"/>
                      </a:lnTo>
                      <a:cubicBezTo>
                        <a:pt x="4925" y="2555175"/>
                        <a:pt x="3220" y="2554469"/>
                        <a:pt x="1963" y="2553212"/>
                      </a:cubicBezTo>
                      <a:cubicBezTo>
                        <a:pt x="706" y="2551955"/>
                        <a:pt x="0" y="2550250"/>
                        <a:pt x="0" y="2548473"/>
                      </a:cubicBezTo>
                      <a:lnTo>
                        <a:pt x="0" y="6703"/>
                      </a:lnTo>
                      <a:cubicBezTo>
                        <a:pt x="0" y="4925"/>
                        <a:pt x="706" y="3220"/>
                        <a:pt x="1963" y="1963"/>
                      </a:cubicBezTo>
                      <a:cubicBezTo>
                        <a:pt x="3220" y="706"/>
                        <a:pt x="4925" y="0"/>
                        <a:pt x="670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050">
                  <a:solidFill>
                    <a:srgbClr val="000000"/>
                  </a:solidFill>
                </a:ln>
              </p:spPr>
              <p:txBody>
                <a:bodyPr/>
                <a:lstStyle/>
                <a:p>
                  <a:pPr defTabSz="914490">
                    <a:defRPr/>
                  </a:pPr>
                  <a:endParaRPr lang="fr-MA"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15" name="TextBox 5">
                  <a:extLst>
                    <a:ext uri="{FF2B5EF4-FFF2-40B4-BE49-F238E27FC236}">
                      <a16:creationId xmlns:a16="http://schemas.microsoft.com/office/drawing/2014/main" id="{6DEF2B2F-E576-DFFD-8399-E50C22FC7DF7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812800" cy="860425"/>
                </a:xfrm>
                <a:prstGeom prst="rect">
                  <a:avLst/>
                </a:prstGeom>
              </p:spPr>
              <p:txBody>
                <a:bodyPr lIns="38100" tIns="38100" rIns="38100" bIns="38100" rtlCol="0" anchor="ctr"/>
                <a:lstStyle/>
                <a:p>
                  <a:pPr algn="ctr" defTabSz="914490">
                    <a:lnSpc>
                      <a:spcPts val="2408"/>
                    </a:lnSpc>
                    <a:defRPr/>
                  </a:pPr>
                  <a:endParaRPr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</p:grpSp>
          <p:sp>
            <p:nvSpPr>
              <p:cNvPr id="13" name="Freeform 7">
                <a:extLst>
                  <a:ext uri="{FF2B5EF4-FFF2-40B4-BE49-F238E27FC236}">
                    <a16:creationId xmlns:a16="http://schemas.microsoft.com/office/drawing/2014/main" id="{232A479E-7CF0-BB20-7403-63D5CD4EAC07}"/>
                  </a:ext>
                </a:extLst>
              </p:cNvPr>
              <p:cNvSpPr/>
              <p:nvPr/>
            </p:nvSpPr>
            <p:spPr>
              <a:xfrm>
                <a:off x="914402" y="353997"/>
                <a:ext cx="929375" cy="892200"/>
              </a:xfrm>
              <a:custGeom>
                <a:avLst/>
                <a:gdLst/>
                <a:ahLst/>
                <a:cxnLst/>
                <a:rect l="l" t="t" r="r" b="b"/>
                <a:pathLst>
                  <a:path w="1239167" h="1189600">
                    <a:moveTo>
                      <a:pt x="0" y="0"/>
                    </a:moveTo>
                    <a:lnTo>
                      <a:pt x="1239167" y="0"/>
                    </a:lnTo>
                    <a:lnTo>
                      <a:pt x="1239167" y="1189600"/>
                    </a:lnTo>
                    <a:lnTo>
                      <a:pt x="0" y="11896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defTabSz="914490">
                  <a:defRPr/>
                </a:pPr>
                <a:endParaRPr lang="fr-MA" sz="1350" dirty="0">
                  <a:solidFill>
                    <a:prstClr val="black"/>
                  </a:solidFill>
                  <a:latin typeface="Dosis" pitchFamily="2" charset="0"/>
                </a:endParaRPr>
              </a:p>
            </p:txBody>
          </p:sp>
        </p:grpSp>
      </p:grpSp>
      <p:sp>
        <p:nvSpPr>
          <p:cNvPr id="2" name="TextBox 9">
            <a:extLst>
              <a:ext uri="{FF2B5EF4-FFF2-40B4-BE49-F238E27FC236}">
                <a16:creationId xmlns:a16="http://schemas.microsoft.com/office/drawing/2014/main" id="{1C340341-1BB1-F6E8-6167-449AF8F8474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800100" y="1617970"/>
            <a:ext cx="120015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904">
              <a:lnSpc>
                <a:spcPts val="4200"/>
              </a:lnSpc>
              <a:defRPr/>
            </a:pP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Exemples de projections bien ajustées 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20E6E7F1-8C5D-A744-2451-2C3AAAA8DF2C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90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683F1D80-5E5D-94B9-BC94-826AC18B6C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8226" b="4216"/>
          <a:stretch/>
        </p:blipFill>
        <p:spPr>
          <a:xfrm>
            <a:off x="3404623" y="3061172"/>
            <a:ext cx="6601130" cy="2723318"/>
          </a:xfrm>
          <a:prstGeom prst="roundRect">
            <a:avLst>
              <a:gd name="adj" fmla="val 12597"/>
            </a:avLst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7D9E8320-52FD-BC9F-E33E-E6E63E5397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3047"/>
          <a:stretch/>
        </p:blipFill>
        <p:spPr>
          <a:xfrm>
            <a:off x="3159373" y="6660790"/>
            <a:ext cx="7142603" cy="1917890"/>
          </a:xfrm>
          <a:prstGeom prst="roundRect">
            <a:avLst>
              <a:gd name="adj" fmla="val 13055"/>
            </a:avLst>
          </a:prstGeom>
        </p:spPr>
      </p:pic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A0A45337-F82C-CDA1-7832-70798E696A51}"/>
              </a:ext>
            </a:extLst>
          </p:cNvPr>
          <p:cNvCxnSpPr>
            <a:cxnSpLocks/>
          </p:cNvCxnSpPr>
          <p:nvPr/>
        </p:nvCxnSpPr>
        <p:spPr>
          <a:xfrm>
            <a:off x="4530437" y="6306794"/>
            <a:ext cx="831273" cy="872837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533E49BF-E1DF-DE67-87C6-6B4EA6B194BD}"/>
              </a:ext>
            </a:extLst>
          </p:cNvPr>
          <p:cNvCxnSpPr>
            <a:cxnSpLocks/>
          </p:cNvCxnSpPr>
          <p:nvPr/>
        </p:nvCxnSpPr>
        <p:spPr>
          <a:xfrm>
            <a:off x="4530437" y="2883527"/>
            <a:ext cx="1039091" cy="1050482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97405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0B2F8E-8E4B-B38D-6EC6-157DBEC6AB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79DA564-4137-0B35-B63C-8F406A7ED78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6949B5E2-9DAF-EBAC-1584-E8498FE5713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AD6A8CE-237D-E11D-FB38-6BE34B3E0835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EE41AF00-29B6-0559-7392-CBB24DC9BCAE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7FD85179-174A-845C-7CFE-54051F108E84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12C9BBAC-CE86-4C53-77DA-E5814234D2AA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68EE3136-876C-FF1D-9374-917F60585709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EE779AC7-DF84-D22B-4141-20259CB8CD57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867910BF-C541-2939-C8A2-4188E783FEA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63011" y="67243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A48166C-A99A-AD99-DFDD-88B1259120E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24601" y="548413"/>
            <a:ext cx="12181673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C’est le moment de l’étoile. 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 gagnant de l’étoile est : [nom de l’élève]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02DA9B2-0104-78F5-925E-F3EFC6122AD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646" y="3462101"/>
            <a:ext cx="8007737" cy="6005802"/>
          </a:xfrm>
          <a:prstGeom prst="rect">
            <a:avLst/>
          </a:prstGeom>
        </p:spPr>
      </p:pic>
      <p:pic>
        <p:nvPicPr>
          <p:cNvPr id="12" name="goodresult-82807">
            <a:hlinkClick r:id="" action="ppaction://media"/>
            <a:extLst>
              <a:ext uri="{FF2B5EF4-FFF2-40B4-BE49-F238E27FC236}">
                <a16:creationId xmlns:a16="http://schemas.microsoft.com/office/drawing/2014/main" id="{00BACA63-FA03-9C5C-8E5A-BE3B170E69F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627789" y="676802"/>
            <a:ext cx="731045" cy="731045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6ACF6A0C-1D26-EB93-1786-0291DD2083DC}"/>
              </a:ext>
            </a:extLst>
          </p:cNvPr>
          <p:cNvSpPr txBox="1"/>
          <p:nvPr/>
        </p:nvSpPr>
        <p:spPr>
          <a:xfrm>
            <a:off x="4401711" y="2584939"/>
            <a:ext cx="47820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Moment de l’étoile</a:t>
            </a:r>
          </a:p>
        </p:txBody>
      </p:sp>
    </p:spTree>
    <p:extLst>
      <p:ext uri="{BB962C8B-B14F-4D97-AF65-F5344CB8AC3E}">
        <p14:creationId xmlns:p14="http://schemas.microsoft.com/office/powerpoint/2010/main" val="2698358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C9B8FA-863E-0A82-E69A-F5094FF52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B55B0195-4F66-E8A5-F293-11C0A390DC6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AE2A5C97-6BB8-D6D8-C67A-601C66316525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8D6024E-998E-FB4A-9827-13921424A66F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7B5626B3-8F11-1A4C-1C5A-C28AD40230C8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63E1DD92-4DB6-E0AA-412D-880EF865E549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524834BD-DE93-3723-5883-A79737C09FD1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128C95BA-718C-F15D-88E2-7F89511330A9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9AAEA53E-4E9D-CE10-2E0C-E3F71C468384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4DB08214-4D5B-0B77-354D-1EB3C43212A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79034" y="85438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0C40AA9-C224-10BA-2578-435199DE8B5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91428" y="755605"/>
            <a:ext cx="12181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peut me dire pourquoi [prénom] a obtenu l’étoile ? </a:t>
            </a:r>
          </a:p>
        </p:txBody>
      </p:sp>
      <p:pic>
        <p:nvPicPr>
          <p:cNvPr id="5" name="Image 4" descr="Une image contenant dessin humoristique, dessin, illustration, Dessin animé&#10;&#10;Description générée automatiquement">
            <a:extLst>
              <a:ext uri="{FF2B5EF4-FFF2-40B4-BE49-F238E27FC236}">
                <a16:creationId xmlns:a16="http://schemas.microsoft.com/office/drawing/2014/main" id="{2965A4B0-67DD-88DB-9DE5-8E7CA5AD689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26" r="50000" b="19885"/>
          <a:stretch/>
        </p:blipFill>
        <p:spPr>
          <a:xfrm>
            <a:off x="4954556" y="2048287"/>
            <a:ext cx="4387476" cy="3824222"/>
          </a:xfrm>
          <a:prstGeom prst="rect">
            <a:avLst/>
          </a:prstGeom>
        </p:spPr>
      </p:pic>
      <p:pic>
        <p:nvPicPr>
          <p:cNvPr id="6" name="Picture 2" descr="12,300+ Right Wrong Stock Illustrations, Royalty-Free Vector ...">
            <a:extLst>
              <a:ext uri="{FF2B5EF4-FFF2-40B4-BE49-F238E27FC236}">
                <a16:creationId xmlns:a16="http://schemas.microsoft.com/office/drawing/2014/main" id="{167A14FC-01BC-6364-3F1D-81A4B18CB16A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0164559" y="3015512"/>
            <a:ext cx="1803809" cy="2234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56EF663-2508-E0E8-4B29-3BDE8F510E5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634" y="2674828"/>
            <a:ext cx="2390028" cy="2714732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5D338E8-2E62-4CCD-ADCB-16E5C4451C5B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73040"/>
          <a:stretch/>
        </p:blipFill>
        <p:spPr>
          <a:xfrm>
            <a:off x="907633" y="5208703"/>
            <a:ext cx="11641322" cy="85304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37556267-D5D0-9C5E-BFC6-0B9E11A120E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151195" y="6349561"/>
            <a:ext cx="3042222" cy="293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32731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B43431-2DAE-B0A0-289F-1265A76E18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DDDBB83C-A7AF-E07F-408E-0827D3C3933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B14A3DD-1893-7306-011C-27C3290DABC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2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D623224B-7F15-AE1F-354E-C41300F980D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75855" y="266701"/>
            <a:ext cx="13164293" cy="9749864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5F1FF7F2-4AED-1DB9-ACE0-11D5DDB8C507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71463" y="270439"/>
            <a:ext cx="13154396" cy="895868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E00DC08-E4DB-CE47-0688-40FEDE9E04B9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295088" y="1106531"/>
            <a:ext cx="13164293" cy="36826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3D78CAC1-1553-5CE5-26BC-B640F9981849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708158" y="742244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07DB6FF-0A4A-2BE7-AD76-24D7A1E86B98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3059771" y="2695098"/>
            <a:ext cx="7596461" cy="6237969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F89F129-6774-1282-AEFD-58D377815BC9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228913" y="598700"/>
            <a:ext cx="1219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45"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Au revoir ! </a:t>
            </a:r>
          </a:p>
        </p:txBody>
      </p:sp>
    </p:spTree>
    <p:extLst>
      <p:ext uri="{BB962C8B-B14F-4D97-AF65-F5344CB8AC3E}">
        <p14:creationId xmlns:p14="http://schemas.microsoft.com/office/powerpoint/2010/main" val="8166397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F4D853-9A8B-A09C-2310-C37E1BAF1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1DE7BB3E-6390-1C50-18A4-BCDFD52D118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71520CC2-BAA8-D301-162C-A465799DA8D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93948" y="4165443"/>
            <a:ext cx="11128104" cy="985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60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Organisation pédagogique</a:t>
            </a:r>
            <a:endParaRPr lang="ar-MA" sz="60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3B6A7112-7B25-F615-C8CD-747F1AABA08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33373C81-CB0E-8516-83E4-138442C6741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28C5153-31AA-0C6B-28A6-C3E9051B93C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491171" y="300758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344567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A4F410-4BCC-4A6A-8C64-D566F24309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AD7AECF-C1BF-8311-9244-8E3BB4CA504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BEFCFD14-1E82-0356-EC79-E7FFE0D2C156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441300"/>
            <a:ext cx="12954000" cy="905796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AA8565BE-8587-EE12-0FDD-11E6991B9488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9AA32D00-B2D8-2293-F056-5AE587E26A74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B34FD747-C30E-E0AB-6CD3-9EEE522E0C1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86384" y="3134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B319638-CFCF-BEE0-C1A3-DB5071C1CBF4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211267" y="831689"/>
            <a:ext cx="7238546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Organisation pédagogique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94B8504D-C843-3262-D2C0-142A1F25F357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735183" y="1586275"/>
            <a:ext cx="12192000" cy="5407034"/>
          </a:xfrm>
          <a:prstGeom prst="roundRect">
            <a:avLst>
              <a:gd name="adj" fmla="val 835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1DD44DDA-8376-1144-5CA4-E9AC843407BA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834798" y="1777649"/>
            <a:ext cx="11963400" cy="5323798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L'enseignement du français en 2</a:t>
            </a:r>
            <a:r>
              <a:rPr lang="fr-FR" sz="2400" baseline="30000" noProof="1">
                <a:solidFill>
                  <a:srgbClr val="106585"/>
                </a:solidFill>
                <a:latin typeface="Dosis" pitchFamily="2" charset="0"/>
              </a:rPr>
              <a:t>ème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 année a pour objectif d'amener les élèves au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palier 4 en lecture</a:t>
            </a:r>
            <a:r>
              <a:rPr lang="fr-FR" sz="2400" b="1" noProof="1">
                <a:solidFill>
                  <a:srgbClr val="106585"/>
                </a:solidFill>
                <a:latin typeface="Dosis" pitchFamily="2" charset="0"/>
              </a:rPr>
              <a:t>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pour être capables de lire des mots avec des graphèmes complexes, ainsi qu'au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niveau A1  à l’oral et à l’écrit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, en compréhension et en production.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L’année scolaire est structurée en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5 périodes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 de 6 semaines. Les 5 premières semaines de chaque période sont dédiées à l’étude d’un thème, tandis que la sixième semaine est consacrée au rebrassage et à l’évaluation des compétences acquises.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La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première période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est réservée au rebrassage des apprentissages des années précédentes, selon une approche spiralaire, afin de consolider les bases requises pour les périodes suivantes.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Lors de cette première période, chaque séance suit une organisation commune autour de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quatre activités clés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: vocabulaire, outils de langue, lecture et écriture.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endParaRPr lang="fr-FR" sz="2100" noProof="1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8437462-F7F5-AE53-D834-01EDCFD32DC3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831317" y="4821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Pour l’enseignant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5FB32DC9-3DD7-DDE8-5057-C00C962270D0}"/>
              </a:ext>
            </a:extLst>
          </p:cNvPr>
          <p:cNvGrpSpPr/>
          <p:nvPr>
            <p:custDataLst>
              <p:tags r:id="rId8"/>
            </p:custDataLst>
          </p:nvPr>
        </p:nvGrpSpPr>
        <p:grpSpPr>
          <a:xfrm>
            <a:off x="686382" y="7234442"/>
            <a:ext cx="12256725" cy="2071133"/>
            <a:chOff x="457588" y="4537445"/>
            <a:chExt cx="8171150" cy="1380755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6449314D-753C-6389-7F12-91793FC4DFA6}"/>
                </a:ext>
              </a:extLst>
            </p:cNvPr>
            <p:cNvSpPr/>
            <p:nvPr/>
          </p:nvSpPr>
          <p:spPr>
            <a:xfrm>
              <a:off x="457588" y="4537445"/>
              <a:ext cx="8160533" cy="1380755"/>
            </a:xfrm>
            <a:prstGeom prst="roundRect">
              <a:avLst/>
            </a:prstGeom>
            <a:solidFill>
              <a:srgbClr val="FFFFCC"/>
            </a:solidFill>
            <a:ln>
              <a:solidFill>
                <a:schemeClr val="bg1">
                  <a:lumMod val="65000"/>
                </a:schemeClr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5">
                <a:defRPr/>
              </a:pPr>
              <a:endParaRPr lang="fr-FR" sz="18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TextBox 10">
              <a:extLst>
                <a:ext uri="{FF2B5EF4-FFF2-40B4-BE49-F238E27FC236}">
                  <a16:creationId xmlns:a16="http://schemas.microsoft.com/office/drawing/2014/main" id="{B20CFC84-9C14-5078-FD01-23AF13E02E32}"/>
                </a:ext>
              </a:extLst>
            </p:cNvPr>
            <p:cNvSpPr txBox="1"/>
            <p:nvPr/>
          </p:nvSpPr>
          <p:spPr>
            <a:xfrm>
              <a:off x="537925" y="4699000"/>
              <a:ext cx="4034075" cy="1058446"/>
            </a:xfrm>
            <a:prstGeom prst="round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 1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Rebrassage spiralaire </a:t>
              </a:r>
            </a:p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2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Ma classe</a:t>
              </a:r>
            </a:p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3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Ma famille et ma maison</a:t>
              </a:r>
              <a:endParaRPr lang="fr-FR" sz="2100" b="1" dirty="0">
                <a:solidFill>
                  <a:srgbClr val="106585"/>
                </a:solidFill>
                <a:latin typeface="Dosis" pitchFamily="2" charset="0"/>
              </a:endParaRP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47CEF19C-EABA-3900-4506-32DB619CEF11}"/>
                </a:ext>
              </a:extLst>
            </p:cNvPr>
            <p:cNvSpPr txBox="1"/>
            <p:nvPr/>
          </p:nvSpPr>
          <p:spPr>
            <a:xfrm>
              <a:off x="4340662" y="4710249"/>
              <a:ext cx="4288076" cy="6591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4 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Mon corps et mon alimentation</a:t>
              </a:r>
            </a:p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5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Ma journée</a:t>
              </a:r>
            </a:p>
          </p:txBody>
        </p:sp>
      </p:grpSp>
      <p:sp>
        <p:nvSpPr>
          <p:cNvPr id="14" name="ZoneTexte 13">
            <a:extLst>
              <a:ext uri="{FF2B5EF4-FFF2-40B4-BE49-F238E27FC236}">
                <a16:creationId xmlns:a16="http://schemas.microsoft.com/office/drawing/2014/main" id="{1E8C8F29-02E0-6C7F-38D9-50B44C9015A8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9856200" y="6383618"/>
            <a:ext cx="7735527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br>
              <a:rPr lang="fr-FR" dirty="0">
                <a:solidFill>
                  <a:prstClr val="black"/>
                </a:solidFill>
                <a:latin typeface="Calibri"/>
              </a:rPr>
            </a:br>
            <a:br>
              <a:rPr lang="fr-FR" dirty="0">
                <a:solidFill>
                  <a:prstClr val="black"/>
                </a:solidFill>
                <a:latin typeface="Calibri"/>
              </a:rPr>
            </a:br>
            <a:endParaRPr lang="fr-FR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993047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5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6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8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9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6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6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10540</TotalTime>
  <Words>1527</Words>
  <PresentationFormat>Personnalisé</PresentationFormat>
  <Paragraphs>323</Paragraphs>
  <Slides>72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72</vt:i4>
      </vt:variant>
    </vt:vector>
  </HeadingPairs>
  <TitlesOfParts>
    <vt:vector size="80" baseType="lpstr">
      <vt:lpstr>Dosis Bold</vt:lpstr>
      <vt:lpstr>Carelia</vt:lpstr>
      <vt:lpstr>Calibri</vt:lpstr>
      <vt:lpstr>Dosis</vt:lpstr>
      <vt:lpstr>Arial</vt:lpstr>
      <vt:lpstr>Cambria</vt:lpstr>
      <vt:lpstr>1_Office Theme</vt:lpstr>
      <vt:lpstr>2_Office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2023-09-22T04:26:48Z</dcterms:created>
  <dcterms:modified xsi:type="dcterms:W3CDTF">2025-08-19T11:02:23Z</dcterms:modified>
</cp:coreProperties>
</file>