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F688DE-F5C1-4B0D-A28C-E3625E487304}">
  <a:tblStyle styleId="{6DF688DE-F5C1-4B0D-A28C-E3625E4873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E22D0E8-C201-438F-A872-EB8593DACF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8a3061696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c8a306169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8a3061696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8a306169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8a3061696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8a306169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8a3061696_0_1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c8a306169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8a3061696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8a306169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c8a3061696_0_1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c8a306169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c8a3061696_0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c8a3061696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8a3061696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8a306169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c8a3061696_0_2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c8a3061696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8a3061696_0_3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8a3061696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77c66ccc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77c66ccc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143adc3712_136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143adc3712_136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61ef78760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61ef78760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out decoration">
  <p:cSld name="BLANK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 txBox="1"/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3"/>
          <p:cNvSpPr txBox="1"/>
          <p:nvPr>
            <p:ph idx="1" type="subTitle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3"/>
          <p:cNvSpPr/>
          <p:nvPr/>
        </p:nvSpPr>
        <p:spPr>
          <a:xfrm>
            <a:off x="4409077" y="2598899"/>
            <a:ext cx="325800" cy="3258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>
            <p:ph idx="1" type="body"/>
          </p:nvPr>
        </p:nvSpPr>
        <p:spPr>
          <a:xfrm>
            <a:off x="2032675" y="2161800"/>
            <a:ext cx="50787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×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×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62" name="Google Shape;62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>
              <a:solidFill>
                <a:schemeClr val="accen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7613863" y="4623011"/>
            <a:ext cx="559200" cy="5592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 rot="2700000">
            <a:off x="24133" y="2719061"/>
            <a:ext cx="542634" cy="542634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 rot="2700000">
            <a:off x="8500119" y="1033337"/>
            <a:ext cx="805677" cy="805677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544450" y="1432591"/>
            <a:ext cx="625800" cy="6258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 rot="-1799860">
            <a:off x="8472675" y="3105703"/>
            <a:ext cx="607243" cy="607243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 rot="-1527899">
            <a:off x="453203" y="3864921"/>
            <a:ext cx="901480" cy="901480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775778" y="3374078"/>
            <a:ext cx="450000" cy="4500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505617" y="831025"/>
            <a:ext cx="436800" cy="436800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 rot="-722907">
            <a:off x="1483696" y="647226"/>
            <a:ext cx="648178" cy="648178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 rot="1498435">
            <a:off x="553712" y="273510"/>
            <a:ext cx="386542" cy="386542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7040268" y="3312272"/>
            <a:ext cx="573600" cy="573600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2893300" y="209975"/>
            <a:ext cx="268200" cy="2682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4029015" y="425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701275" y="2148500"/>
            <a:ext cx="268200" cy="2682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3415225" y="4449550"/>
            <a:ext cx="268200" cy="268200"/>
          </a:xfrm>
          <a:prstGeom prst="donut">
            <a:avLst>
              <a:gd fmla="val 31040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479240" y="22205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5371265" y="4390604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-2700000">
            <a:off x="6337338" y="4348472"/>
            <a:ext cx="260074" cy="260074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fmla="val 28897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 txBox="1"/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90" name="Google Shape;90;p5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21" name="Google Shape;121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9" name="Google Shape;139;p7"/>
          <p:cNvSpPr txBox="1"/>
          <p:nvPr>
            <p:ph idx="2" type="body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0" name="Google Shape;140;p7"/>
          <p:cNvSpPr txBox="1"/>
          <p:nvPr>
            <p:ph idx="3" type="body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1" name="Google Shape;141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600350" y="31917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1771440" y="586479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 rot="1498139">
            <a:off x="8048547" y="796761"/>
            <a:ext cx="260111" cy="260111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272750" y="91451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 rot="1222482">
            <a:off x="108247" y="115143"/>
            <a:ext cx="266258" cy="26625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 rot="2700000">
            <a:off x="1130105" y="721484"/>
            <a:ext cx="179464" cy="17946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8797925" y="686964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8434357" y="190568"/>
            <a:ext cx="266400" cy="2664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7656287" y="319171"/>
            <a:ext cx="179400" cy="1794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8" name="Google Shape;15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 flipH="1" rot="10800000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flipH="1" rot="10800000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"/>
          <p:cNvSpPr/>
          <p:nvPr/>
        </p:nvSpPr>
        <p:spPr>
          <a:xfrm flipH="1" rot="10800000">
            <a:off x="600363" y="4468213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 flipH="1" rot="10800000">
            <a:off x="2072752" y="4305585"/>
            <a:ext cx="386100" cy="3861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 flipH="1" rot="-9504435">
            <a:off x="1719786" y="4902830"/>
            <a:ext cx="260049" cy="260049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 flipH="1" rot="10800000">
            <a:off x="7099013" y="4898763"/>
            <a:ext cx="268200" cy="268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 flipH="1" rot="9749673">
            <a:off x="6663925" y="4453738"/>
            <a:ext cx="385975" cy="385975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 flipH="1" rot="9301861">
            <a:off x="8006334" y="4368566"/>
            <a:ext cx="260111" cy="260111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 flipH="1" rot="10800000">
            <a:off x="990538" y="4864100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 flipH="1" rot="9577518">
            <a:off x="108260" y="4767237"/>
            <a:ext cx="266258" cy="26625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 flipH="1" rot="8100000">
            <a:off x="1289705" y="4512591"/>
            <a:ext cx="179464" cy="179464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 flipH="1" rot="10800000">
            <a:off x="8761763" y="4596250"/>
            <a:ext cx="185100" cy="1851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flipH="1" rot="10800000">
            <a:off x="8309194" y="4823445"/>
            <a:ext cx="266400" cy="2664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 flipH="1" rot="10800000">
            <a:off x="7656300" y="4650068"/>
            <a:ext cx="179400" cy="1794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1280850" y="4406300"/>
            <a:ext cx="6582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7813718" y="4683129"/>
            <a:ext cx="499200" cy="499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"/>
          <p:cNvSpPr/>
          <p:nvPr/>
        </p:nvSpPr>
        <p:spPr>
          <a:xfrm rot="2700000">
            <a:off x="14775" y="2902622"/>
            <a:ext cx="497237" cy="497237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 rot="2700000">
            <a:off x="8520218" y="1141799"/>
            <a:ext cx="719128" cy="719128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 rot="-1799089">
            <a:off x="8562084" y="3081720"/>
            <a:ext cx="542049" cy="542049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 rot="-1528015">
            <a:off x="184406" y="4107717"/>
            <a:ext cx="826066" cy="826066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240046" y="3562976"/>
            <a:ext cx="412500" cy="4125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7555136" y="603174"/>
            <a:ext cx="389700" cy="3897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 rot="-722532">
            <a:off x="970776" y="658602"/>
            <a:ext cx="593869" cy="593869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7957723" y="-74674"/>
            <a:ext cx="355200" cy="3552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 rot="1500134">
            <a:off x="270777" y="190736"/>
            <a:ext cx="354191" cy="354191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7675748" y="3826977"/>
            <a:ext cx="511800" cy="5118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2065152" y="244976"/>
            <a:ext cx="245700" cy="2457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1857705" y="4581900"/>
            <a:ext cx="238500" cy="2385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3015532" y="94100"/>
            <a:ext cx="353700" cy="3537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8066932" y="2335938"/>
            <a:ext cx="239400" cy="2394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3200947" y="4718270"/>
            <a:ext cx="245700" cy="245700"/>
          </a:xfrm>
          <a:prstGeom prst="donut">
            <a:avLst>
              <a:gd fmla="val 31040" name="adj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1348282" y="2445799"/>
            <a:ext cx="353700" cy="3537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5643076" y="4619286"/>
            <a:ext cx="344700" cy="344700"/>
          </a:xfrm>
          <a:prstGeom prst="mathMultiply">
            <a:avLst>
              <a:gd fmla="val 23520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6422057" y="132477"/>
            <a:ext cx="232200" cy="232200"/>
          </a:xfrm>
          <a:prstGeom prst="frame">
            <a:avLst>
              <a:gd fmla="val 28897" name="adj1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b="1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●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○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1800"/>
              <a:buFont typeface="Varela Round"/>
              <a:buChar char="■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buNone/>
              <a:defRPr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arela-rou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87" name="Google Shape;287;p21"/>
          <p:cNvSpPr txBox="1"/>
          <p:nvPr>
            <p:ph idx="1" type="body"/>
          </p:nvPr>
        </p:nvSpPr>
        <p:spPr>
          <a:xfrm>
            <a:off x="457200" y="1272850"/>
            <a:ext cx="3610200" cy="365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descr="coffee.jpg" id="288" name="Google Shape;288;p21"/>
          <p:cNvPicPr preferRelativeResize="0"/>
          <p:nvPr/>
        </p:nvPicPr>
        <p:blipFill rotWithShape="1">
          <a:blip r:embed="rId3">
            <a:alphaModFix/>
          </a:blip>
          <a:srcRect b="4987" l="0" r="0" t="4978"/>
          <a:stretch/>
        </p:blipFill>
        <p:spPr>
          <a:xfrm>
            <a:off x="4612500" y="1063500"/>
            <a:ext cx="4531500" cy="4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idx="4294967295" type="title"/>
          </p:nvPr>
        </p:nvSpPr>
        <p:spPr>
          <a:xfrm>
            <a:off x="0" y="3969000"/>
            <a:ext cx="9144000" cy="11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 </a:t>
            </a:r>
            <a:r>
              <a:rPr lang="en"/>
              <a:t>Use big image.</a:t>
            </a:r>
            <a:endParaRPr/>
          </a:p>
        </p:txBody>
      </p:sp>
      <p:sp>
        <p:nvSpPr>
          <p:cNvPr id="295" name="Google Shape;295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01" name="Google Shape;301;p23"/>
          <p:cNvSpPr/>
          <p:nvPr/>
        </p:nvSpPr>
        <p:spPr>
          <a:xfrm>
            <a:off x="3277275" y="1761625"/>
            <a:ext cx="2589300" cy="2589300"/>
          </a:xfrm>
          <a:prstGeom prst="donut">
            <a:avLst>
              <a:gd fmla="val 21797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rPr>
              <a:t>Gray</a:t>
            </a:r>
            <a:endParaRPr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1515650" y="1999025"/>
            <a:ext cx="2133000" cy="2133000"/>
          </a:xfrm>
          <a:prstGeom prst="frame">
            <a:avLst>
              <a:gd fmla="val 2414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rPr>
              <a:t>White</a:t>
            </a:r>
            <a:endParaRPr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5495350" y="1999025"/>
            <a:ext cx="2133000" cy="2133000"/>
          </a:xfrm>
          <a:prstGeom prst="frame">
            <a:avLst>
              <a:gd fmla="val 24140" name="adj1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rPr>
              <a:t>Black</a:t>
            </a:r>
            <a:endParaRPr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10" name="Google Shape;310;p24"/>
          <p:cNvGraphicFramePr/>
          <p:nvPr/>
        </p:nvGraphicFramePr>
        <p:xfrm>
          <a:off x="-5000" y="105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{6DF688DE-F5C1-4B0D-A28C-E3625E487304}</a:tableStyleId>
              </a:tblPr>
              <a:tblGrid>
                <a:gridCol w="2289975"/>
                <a:gridCol w="2289975"/>
                <a:gridCol w="2289975"/>
                <a:gridCol w="2289975"/>
              </a:tblGrid>
              <a:tr h="1022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A</a:t>
                      </a:r>
                      <a:endParaRPr sz="11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</a:t>
                      </a:r>
                      <a:endParaRPr sz="11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C</a:t>
                      </a:r>
                      <a:endParaRPr sz="11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Yellow</a:t>
                      </a:r>
                      <a:endParaRPr sz="11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Blue</a:t>
                      </a:r>
                      <a:endParaRPr sz="11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</a:tr>
              <a:tr h="1022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Orange</a:t>
                      </a:r>
                      <a:endParaRPr sz="11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546973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b="1" sz="3000">
                        <a:solidFill>
                          <a:srgbClr val="546973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7BD1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7F8C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1" name="Google Shape;311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5"/>
          <p:cNvSpPr txBox="1"/>
          <p:nvPr>
            <p:ph idx="4294967295"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18" name="Google Shape;318;p25"/>
          <p:cNvSpPr/>
          <p:nvPr/>
        </p:nvSpPr>
        <p:spPr>
          <a:xfrm>
            <a:off x="1885525" y="1965550"/>
            <a:ext cx="71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  <a:latin typeface="Varela Round"/>
                <a:ea typeface="Varela Round"/>
                <a:cs typeface="Varela Round"/>
                <a:sym typeface="Varela Round"/>
              </a:rPr>
              <a:t>our office</a:t>
            </a:r>
            <a:endParaRPr sz="800">
              <a:solidFill>
                <a:srgbClr val="F3F3F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1145575" y="2204825"/>
            <a:ext cx="202500" cy="202500"/>
          </a:xfrm>
          <a:prstGeom prst="donut">
            <a:avLst>
              <a:gd fmla="val 37046" name="adj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2813825" y="3797850"/>
            <a:ext cx="202500" cy="202500"/>
          </a:xfrm>
          <a:prstGeom prst="donut">
            <a:avLst>
              <a:gd fmla="val 37046" name="adj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>
            <a:off x="3857225" y="1936850"/>
            <a:ext cx="202500" cy="202500"/>
          </a:xfrm>
          <a:prstGeom prst="donut">
            <a:avLst>
              <a:gd fmla="val 37046" name="adj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4570850" y="4091100"/>
            <a:ext cx="202500" cy="202500"/>
          </a:xfrm>
          <a:prstGeom prst="donut">
            <a:avLst>
              <a:gd fmla="val 37046" name="adj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5"/>
          <p:cNvSpPr/>
          <p:nvPr/>
        </p:nvSpPr>
        <p:spPr>
          <a:xfrm>
            <a:off x="6713550" y="2407325"/>
            <a:ext cx="202500" cy="202500"/>
          </a:xfrm>
          <a:prstGeom prst="donut">
            <a:avLst>
              <a:gd fmla="val 37046" name="adj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7375075" y="4147125"/>
            <a:ext cx="202500" cy="202500"/>
          </a:xfrm>
          <a:prstGeom prst="donut">
            <a:avLst>
              <a:gd fmla="val 37046" name="adj"/>
            </a:avLst>
          </a:prstGeom>
          <a:solidFill>
            <a:srgbClr val="546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31" name="Google Shape;331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Whoa! That’s a big number, aren’t you proud?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332" name="Google Shape;332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/>
          <p:nvPr>
            <p:ph idx="4294967295" type="ctrTitle"/>
          </p:nvPr>
        </p:nvSpPr>
        <p:spPr>
          <a:xfrm>
            <a:off x="1639925" y="343200"/>
            <a:ext cx="5864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338" name="Google Shape;338;p27"/>
          <p:cNvSpPr txBox="1"/>
          <p:nvPr>
            <p:ph idx="4294967295" type="subTitle"/>
          </p:nvPr>
        </p:nvSpPr>
        <p:spPr>
          <a:xfrm>
            <a:off x="1639925" y="877908"/>
            <a:ext cx="5864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That’s a lot of money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9" name="Google Shape;339;p27"/>
          <p:cNvSpPr txBox="1"/>
          <p:nvPr>
            <p:ph idx="4294967295" type="ctrTitle"/>
          </p:nvPr>
        </p:nvSpPr>
        <p:spPr>
          <a:xfrm>
            <a:off x="1639925" y="3505493"/>
            <a:ext cx="5864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40" name="Google Shape;340;p27"/>
          <p:cNvSpPr txBox="1"/>
          <p:nvPr>
            <p:ph idx="4294967295" type="subTitle"/>
          </p:nvPr>
        </p:nvSpPr>
        <p:spPr>
          <a:xfrm>
            <a:off x="1639925" y="4040201"/>
            <a:ext cx="5864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Total success!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41" name="Google Shape;341;p27"/>
          <p:cNvSpPr txBox="1"/>
          <p:nvPr>
            <p:ph idx="4294967295" type="ctrTitle"/>
          </p:nvPr>
        </p:nvSpPr>
        <p:spPr>
          <a:xfrm>
            <a:off x="1639925" y="1886247"/>
            <a:ext cx="58641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342" name="Google Shape;342;p27"/>
          <p:cNvSpPr txBox="1"/>
          <p:nvPr>
            <p:ph idx="4294967295" type="subTitle"/>
          </p:nvPr>
        </p:nvSpPr>
        <p:spPr>
          <a:xfrm>
            <a:off x="1639925" y="2420955"/>
            <a:ext cx="5864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And a lot of users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4409077" y="1528549"/>
            <a:ext cx="325800" cy="3258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"/>
          <p:cNvSpPr/>
          <p:nvPr/>
        </p:nvSpPr>
        <p:spPr>
          <a:xfrm>
            <a:off x="4409077" y="3138949"/>
            <a:ext cx="325800" cy="325800"/>
          </a:xfrm>
          <a:prstGeom prst="mathMultiply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351" name="Google Shape;351;p28"/>
          <p:cNvCxnSpPr/>
          <p:nvPr/>
        </p:nvCxnSpPr>
        <p:spPr>
          <a:xfrm>
            <a:off x="-4800" y="3028950"/>
            <a:ext cx="9153600" cy="0"/>
          </a:xfrm>
          <a:prstGeom prst="straightConnector1">
            <a:avLst/>
          </a:prstGeom>
          <a:noFill/>
          <a:ln cap="flat" cmpd="sng" w="9525">
            <a:solidFill>
              <a:srgbClr val="54697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2" name="Google Shape;352;p28"/>
          <p:cNvSpPr/>
          <p:nvPr/>
        </p:nvSpPr>
        <p:spPr>
          <a:xfrm>
            <a:off x="1895325" y="2819250"/>
            <a:ext cx="419100" cy="419400"/>
          </a:xfrm>
          <a:prstGeom prst="donut">
            <a:avLst>
              <a:gd fmla="val 24108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3" name="Google Shape;353;p28"/>
          <p:cNvCxnSpPr/>
          <p:nvPr/>
        </p:nvCxnSpPr>
        <p:spPr>
          <a:xfrm rot="10800000">
            <a:off x="2105025" y="2213893"/>
            <a:ext cx="0" cy="876300"/>
          </a:xfrm>
          <a:prstGeom prst="straightConnector1">
            <a:avLst/>
          </a:prstGeom>
          <a:noFill/>
          <a:ln cap="flat" cmpd="sng" w="28575">
            <a:solidFill>
              <a:srgbClr val="7BD1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28"/>
          <p:cNvSpPr/>
          <p:nvPr/>
        </p:nvSpPr>
        <p:spPr>
          <a:xfrm>
            <a:off x="4362450" y="2819250"/>
            <a:ext cx="419100" cy="419400"/>
          </a:xfrm>
          <a:prstGeom prst="donut">
            <a:avLst>
              <a:gd fmla="val 24108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8"/>
          <p:cNvSpPr/>
          <p:nvPr/>
        </p:nvSpPr>
        <p:spPr>
          <a:xfrm>
            <a:off x="6829275" y="2819250"/>
            <a:ext cx="419100" cy="419400"/>
          </a:xfrm>
          <a:prstGeom prst="donut">
            <a:avLst>
              <a:gd fmla="val 24108" name="adj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6" name="Google Shape;356;p28"/>
          <p:cNvCxnSpPr/>
          <p:nvPr/>
        </p:nvCxnSpPr>
        <p:spPr>
          <a:xfrm>
            <a:off x="4572000" y="2963968"/>
            <a:ext cx="0" cy="876300"/>
          </a:xfrm>
          <a:prstGeom prst="straightConnector1">
            <a:avLst/>
          </a:prstGeom>
          <a:noFill/>
          <a:ln cap="flat" cmpd="sng" w="28575">
            <a:solidFill>
              <a:srgbClr val="7BD1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57" name="Google Shape;357;p28"/>
          <p:cNvCxnSpPr/>
          <p:nvPr/>
        </p:nvCxnSpPr>
        <p:spPr>
          <a:xfrm rot="10800000">
            <a:off x="7038975" y="2213893"/>
            <a:ext cx="0" cy="876300"/>
          </a:xfrm>
          <a:prstGeom prst="straightConnector1">
            <a:avLst/>
          </a:prstGeom>
          <a:noFill/>
          <a:ln cap="flat" cmpd="sng" w="28575">
            <a:solidFill>
              <a:srgbClr val="7BD1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28"/>
          <p:cNvSpPr txBox="1"/>
          <p:nvPr/>
        </p:nvSpPr>
        <p:spPr>
          <a:xfrm>
            <a:off x="1481175" y="17938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first</a:t>
            </a:r>
            <a:endParaRPr b="1" sz="180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3948150" y="37689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second</a:t>
            </a:r>
            <a:endParaRPr b="1" sz="180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6415125" y="1793875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rPr>
              <a:t>last</a:t>
            </a:r>
            <a:endParaRPr b="1" sz="1800">
              <a:solidFill>
                <a:srgbClr val="54697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1" name="Google Shape;361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67" name="Google Shape;367;p29"/>
          <p:cNvSpPr txBox="1"/>
          <p:nvPr>
            <p:ph idx="1" type="body"/>
          </p:nvPr>
        </p:nvSpPr>
        <p:spPr>
          <a:xfrm>
            <a:off x="457200" y="1363150"/>
            <a:ext cx="2631900" cy="15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68" name="Google Shape;368;p29"/>
          <p:cNvSpPr txBox="1"/>
          <p:nvPr>
            <p:ph idx="2" type="body"/>
          </p:nvPr>
        </p:nvSpPr>
        <p:spPr>
          <a:xfrm>
            <a:off x="3223963" y="1363150"/>
            <a:ext cx="2631900" cy="15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69" name="Google Shape;369;p29"/>
          <p:cNvSpPr txBox="1"/>
          <p:nvPr>
            <p:ph idx="3" type="body"/>
          </p:nvPr>
        </p:nvSpPr>
        <p:spPr>
          <a:xfrm>
            <a:off x="5990726" y="1363150"/>
            <a:ext cx="2631900" cy="15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0" name="Google Shape;370;p29"/>
          <p:cNvSpPr txBox="1"/>
          <p:nvPr>
            <p:ph idx="1" type="body"/>
          </p:nvPr>
        </p:nvSpPr>
        <p:spPr>
          <a:xfrm>
            <a:off x="457200" y="2971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71" name="Google Shape;371;p29"/>
          <p:cNvSpPr txBox="1"/>
          <p:nvPr>
            <p:ph idx="2" type="body"/>
          </p:nvPr>
        </p:nvSpPr>
        <p:spPr>
          <a:xfrm>
            <a:off x="3223964" y="2971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72" name="Google Shape;372;p29"/>
          <p:cNvSpPr txBox="1"/>
          <p:nvPr>
            <p:ph idx="3" type="body"/>
          </p:nvPr>
        </p:nvSpPr>
        <p:spPr>
          <a:xfrm>
            <a:off x="5990727" y="2971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3" name="Google Shape;373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 txBox="1"/>
          <p:nvPr>
            <p:ph idx="1" type="body"/>
          </p:nvPr>
        </p:nvSpPr>
        <p:spPr>
          <a:xfrm>
            <a:off x="1280850" y="4406300"/>
            <a:ext cx="6582300" cy="4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and Google Sheets</a:t>
            </a:r>
            <a:endParaRPr/>
          </a:p>
        </p:txBody>
      </p:sp>
      <p:sp>
        <p:nvSpPr>
          <p:cNvPr id="379" name="Google Shape;379;p30"/>
          <p:cNvSpPr txBox="1"/>
          <p:nvPr>
            <p:ph idx="12" type="sldNum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80" name="Google Shape;380;p30"/>
          <p:cNvCxnSpPr/>
          <p:nvPr/>
        </p:nvCxnSpPr>
        <p:spPr>
          <a:xfrm>
            <a:off x="952500" y="900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30"/>
          <p:cNvCxnSpPr/>
          <p:nvPr/>
        </p:nvCxnSpPr>
        <p:spPr>
          <a:xfrm>
            <a:off x="952500" y="1609608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30"/>
          <p:cNvCxnSpPr/>
          <p:nvPr/>
        </p:nvCxnSpPr>
        <p:spPr>
          <a:xfrm>
            <a:off x="952500" y="2319089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30"/>
          <p:cNvCxnSpPr/>
          <p:nvPr/>
        </p:nvCxnSpPr>
        <p:spPr>
          <a:xfrm>
            <a:off x="952500" y="302857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30"/>
          <p:cNvCxnSpPr/>
          <p:nvPr/>
        </p:nvCxnSpPr>
        <p:spPr>
          <a:xfrm>
            <a:off x="952500" y="375995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" name="Google Shape;385;p30"/>
          <p:cNvSpPr txBox="1"/>
          <p:nvPr/>
        </p:nvSpPr>
        <p:spPr>
          <a:xfrm>
            <a:off x="952500" y="741375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4000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3000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2000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1000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0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1572782" y="2206362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>
            <a:off x="1887026" y="1812299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2201270" y="2319089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3325786" y="2520152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0"/>
          <p:cNvSpPr/>
          <p:nvPr/>
        </p:nvSpPr>
        <p:spPr>
          <a:xfrm>
            <a:off x="3640031" y="1921769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0"/>
          <p:cNvSpPr/>
          <p:nvPr/>
        </p:nvSpPr>
        <p:spPr>
          <a:xfrm>
            <a:off x="3954275" y="1054450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0"/>
          <p:cNvSpPr/>
          <p:nvPr/>
        </p:nvSpPr>
        <p:spPr>
          <a:xfrm>
            <a:off x="5078791" y="1965545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0"/>
          <p:cNvSpPr/>
          <p:nvPr/>
        </p:nvSpPr>
        <p:spPr>
          <a:xfrm>
            <a:off x="5393035" y="900002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0"/>
          <p:cNvSpPr/>
          <p:nvPr/>
        </p:nvSpPr>
        <p:spPr>
          <a:xfrm>
            <a:off x="5707280" y="2147987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0"/>
          <p:cNvSpPr/>
          <p:nvPr/>
        </p:nvSpPr>
        <p:spPr>
          <a:xfrm>
            <a:off x="6831796" y="2578526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0"/>
          <p:cNvSpPr/>
          <p:nvPr/>
        </p:nvSpPr>
        <p:spPr>
          <a:xfrm>
            <a:off x="7146040" y="1119045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0"/>
          <p:cNvSpPr/>
          <p:nvPr/>
        </p:nvSpPr>
        <p:spPr>
          <a:xfrm>
            <a:off x="7460284" y="1432835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13" name="Google Shape;213;p13"/>
          <p:cNvSpPr txBox="1"/>
          <p:nvPr>
            <p:ph idx="2" type="body"/>
          </p:nvPr>
        </p:nvSpPr>
        <p:spPr>
          <a:xfrm>
            <a:off x="766275" y="1507025"/>
            <a:ext cx="3493200" cy="27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D100"/>
                </a:solidFill>
              </a:rPr>
              <a:t>EDIT IN GOOGLE SLIDES</a:t>
            </a:r>
            <a:endParaRPr sz="1200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4" name="Google Shape;214;p13"/>
          <p:cNvSpPr txBox="1"/>
          <p:nvPr>
            <p:ph idx="2" type="body"/>
          </p:nvPr>
        </p:nvSpPr>
        <p:spPr>
          <a:xfrm>
            <a:off x="4486929" y="1507025"/>
            <a:ext cx="3890400" cy="27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D100"/>
                </a:solidFill>
              </a:rPr>
              <a:t>EDIT IN POWERPOINT®</a:t>
            </a:r>
            <a:endParaRPr sz="1200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215" name="Google Shape;215;p13"/>
          <p:cNvSpPr txBox="1"/>
          <p:nvPr>
            <p:ph idx="2" type="body"/>
          </p:nvPr>
        </p:nvSpPr>
        <p:spPr>
          <a:xfrm>
            <a:off x="766275" y="3982125"/>
            <a:ext cx="76113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6" name="Google Shape;216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4294967295" type="body"/>
          </p:nvPr>
        </p:nvSpPr>
        <p:spPr>
          <a:xfrm>
            <a:off x="312700" y="219850"/>
            <a:ext cx="2597700" cy="47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MOBILE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PROJECT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03" name="Google Shape;403;p31"/>
          <p:cNvSpPr txBox="1"/>
          <p:nvPr>
            <p:ph idx="4294967295" type="body"/>
          </p:nvPr>
        </p:nvSpPr>
        <p:spPr>
          <a:xfrm>
            <a:off x="6233600" y="219850"/>
            <a:ext cx="2597700" cy="47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04" name="Google Shape;404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5" name="Google Shape;405;p31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406" name="Google Shape;40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10" name="Google Shape;41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85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>
            <p:ph idx="4294967295" type="body"/>
          </p:nvPr>
        </p:nvSpPr>
        <p:spPr>
          <a:xfrm>
            <a:off x="312700" y="219850"/>
            <a:ext cx="2597700" cy="47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TABLET PROJECT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6" name="Google Shape;416;p32"/>
          <p:cNvSpPr txBox="1"/>
          <p:nvPr>
            <p:ph idx="4294967295" type="body"/>
          </p:nvPr>
        </p:nvSpPr>
        <p:spPr>
          <a:xfrm>
            <a:off x="6233600" y="219850"/>
            <a:ext cx="2597700" cy="47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17" name="Google Shape;417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8" name="Google Shape;418;p32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19" name="Google Shape;419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3" name="Google Shape;4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 txBox="1"/>
          <p:nvPr>
            <p:ph idx="4294967295" type="body"/>
          </p:nvPr>
        </p:nvSpPr>
        <p:spPr>
          <a:xfrm>
            <a:off x="312700" y="3425150"/>
            <a:ext cx="42579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DESKTOP PROJECT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29" name="Google Shape;429;p33"/>
          <p:cNvSpPr txBox="1"/>
          <p:nvPr>
            <p:ph idx="4294967295" type="body"/>
          </p:nvPr>
        </p:nvSpPr>
        <p:spPr>
          <a:xfrm>
            <a:off x="4622775" y="3425150"/>
            <a:ext cx="4208400" cy="153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30" name="Google Shape;430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1" name="Google Shape;431;p33"/>
          <p:cNvGrpSpPr/>
          <p:nvPr/>
        </p:nvGrpSpPr>
        <p:grpSpPr>
          <a:xfrm>
            <a:off x="2300899" y="858379"/>
            <a:ext cx="4542205" cy="2661224"/>
            <a:chOff x="2300899" y="858379"/>
            <a:chExt cx="4542205" cy="2661224"/>
          </a:xfrm>
        </p:grpSpPr>
        <p:sp>
          <p:nvSpPr>
            <p:cNvPr id="432" name="Google Shape;432;p33"/>
            <p:cNvSpPr/>
            <p:nvPr/>
          </p:nvSpPr>
          <p:spPr>
            <a:xfrm>
              <a:off x="2672349" y="85837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2300899" y="344957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2300899" y="339354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4230"/>
              </a:srgb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4235243" y="339354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6" name="Google Shape;436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00510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"/>
          <p:cNvSpPr txBox="1"/>
          <p:nvPr>
            <p:ph idx="4294967295" type="ctrTitle"/>
          </p:nvPr>
        </p:nvSpPr>
        <p:spPr>
          <a:xfrm>
            <a:off x="905150" y="1110849"/>
            <a:ext cx="7333800" cy="9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42" name="Google Shape;442;p34"/>
          <p:cNvSpPr txBox="1"/>
          <p:nvPr>
            <p:ph idx="4294967295" type="subTitle"/>
          </p:nvPr>
        </p:nvSpPr>
        <p:spPr>
          <a:xfrm>
            <a:off x="905150" y="2125570"/>
            <a:ext cx="7333800" cy="26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@username &amp; user@mail.me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4353524" y="875800"/>
            <a:ext cx="437065" cy="43702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/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50" name="Google Shape;450;p35"/>
          <p:cNvSpPr txBox="1"/>
          <p:nvPr>
            <p:ph idx="1" type="body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451" name="Google Shape;451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"/>
          <p:cNvSpPr txBox="1"/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57" name="Google Shape;457;p36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en" sz="1600"/>
              <a:t>Titles: </a:t>
            </a:r>
            <a:r>
              <a:rPr b="1" lang="en" sz="1600"/>
              <a:t>Varela Round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en" sz="1600"/>
              <a:t>Body copy: </a:t>
            </a:r>
            <a:r>
              <a:rPr b="1" lang="en" sz="1600"/>
              <a:t>Varela Round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D</a:t>
            </a:r>
            <a:r>
              <a:rPr lang="en" sz="1600"/>
              <a:t>ownload for free at: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7BD1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https://www.fontsquirrel.com/fonts/varela-round</a:t>
            </a:r>
            <a:endParaRPr sz="1600">
              <a:solidFill>
                <a:srgbClr val="7BD1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×"/>
            </a:pPr>
            <a:r>
              <a:rPr lang="en" sz="1600"/>
              <a:t>Bright green </a:t>
            </a:r>
            <a:r>
              <a:rPr b="1" lang="en" sz="1600">
                <a:solidFill>
                  <a:srgbClr val="7BD100"/>
                </a:solidFill>
              </a:rPr>
              <a:t>#7bd100</a:t>
            </a:r>
            <a:endParaRPr sz="1600">
              <a:solidFill>
                <a:srgbClr val="7BD1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×"/>
            </a:pPr>
            <a:r>
              <a:rPr lang="en" sz="1600"/>
              <a:t>Gray </a:t>
            </a:r>
            <a:r>
              <a:rPr b="1" lang="en" sz="1600"/>
              <a:t>#546973</a:t>
            </a:r>
            <a:endParaRPr sz="1600"/>
          </a:p>
        </p:txBody>
      </p:sp>
      <p:sp>
        <p:nvSpPr>
          <p:cNvPr id="458" name="Google Shape;458;p36"/>
          <p:cNvSpPr txBox="1"/>
          <p:nvPr/>
        </p:nvSpPr>
        <p:spPr>
          <a:xfrm>
            <a:off x="316275" y="40954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BD100"/>
                </a:solidFill>
                <a:latin typeface="Varela Round"/>
                <a:ea typeface="Varela Round"/>
                <a:cs typeface="Varela Round"/>
                <a:sym typeface="Varela Rou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BD1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9" name="Google Shape;459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 txBox="1"/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65" name="Google Shape;465;p37"/>
          <p:cNvSpPr txBox="1"/>
          <p:nvPr>
            <p:ph idx="1" type="subTitle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8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71" name="Google Shape;471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DEC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NOV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4" name="Google Shape;474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OCT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5" name="Google Shape;475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SEP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AUG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7" name="Google Shape;477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JUL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8" name="Google Shape;478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9" name="Google Shape;479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MAY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0" name="Google Shape;480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APR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MAR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FEB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JAN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85" name="Google Shape;485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7" name="Google Shape;487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89" name="Google Shape;489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1" name="Google Shape;491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3" name="Google Shape;493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5" name="Google Shape;495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7" name="Google Shape;497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9" name="Google Shape;499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501" name="Google Shape;501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503" name="Google Shape;503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505" name="Google Shape;505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507" name="Google Shape;507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14" name="Google Shape;514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39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39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18" name="Google Shape;518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20" name="Google Shape;520;p39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21" name="Google Shape;521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23" name="Google Shape;523;p39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24" name="Google Shape;524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5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27" name="Google Shape;527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28" name="Google Shape;528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6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29" name="Google Shape;529;p39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30" name="Google Shape;530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31" name="Google Shape;531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33" name="Google Shape;533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534" name="Google Shape;534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 sz="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535" name="Google Shape;535;p39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6" name="Google Shape;536;p39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7" name="Google Shape;537;p39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8" name="Google Shape;538;p39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9" name="Google Shape;539;p39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0" name="Google Shape;540;p39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0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46" name="Google Shape;546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47" name="Google Shape;547;p40"/>
          <p:cNvGraphicFramePr/>
          <p:nvPr/>
        </p:nvGraphicFramePr>
        <p:xfrm>
          <a:off x="39252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{6DF688DE-F5C1-4B0D-A28C-E3625E487304}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idx="4294967295" type="ctrTitle"/>
          </p:nvPr>
        </p:nvSpPr>
        <p:spPr>
          <a:xfrm>
            <a:off x="905150" y="1110849"/>
            <a:ext cx="7333800" cy="9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222" name="Google Shape;222;p14"/>
          <p:cNvSpPr txBox="1"/>
          <p:nvPr>
            <p:ph idx="4294967295" type="subTitle"/>
          </p:nvPr>
        </p:nvSpPr>
        <p:spPr>
          <a:xfrm>
            <a:off x="905150" y="2125570"/>
            <a:ext cx="7333800" cy="26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I am Jayden Smith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353524" y="875800"/>
            <a:ext cx="437065" cy="43702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1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53" name="Google Shape;553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STRENGTHS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WEAKNESSES</a:t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Black is the color of ebony and of outer space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OPPORTUNITIES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White is the color of milk and fresh snow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THREATS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8" name="Google Shape;558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1"/>
          <p:cNvSpPr/>
          <p:nvPr/>
        </p:nvSpPr>
        <p:spPr>
          <a:xfrm>
            <a:off x="3842100" y="2242577"/>
            <a:ext cx="348333" cy="469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arela Round"/>
              </a:rPr>
              <a:t>S</a:t>
            </a:r>
          </a:p>
        </p:txBody>
      </p:sp>
      <p:sp>
        <p:nvSpPr>
          <p:cNvPr id="563" name="Google Shape;563;p41"/>
          <p:cNvSpPr/>
          <p:nvPr/>
        </p:nvSpPr>
        <p:spPr>
          <a:xfrm>
            <a:off x="4857720" y="2250297"/>
            <a:ext cx="617613" cy="463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arela Round"/>
              </a:rPr>
              <a:t>W</a:t>
            </a:r>
          </a:p>
        </p:txBody>
      </p:sp>
      <p:sp>
        <p:nvSpPr>
          <p:cNvPr id="564" name="Google Shape;564;p41"/>
          <p:cNvSpPr/>
          <p:nvPr/>
        </p:nvSpPr>
        <p:spPr>
          <a:xfrm>
            <a:off x="3807513" y="3348952"/>
            <a:ext cx="459504" cy="469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arela Round"/>
              </a:rPr>
              <a:t>O</a:t>
            </a:r>
          </a:p>
        </p:txBody>
      </p:sp>
      <p:sp>
        <p:nvSpPr>
          <p:cNvPr id="565" name="Google Shape;565;p41"/>
          <p:cNvSpPr/>
          <p:nvPr/>
        </p:nvSpPr>
        <p:spPr>
          <a:xfrm>
            <a:off x="4971979" y="3356672"/>
            <a:ext cx="386008" cy="4601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Varela Roun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71" name="Google Shape;571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72" name="Google Shape;572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Key Activities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3" name="Google Shape;573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Key Resources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4" name="Google Shape;574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Value Propositions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5" name="Google Shape;575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Relationships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6" name="Google Shape;576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Channels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7" name="Google Shape;577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Customer Segments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8" name="Google Shape;578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Key Partners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Cost Structure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0" name="Google Shape;580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Revenue Streams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b="1" sz="9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1" name="Google Shape;581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2" name="Google Shape;582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3" name="Google Shape;583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4" name="Google Shape;584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85" name="Google Shape;585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86" name="Google Shape;586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88" name="Google Shape;588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89" name="Google Shape;589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90" name="Google Shape;590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3" name="Google Shape;593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94" name="Google Shape;594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9" name="Google Shape;599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00" name="Google Shape;600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11" name="Google Shape;611;p4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2" name="Google Shape;612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613" name="Google Shape;613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cxnSp>
        <p:nvCxnSpPr>
          <p:cNvPr id="620" name="Google Shape;620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1" name="Google Shape;621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22" name="Google Shape;622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3" name="Google Shape;623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24" name="Google Shape;624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5" name="Google Shape;625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26" name="Google Shape;626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7" name="Google Shape;627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28" name="Google Shape;628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9" name="Google Shape;629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30" name="Google Shape;630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1" name="Google Shape;631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Insert your content</a:t>
            </a:r>
            <a:endParaRPr sz="10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4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37" name="Google Shape;637;p4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9" name="Google Shape;639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Imani Jackson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40" name="Google Shape;64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1" name="Google Shape;641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Marcos Galán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42" name="Google Shape;642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3" name="Google Shape;643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Ixchel Valdía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44" name="Google Shape;644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5" name="Google Shape;645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Nils Årud</a:t>
            </a:r>
            <a:br>
              <a:rPr lang="en"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en" sz="8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JOB TITLE</a:t>
            </a:r>
            <a:endParaRPr sz="8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Blue is the colour of the clear sky and the deep sea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51" name="Google Shape;651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53" name="Google Shape;653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99" name="Google Shape;699;p4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700" name="Google Shape;700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01" name="Google Shape;701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23" name="Google Shape;723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24" name="Google Shape;724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25" name="Google Shape;725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1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6" name="Google Shape;726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1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7" name="Google Shape;727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LOW VALUE 2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8" name="Google Shape;728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HIGH VALUE 2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9" name="Google Shape;729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Our company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0" name="Google Shape;730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1" name="Google Shape;731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2" name="Google Shape;732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3" name="Google Shape;733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4" name="Google Shape;734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5" name="Google Shape;735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Competitor</a:t>
            </a:r>
            <a:endParaRPr sz="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6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41" name="Google Shape;741;p4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42" name="Google Shape;742;p46"/>
          <p:cNvGraphicFramePr/>
          <p:nvPr/>
        </p:nvGraphicFramePr>
        <p:xfrm>
          <a:off x="579975" y="15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{1E22D0E8-C201-438F-A872-EB8593DACF42}</a:tableStyleId>
              </a:tblPr>
              <a:tblGrid>
                <a:gridCol w="884825"/>
                <a:gridCol w="1014175"/>
                <a:gridCol w="1014175"/>
                <a:gridCol w="1014175"/>
                <a:gridCol w="1014175"/>
                <a:gridCol w="1014175"/>
                <a:gridCol w="1014175"/>
                <a:gridCol w="10141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D100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48" name="Google Shape;748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55" name="Google Shape;755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58" name="Google Shape;758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63" name="Google Shape;763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67" name="Google Shape;767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73" name="Google Shape;773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94" name="Google Shape;794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97" name="Google Shape;797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801" name="Google Shape;801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805" name="Google Shape;805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814" name="Google Shape;814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817" name="Google Shape;81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820" name="Google Shape;820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823" name="Google Shape;823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826" name="Google Shape;826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831" name="Google Shape;831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34" name="Google Shape;834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8" name="Google Shape;838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39" name="Google Shape;839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42" name="Google Shape;842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48" name="Google Shape;848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51" name="Google Shape;851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57" name="Google Shape;857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63" name="Google Shape;863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71" name="Google Shape;871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74" name="Google Shape;874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77" name="Google Shape;877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9" name="Google Shape;879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0" name="Google Shape;880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81" name="Google Shape;881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84" name="Google Shape;884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90" name="Google Shape;890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95" name="Google Shape;895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98" name="Google Shape;898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1" name="Google Shape;901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902" name="Google Shape;902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905" name="Google Shape;905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911" name="Google Shape;911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914" name="Google Shape;914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919" name="Google Shape;919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923" name="Google Shape;923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926" name="Google Shape;926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930" name="Google Shape;930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36" name="Google Shape;936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39" name="Google Shape;939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4" name="Google Shape;944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5" name="Google Shape;945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46" name="Google Shape;946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49" name="Google Shape;949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3" name="Google Shape;953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55" name="Google Shape;955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59" name="Google Shape;959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66" name="Google Shape;966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0" name="Google Shape;970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71" name="Google Shape;971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5" name="Google Shape;975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76" name="Google Shape;976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82" name="Google Shape;982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86" name="Google Shape;986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90" name="Google Shape;990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96" name="Google Shape;996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002" name="Google Shape;1002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005" name="Google Shape;1005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1" name="Google Shape;1011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2" name="Google Shape;1012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013" name="Google Shape;1013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019" name="Google Shape;101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21" name="Google Shape;1021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2" name="Google Shape;1022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023" name="Google Shape;1023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5" name="Google Shape;1025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6" name="Google Shape;1026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027" name="Google Shape;102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9" name="Google Shape;1029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This means that you can: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fill color and opacity.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 Round"/>
              <a:buChar char="●"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Change line color, width and style.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Isn’t that nice? :)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Examples:</a:t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1" name="Google Shape;1031;p4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37" name="Google Shape;1037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44" name="Google Shape;1044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49" name="Google Shape;1049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53" name="Google Shape;1053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59" name="Google Shape;1059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63" name="Google Shape;1063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68" name="Google Shape;1068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74" name="Google Shape;1074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81" name="Google Shape;1081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84" name="Google Shape;1084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88" name="Google Shape;1088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95" name="Google Shape;1095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01" name="Google Shape;1101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05" name="Google Shape;1105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06" name="Google Shape;1106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6" name="Google Shape;1116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23" name="Google Shape;1123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28" name="Google Shape;1128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34" name="Google Shape;1134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41" name="Google Shape;1141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46" name="Google Shape;1146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51" name="Google Shape;1151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6" name="Google Shape;1156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57" name="Google Shape;115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7" name="Google Shape;1167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68" name="Google Shape;1168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1" name="Google Shape;1171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72" name="Google Shape;117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2" name="Google Shape;1182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83" name="Google Shape;1183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7" name="Google Shape;1187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88" name="Google Shape;118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8" name="Google Shape;1198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99" name="Google Shape;1199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07" name="Google Shape;1207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12" name="Google Shape;1212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17" name="Google Shape;1217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23" name="Google Shape;122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30" name="Google Shape;1230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34" name="Google Shape;1234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40" name="Google Shape;1240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47" name="Google Shape;1247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51" name="Google Shape;1251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56" name="Google Shape;1256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63" name="Google Shape;1263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71" name="Google Shape;1271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76" name="Google Shape;1276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80" name="Google Shape;1280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84" name="Google Shape;1284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89" name="Google Shape;1289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94" name="Google Shape;1294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00" name="Google Shape;1300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07" name="Google Shape;1307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15" name="Google Shape;1315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28" name="Google Shape;1328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33" name="Google Shape;1333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37" name="Google Shape;1337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44" name="Google Shape;1344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53" name="Google Shape;1353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66" name="Google Shape;1366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79" name="Google Shape;1379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92" name="Google Shape;1392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99" name="Google Shape;139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15" name="Google Shape;1415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20" name="Google Shape;1420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21" name="Google Shape;1421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25" name="Google Shape;1425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29" name="Google Shape;1429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33" name="Google Shape;1433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6" name="Google Shape;1436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37" name="Google Shape;1437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46" name="Google Shape;1446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71" name="Google Shape;1471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72" name="Google Shape;147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4" name="Google Shape;1474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75" name="Google Shape;14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7" name="Google Shape;1477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78" name="Google Shape;14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0" name="Google Shape;1480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Diagrams and infographics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481" name="Google Shape;1481;p4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9"/>
          <p:cNvSpPr txBox="1"/>
          <p:nvPr/>
        </p:nvSpPr>
        <p:spPr>
          <a:xfrm>
            <a:off x="80810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also use any emoji as an icon!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And of course it resizes without losing quality.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87" name="Google Shape;1487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Varela Round"/>
                <a:ea typeface="Varela Round"/>
                <a:cs typeface="Varela Round"/>
                <a:sym typeface="Varela Roun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88" name="Google Shape;1488;p4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3" name="Google Shape;1493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95" name="Google Shape;1495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96" name="Google Shape;1496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97" name="Google Shape;1497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8" name="Google Shape;1498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99" name="Google Shape;1499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00" name="Google Shape;1500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01" name="Google Shape;1501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02" name="Google Shape;1502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03" name="Google Shape;1503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05" name="Google Shape;1505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06" name="Google Shape;1506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508" name="Google Shape;1508;p5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30" name="Google Shape;230;p15"/>
          <p:cNvSpPr txBox="1"/>
          <p:nvPr>
            <p:ph idx="1" type="subTitle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31" name="Google Shape;231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idx="1" type="body"/>
          </p:nvPr>
        </p:nvSpPr>
        <p:spPr>
          <a:xfrm>
            <a:off x="2032675" y="2161800"/>
            <a:ext cx="50787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37" name="Google Shape;237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43" name="Google Shape;243;p17"/>
          <p:cNvSpPr txBox="1"/>
          <p:nvPr>
            <p:ph idx="1" type="body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×"/>
            </a:pPr>
            <a:r>
              <a:rPr lang="en"/>
              <a:t>Here you have a list of items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×"/>
            </a:pPr>
            <a:r>
              <a:rPr lang="en"/>
              <a:t>And some text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44" name="Google Shape;244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idx="4294967295" type="ctrTitle"/>
          </p:nvPr>
        </p:nvSpPr>
        <p:spPr>
          <a:xfrm>
            <a:off x="1761425" y="2497750"/>
            <a:ext cx="5621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250" name="Google Shape;250;p18"/>
          <p:cNvSpPr txBox="1"/>
          <p:nvPr>
            <p:ph idx="4294967295" type="subTitle"/>
          </p:nvPr>
        </p:nvSpPr>
        <p:spPr>
          <a:xfrm>
            <a:off x="1761425" y="3411554"/>
            <a:ext cx="5621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4829320" y="2191341"/>
            <a:ext cx="285919" cy="2730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18"/>
          <p:cNvGrpSpPr/>
          <p:nvPr/>
        </p:nvGrpSpPr>
        <p:grpSpPr>
          <a:xfrm>
            <a:off x="4474180" y="924355"/>
            <a:ext cx="1224845" cy="1225166"/>
            <a:chOff x="6654650" y="3665275"/>
            <a:chExt cx="409100" cy="409125"/>
          </a:xfrm>
        </p:grpSpPr>
        <p:sp>
          <p:nvSpPr>
            <p:cNvPr id="253" name="Google Shape;253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18"/>
          <p:cNvGrpSpPr/>
          <p:nvPr/>
        </p:nvGrpSpPr>
        <p:grpSpPr>
          <a:xfrm rot="1057025">
            <a:off x="3294009" y="1621465"/>
            <a:ext cx="809251" cy="809312"/>
            <a:chOff x="570875" y="4322250"/>
            <a:chExt cx="443300" cy="443325"/>
          </a:xfrm>
        </p:grpSpPr>
        <p:sp>
          <p:nvSpPr>
            <p:cNvPr id="256" name="Google Shape;256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18"/>
          <p:cNvSpPr/>
          <p:nvPr/>
        </p:nvSpPr>
        <p:spPr>
          <a:xfrm rot="2466748">
            <a:off x="3384822" y="895791"/>
            <a:ext cx="397233" cy="37929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8"/>
          <p:cNvSpPr/>
          <p:nvPr/>
        </p:nvSpPr>
        <p:spPr>
          <a:xfrm rot="-1609378">
            <a:off x="3965760" y="1134439"/>
            <a:ext cx="285858" cy="2729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 rot="2926271">
            <a:off x="5699032" y="1350676"/>
            <a:ext cx="214097" cy="2044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"/>
          <p:cNvSpPr/>
          <p:nvPr/>
        </p:nvSpPr>
        <p:spPr>
          <a:xfrm rot="-1609596">
            <a:off x="4680880" y="536718"/>
            <a:ext cx="192869" cy="18415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>
            <p:ph idx="1" type="body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D100"/>
                </a:solidFill>
              </a:rPr>
              <a:t>White</a:t>
            </a:r>
            <a:endParaRPr b="1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70" name="Google Shape;270;p19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71" name="Google Shape;271;p19"/>
          <p:cNvSpPr txBox="1"/>
          <p:nvPr>
            <p:ph idx="2" type="body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D100"/>
                </a:solidFill>
              </a:rPr>
              <a:t>Black</a:t>
            </a:r>
            <a:endParaRPr b="1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72" name="Google Shape;272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D100"/>
                </a:solidFill>
              </a:rPr>
              <a:t>Yellow</a:t>
            </a:r>
            <a:endParaRPr b="1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79" name="Google Shape;279;p20"/>
          <p:cNvSpPr txBox="1"/>
          <p:nvPr>
            <p:ph idx="2" type="body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D100"/>
                </a:solidFill>
              </a:rPr>
              <a:t>Blue</a:t>
            </a:r>
            <a:endParaRPr b="1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80" name="Google Shape;280;p20"/>
          <p:cNvSpPr txBox="1"/>
          <p:nvPr>
            <p:ph idx="3" type="body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D100"/>
                </a:solidFill>
              </a:rPr>
              <a:t>Red</a:t>
            </a:r>
            <a:endParaRPr b="1">
              <a:solidFill>
                <a:srgbClr val="7BD1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ras template">
  <a:themeElements>
    <a:clrScheme name="Custom 347">
      <a:dk1>
        <a:srgbClr val="313638"/>
      </a:dk1>
      <a:lt1>
        <a:srgbClr val="FFFFFF"/>
      </a:lt1>
      <a:dk2>
        <a:srgbClr val="546973"/>
      </a:dk2>
      <a:lt2>
        <a:srgbClr val="E8ECEE"/>
      </a:lt2>
      <a:accent1>
        <a:srgbClr val="7BD100"/>
      </a:accent1>
      <a:accent2>
        <a:srgbClr val="3E9200"/>
      </a:accent2>
      <a:accent3>
        <a:srgbClr val="6BDFD3"/>
      </a:accent3>
      <a:accent4>
        <a:srgbClr val="1DA9BE"/>
      </a:accent4>
      <a:accent5>
        <a:srgbClr val="FFD966"/>
      </a:accent5>
      <a:accent6>
        <a:srgbClr val="FFAC24"/>
      </a:accent6>
      <a:hlink>
        <a:srgbClr val="54697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