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25E141D-F773-225A-CC2A-09D27EA4F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8A0C9F32-F3CE-4E14-094D-58343B501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C511908-6D87-7A81-0FA4-62E24824F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A8254FE-9A68-C68E-45F4-734CCCE0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561B53D-920B-19D0-AF0B-51948262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3616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C4A6832-2C29-361C-B7AE-3491EC57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08FC49BA-D835-335E-C3D8-D28053763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34542A1-B443-60E5-9728-69B6DA71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1A1AA06-C5A1-761C-6D17-A7EAD796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757E9BD-2570-64EA-3BA8-B44A429CC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6509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7EE11E2E-5803-CFC3-8D70-D2E598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E83D42A5-45E5-F8DF-A692-7A8E8CD58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85A7CE4-4B68-738F-752E-EE2C19FA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6E28EFD-5651-C599-776B-ADAE3E97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9C01953-5B96-1E05-0F9C-13116911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817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941C92E-800B-4654-7C43-E650C1EB9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0318064-04C9-98BC-C41F-FA434F6AF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EE9559B-B948-59BD-BE56-399C93A0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F4E2E8C-818D-794E-0498-7ABC65E7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F1F03B6-4EE9-900A-9377-85661B83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31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62020AF-E47F-D933-DC7B-7551691F1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D9E0A68-70DB-B811-E461-46B4CE304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140F03F-13E2-D0FD-3530-3041A60E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9FD76B8-741C-C046-815A-3A98B5B25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E72B4B8-6939-1E7E-E0D1-2D3989D49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0455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3189782-2C07-BC02-550D-4C98EF1B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1AA8D8E-914E-75BE-66A6-E990C0F6E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A6DDC9AB-8DC3-B1EA-E6EE-28B862565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7C8586BD-B2C4-E2FC-F885-715A86D64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C2956A27-8FAC-E9EC-EDB9-E783F0B9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31DE36EA-59E4-A8B2-13FF-AFF5EF86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2257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113A072-F45C-53C2-F98D-319C5039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ED90F6C-7048-A2AF-55F7-F3E5DF189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0AD9E5F6-DC46-F5E0-045F-D0D6245C7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3E9903ED-B39E-92D8-D1E6-98CE711F9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4BA69DB2-EA67-D558-E484-2B2646F2B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8A6C30D6-8BCA-5444-A69D-9474654D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E9392EEE-EA2A-567B-F733-61B73C6E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69A6D25D-6B11-584A-F0B4-D250693E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797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B894137-60A1-4280-C4C2-CF53D4B1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88467240-51E7-7583-B77D-CD65907E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4B961107-567D-8312-5812-45EDCB46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AF9B6986-1D7F-7314-9575-D11A6B67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8105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E3395A93-A8FB-53D9-0A74-4C15E1E8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613B8749-87D7-195D-B2E0-CBA69D78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4ED5CA01-1458-D78C-3BF8-14EDF9A52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370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53D6037-B9AE-BDDE-D411-4AD7897F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756F2E6-0CF8-5DB5-6BE4-7645D6077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9E7CC8A0-DB8C-A77D-F4AE-40F64DEAD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993721DC-016C-6FD6-40AE-86B3ED62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E204AE35-AD6B-D8EC-39F4-713D5F67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747FA2EE-3003-E15B-4D90-DC45E9DC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640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76ED7C8-2191-177A-D02E-2CE8D5701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D4FE72A3-8E70-75A5-ABE8-A6DA7B1E1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17A794C9-BFC5-99A9-60B6-2FB6A64B2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4526A61B-F8A5-75F9-4F15-A8DDA833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87CFD232-7AC1-D185-1BE4-A99A31AD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97E5D576-B58F-498E-2B4F-717E19F8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98168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22CDB3EF-A036-2B69-F258-4173FF284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54DD74A-EC20-1B92-46AB-4ED5C81B8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C8A91FE-C1F7-E6D4-B8F6-3201C603D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7A97-0F48-46BC-88AF-1133D0CB0C20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C2B7F6C-2547-86C6-90A2-8D801FBF2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C45B6162-BE61-DE6C-D06B-DC6FAA285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854F8-FF54-42B7-A185-1F89819F0DF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9643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A23B51F-36C6-AC0A-97EF-98A1BCC507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0446A618-5C16-1DEC-A360-6FF7A141AE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73F635B-5393-9559-ADA1-FB6D0AA1F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2" y="0"/>
            <a:ext cx="12162377" cy="6858000"/>
          </a:xfrm>
          <a:prstGeom prst="rect">
            <a:avLst/>
          </a:prstGeom>
        </p:spPr>
      </p:pic>
      <p:pic>
        <p:nvPicPr>
          <p:cNvPr id="4" name="pobeda.chres.hrista">
            <a:hlinkClick r:id="" action="ppaction://media"/>
            <a:extLst>
              <a:ext uri="{FF2B5EF4-FFF2-40B4-BE49-F238E27FC236}">
                <a16:creationId xmlns:a16="http://schemas.microsoft.com/office/drawing/2014/main" id="{9823E3F8-1137-6EC2-3F06-7E2F3C510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9584" y="234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8"/>
    </mc:Choice>
    <mc:Fallback>
      <p:transition spd="slow" advTm="8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7D86853-023C-D160-E6F7-6053E85B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F36DAE4-74BC-8D10-B1FD-3E6C54554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086E880-39D0-B2C1-B03F-0F96DA23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0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1"/>
    </mc:Choice>
    <mc:Fallback>
      <p:transition spd="slow" advTm="1737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29839B3-F433-33C4-F9AB-C98319A5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DB55591-B2C8-A334-E64E-9561A8245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536E799-C0D4-36F4-08F0-02500AC3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1"/>
            <a:ext cx="12192000" cy="683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8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7"/>
    </mc:Choice>
    <mc:Fallback>
      <p:transition spd="slow" advTm="167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690B966-27DC-4456-6867-40BEE1DE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9D6686B-7CD0-6C85-1CB8-B6A40507F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868A982-DB0B-877C-6CBB-2646E829B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12192000" cy="68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8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3"/>
    </mc:Choice>
    <mc:Fallback>
      <p:transition spd="slow" advTm="1705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7EDA9FE-7C81-FE75-CA8F-9783B98D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FCA676A-A604-7D36-EA16-DB26DF5FF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76EEAB6-D4C9-189D-C558-4B6D042A0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7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9"/>
    </mc:Choice>
    <mc:Fallback>
      <p:transition spd="slow" advTm="1686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3EFF69B-D434-E82A-F3EF-6E514B3F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046C6DF-33DC-12F4-7A21-E56E1DA3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BC5C41C-EFE1-9D55-E096-1B08439A6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5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85"/>
    </mc:Choice>
    <mc:Fallback>
      <p:transition spd="slow" advTm="1688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8208197-BF62-C2D8-6EFB-3FEBFC51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56EBC91-4379-2BCE-F66D-1E497C501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348194F-8181-BCBF-8EB0-4A490D56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5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10"/>
    </mc:Choice>
    <mc:Fallback>
      <p:transition spd="slow" advTm="1911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B9EB45E-3129-8478-88C6-53995598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CCB4AF7-EDD2-0AA4-32D4-C6565B048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486341F-24D4-7B39-9EFB-3849E682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5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3"/>
    </mc:Choice>
    <mc:Fallback>
      <p:transition spd="slow" advTm="175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812BA25-A562-D708-BD40-CD40DB42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E18CFFB-9CBA-160B-21D7-19D2145F9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15EDAE8-411E-2110-6A4F-119B1B72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2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3"/>
    </mc:Choice>
    <mc:Fallback>
      <p:transition spd="slow" advTm="1789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1EC6E2F-7250-314D-5338-B1E03655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86B91B7-BA10-8B33-B2BC-684EF34F5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353EA32-79D1-5C57-8F01-256B8882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0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1"/>
    </mc:Choice>
    <mc:Fallback>
      <p:transition spd="slow" advTm="1781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1EBBDB9-5309-6668-B9D1-4ABBF379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FDB4B3E-4C26-E0E0-B693-DA51AECE1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C5BA903-D4CE-8D10-D9F0-B58940A8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0"/>
            <a:ext cx="12192000" cy="684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4"/>
    </mc:Choice>
    <mc:Fallback>
      <p:transition spd="slow" advTm="1706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A7A947F-F5B9-B085-3B51-A174E341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D7B7024-8CFD-0A2A-E9E8-F162F42B7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67AC34B-CB30-30FE-E912-1ECC21453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44"/>
    </mc:Choice>
    <mc:Fallback>
      <p:transition spd="slow" advTm="1704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7C41EC3-A2F3-E4EA-10E2-414A8A8A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C0745EB-4757-1A99-3AFC-39D449AFB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6D7A626-AB55-62F4-53DB-C35726D2B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1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14"/>
    </mc:Choice>
    <mc:Fallback>
      <p:transition spd="slow" advTm="1731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9495547-584E-94E5-C21C-4F39F3651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F7E3B9C-547E-4322-CBB6-C4989212B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BD601A5-A147-0C89-070B-C79ABD63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5"/>
    </mc:Choice>
    <mc:Fallback>
      <p:transition spd="slow" advTm="1698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D0B425C-037B-1D47-4808-17379F4AD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E1DB935-A5E7-EF97-A051-C9FC7A6DF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C260321-73B2-A9A5-30D3-55C70A60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97"/>
    </mc:Choice>
    <mc:Fallback>
      <p:transition spd="slow" advTm="163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1797CFF-455C-ED62-8C37-1CC5137A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41DBECC-F0FC-0964-F8E5-A69544F2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394B6B8-D7CE-A6BE-F84B-6C5D9E555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8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5"/>
    </mc:Choice>
    <mc:Fallback>
      <p:transition spd="slow" advTm="17515"/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 екран</PresentationFormat>
  <Paragraphs>0</Paragraphs>
  <Slides>16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VaniaBogdanova</dc:creator>
  <cp:lastModifiedBy>VaniaBogdanova</cp:lastModifiedBy>
  <cp:revision>2</cp:revision>
  <dcterms:created xsi:type="dcterms:W3CDTF">2025-07-08T21:34:08Z</dcterms:created>
  <dcterms:modified xsi:type="dcterms:W3CDTF">2025-07-08T21:53:56Z</dcterms:modified>
</cp:coreProperties>
</file>