
<file path=[Content_Types].xml><?xml version="1.0" encoding="utf-8"?>
<Types xmlns="http://schemas.openxmlformats.org/package/2006/content-types">
  <Default ContentType="image/jpeg" Extension="jpg"/>
  <Default ContentType="image/gif" Extension="gif"/>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 name="Shape 67"/>
        <p:cNvGrpSpPr/>
        <p:nvPr/>
      </p:nvGrpSpPr>
      <p:grpSpPr>
        <a:xfrm>
          <a:off x="0" y="0"/>
          <a:ext cx="0" cy="0"/>
          <a:chOff x="0" y="0"/>
          <a:chExt cx="0" cy="0"/>
        </a:xfrm>
      </p:grpSpPr>
      <p:sp>
        <p:nvSpPr>
          <p:cNvPr id="68" name="Google Shape;68;gafb0d336c3_0_7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afb0d336c3_0_7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3" name="Shape 73"/>
        <p:cNvGrpSpPr/>
        <p:nvPr/>
      </p:nvGrpSpPr>
      <p:grpSpPr>
        <a:xfrm>
          <a:off x="0" y="0"/>
          <a:ext cx="0" cy="0"/>
          <a:chOff x="0" y="0"/>
          <a:chExt cx="0" cy="0"/>
        </a:xfrm>
      </p:grpSpPr>
      <p:sp>
        <p:nvSpPr>
          <p:cNvPr id="74" name="Google Shape;74;gb7777f2b1d_2_119: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b7777f2b1d_2_1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b7777f2b1d_1_27: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b7777f2b1d_1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1" name="Shape 101"/>
        <p:cNvGrpSpPr/>
        <p:nvPr/>
      </p:nvGrpSpPr>
      <p:grpSpPr>
        <a:xfrm>
          <a:off x="0" y="0"/>
          <a:ext cx="0" cy="0"/>
          <a:chOff x="0" y="0"/>
          <a:chExt cx="0" cy="0"/>
        </a:xfrm>
      </p:grpSpPr>
      <p:sp>
        <p:nvSpPr>
          <p:cNvPr id="102" name="Google Shape;102;gafb0d336c3_0_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03" name="Google Shape;103;gafb0d336c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afb0d336c3_0_16: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afb0d336c3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b7777f2b1d_0_60:notes"/>
          <p:cNvSpPr/>
          <p:nvPr>
            <p:ph idx="2" type="sldImg"/>
          </p:nvPr>
        </p:nvSpPr>
        <p:spPr>
          <a:xfrm>
            <a:off x="1143309"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b7777f2b1d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b7777f2b1d_2_56:notes"/>
          <p:cNvSpPr/>
          <p:nvPr>
            <p:ph idx="2" type="sldImg"/>
          </p:nvPr>
        </p:nvSpPr>
        <p:spPr>
          <a:xfrm>
            <a:off x="1143300" y="685800"/>
            <a:ext cx="4572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b7777f2b1d_2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311708" y="992767"/>
            <a:ext cx="8520600" cy="27369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3778833"/>
            <a:ext cx="8520600" cy="10569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311700" y="1474833"/>
            <a:ext cx="8520600" cy="26181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311700" y="4202967"/>
            <a:ext cx="8520600" cy="17343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8" name="Google Shape;48;p11"/>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311700" y="2867800"/>
            <a:ext cx="8520600" cy="11223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311700" y="1536633"/>
            <a:ext cx="8520600" cy="45552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0" name="Google Shape;20;p4"/>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3117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2" type="body"/>
          </p:nvPr>
        </p:nvSpPr>
        <p:spPr>
          <a:xfrm>
            <a:off x="4832400" y="1536633"/>
            <a:ext cx="3999900" cy="45552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5" name="Google Shape;25;p5"/>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311700" y="593367"/>
            <a:ext cx="8520600" cy="7635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311700" y="740800"/>
            <a:ext cx="2808000" cy="1007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311700" y="1852800"/>
            <a:ext cx="2808000" cy="42393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2" name="Google Shape;32;p7"/>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90250" y="600200"/>
            <a:ext cx="6367800" cy="54543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4572000" y="-167"/>
            <a:ext cx="4572000" cy="68580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65500" y="1644233"/>
            <a:ext cx="4045200" cy="19764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65500" y="3737433"/>
            <a:ext cx="4045200" cy="16467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939500" y="965433"/>
            <a:ext cx="3837000" cy="49269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1" name="Google Shape;41;p9"/>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8472458" y="6217622"/>
            <a:ext cx="548700" cy="5247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593367"/>
            <a:ext cx="8520600" cy="7635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536633"/>
            <a:ext cx="8520600" cy="45552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6217622"/>
            <a:ext cx="548700" cy="5247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9" name="Google Shape;9;p1"/>
          <p:cNvSpPr txBox="1"/>
          <p:nvPr/>
        </p:nvSpPr>
        <p:spPr>
          <a:xfrm>
            <a:off x="127725" y="6457800"/>
            <a:ext cx="2694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FFFFFF"/>
                </a:solidFill>
                <a:latin typeface="Economica"/>
                <a:ea typeface="Economica"/>
                <a:cs typeface="Economica"/>
                <a:sym typeface="Economica"/>
              </a:rPr>
              <a:t>stephaniedemichele.org</a:t>
            </a:r>
            <a:endParaRPr>
              <a:solidFill>
                <a:srgbClr val="FFFFFF"/>
              </a:solidFill>
              <a:latin typeface="Economica"/>
              <a:ea typeface="Economica"/>
              <a:cs typeface="Economica"/>
              <a:sym typeface="Economica"/>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1.png"/><Relationship Id="rId4" Type="http://schemas.openxmlformats.org/officeDocument/2006/relationships/hyperlink" Target="https://www.textgiraffe.com/" TargetMode="External"/><Relationship Id="rId5" Type="http://schemas.openxmlformats.org/officeDocument/2006/relationships/hyperlink" Target="https://sites.google.com/view/gorogueedu/gifs4kids" TargetMode="External"/><Relationship Id="rId6" Type="http://schemas.openxmlformats.org/officeDocument/2006/relationships/hyperlink" Target="https://emojipedia.org/"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1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 Id="rId3" Type="http://schemas.openxmlformats.org/officeDocument/2006/relationships/hyperlink" Target="https://docs.google.com/presentation/d/e/2PACX-1vRVHKe-KRUvyxfb5PuNuCo_z68oQb-InGJ5wpyDxJTbwuKni1JyGbPeWDhUyNG96hXzpeg1MKRPHS6b/pub?start=true&amp;loop=true&amp;delayms=3000" TargetMode="External"/><Relationship Id="rId4" Type="http://schemas.openxmlformats.org/officeDocument/2006/relationships/image" Target="../media/image3.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5.xml"/><Relationship Id="rId3" Type="http://schemas.openxmlformats.org/officeDocument/2006/relationships/hyperlink" Target="http://drive.google.com/file/d/1hFwH04ZKq7YBBlvbBlNN-in8-u6__u-D/view" TargetMode="External"/><Relationship Id="rId4" Type="http://schemas.openxmlformats.org/officeDocument/2006/relationships/image" Target="../media/image1.png"/><Relationship Id="rId11" Type="http://schemas.openxmlformats.org/officeDocument/2006/relationships/image" Target="../media/image12.jpg"/><Relationship Id="rId10" Type="http://schemas.openxmlformats.org/officeDocument/2006/relationships/hyperlink" Target="http://www.youtube.com/watch?v=kt7dTsbN--0" TargetMode="External"/><Relationship Id="rId9" Type="http://schemas.openxmlformats.org/officeDocument/2006/relationships/hyperlink" Target="http://drive.google.com/file/d/1RYq9eAVF3Y79W3Xr42hxpeQlaUlnkXVx/view" TargetMode="External"/><Relationship Id="rId5" Type="http://schemas.openxmlformats.org/officeDocument/2006/relationships/hyperlink" Target="http://drive.google.com/file/d/1JHtB4z33qQAEf6Lhi5_fLb96YgrMXR1C/view" TargetMode="External"/><Relationship Id="rId6" Type="http://schemas.openxmlformats.org/officeDocument/2006/relationships/hyperlink" Target="http://drive.google.com/file/d/1FFv0hvowIuW5bWVGn93RaZquL4RQ2YSu/view" TargetMode="External"/><Relationship Id="rId7" Type="http://schemas.openxmlformats.org/officeDocument/2006/relationships/image" Target="../media/image6.jpg"/><Relationship Id="rId8" Type="http://schemas.openxmlformats.org/officeDocument/2006/relationships/hyperlink" Target="http://drive.google.com/file/d/1K1iK4IaNWg1jiT72AhcFjLxcgqCk_9F3/view"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6.xml"/><Relationship Id="rId3" Type="http://schemas.openxmlformats.org/officeDocument/2006/relationships/hyperlink" Target="http://drive.google.com/file/d/1ami-iodcCzT9c91FuuMJ2m_-QErohnlE/view" TargetMode="External"/><Relationship Id="rId4" Type="http://schemas.openxmlformats.org/officeDocument/2006/relationships/image" Target="../media/image1.png"/><Relationship Id="rId9" Type="http://schemas.openxmlformats.org/officeDocument/2006/relationships/hyperlink" Target="http://drive.google.com/file/d/1-vLT_cZVXmqgPQbdyLGQmyAIXd-WClrG/view" TargetMode="External"/><Relationship Id="rId5" Type="http://schemas.openxmlformats.org/officeDocument/2006/relationships/hyperlink" Target="http://drive.google.com/file/d/1aZo97W7pmKImqhQyOpFF_9-BMFB-WJs_/view" TargetMode="External"/><Relationship Id="rId6" Type="http://schemas.openxmlformats.org/officeDocument/2006/relationships/hyperlink" Target="http://drive.google.com/file/d/1FIDFVgijwMvbqflpctKONGjSfetzXNUH/view" TargetMode="External"/><Relationship Id="rId7" Type="http://schemas.openxmlformats.org/officeDocument/2006/relationships/hyperlink" Target="http://drive.google.com/file/d/1ra5bz0W_c8UkgrBQN9DJnc_v5OtgR44E/view" TargetMode="External"/><Relationship Id="rId8" Type="http://schemas.openxmlformats.org/officeDocument/2006/relationships/hyperlink" Target="http://drive.google.com/file/d/1Pw-jOq_0Sqd84NM9SRCk6-sz3Li3Fjpw/view"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7.xml"/><Relationship Id="rId3" Type="http://schemas.openxmlformats.org/officeDocument/2006/relationships/image" Target="../media/image10.png"/><Relationship Id="rId4" Type="http://schemas.openxmlformats.org/officeDocument/2006/relationships/image" Target="../media/image5.png"/><Relationship Id="rId9" Type="http://schemas.openxmlformats.org/officeDocument/2006/relationships/image" Target="../media/image4.png"/><Relationship Id="rId5" Type="http://schemas.openxmlformats.org/officeDocument/2006/relationships/image" Target="../media/image2.png"/><Relationship Id="rId6" Type="http://schemas.openxmlformats.org/officeDocument/2006/relationships/image" Target="../media/image7.png"/><Relationship Id="rId7" Type="http://schemas.openxmlformats.org/officeDocument/2006/relationships/image" Target="../media/image9.png"/><Relationship Id="rId8"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hyperlink" Target="http://twitter.com/sdemichele" TargetMode="External"/><Relationship Id="rId4" Type="http://schemas.openxmlformats.org/officeDocument/2006/relationships/image" Target="../media/image14.jpg"/><Relationship Id="rId11" Type="http://schemas.openxmlformats.org/officeDocument/2006/relationships/hyperlink" Target="https://www.tiktok.com/@sdemichele?lang=en" TargetMode="External"/><Relationship Id="rId10" Type="http://schemas.openxmlformats.org/officeDocument/2006/relationships/hyperlink" Target="https://www.instagram.com/techknowteacher/?hl=en" TargetMode="External"/><Relationship Id="rId9" Type="http://schemas.openxmlformats.org/officeDocument/2006/relationships/hyperlink" Target="https://www.youtube.com/channel/UCSrmqQvCgLHP8qGP73rZ9Tg" TargetMode="External"/><Relationship Id="rId5" Type="http://schemas.openxmlformats.org/officeDocument/2006/relationships/image" Target="../media/image13.png"/><Relationship Id="rId6" Type="http://schemas.openxmlformats.org/officeDocument/2006/relationships/hyperlink" Target="https://www.buymeacoffee.com/StephanieDM" TargetMode="External"/><Relationship Id="rId7" Type="http://schemas.openxmlformats.org/officeDocument/2006/relationships/hyperlink" Target="mailto:steph@stephaniedemichele.org" TargetMode="External"/><Relationship Id="rId8" Type="http://schemas.openxmlformats.org/officeDocument/2006/relationships/hyperlink" Target="https://twitter.com/sdemichele?lang=e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4" name="Shape 54"/>
        <p:cNvGrpSpPr/>
        <p:nvPr/>
      </p:nvGrpSpPr>
      <p:grpSpPr>
        <a:xfrm>
          <a:off x="0" y="0"/>
          <a:ext cx="0" cy="0"/>
          <a:chOff x="0" y="0"/>
          <a:chExt cx="0" cy="0"/>
        </a:xfrm>
      </p:grpSpPr>
      <p:sp>
        <p:nvSpPr>
          <p:cNvPr id="55" name="Google Shape;55;p13"/>
          <p:cNvSpPr txBox="1"/>
          <p:nvPr/>
        </p:nvSpPr>
        <p:spPr>
          <a:xfrm>
            <a:off x="3733850" y="718075"/>
            <a:ext cx="1840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000">
                <a:solidFill>
                  <a:srgbClr val="FFFFFF"/>
                </a:solidFill>
              </a:rPr>
              <a:t>yournamehere </a:t>
            </a:r>
            <a:r>
              <a:rPr lang="en" sz="1000">
                <a:solidFill>
                  <a:srgbClr val="FFFFFF"/>
                </a:solidFill>
              </a:rPr>
              <a:t>23h</a:t>
            </a:r>
            <a:endParaRPr sz="1000">
              <a:solidFill>
                <a:srgbClr val="FFFFFF"/>
              </a:solidFill>
            </a:endParaRPr>
          </a:p>
        </p:txBody>
      </p:sp>
      <p:sp>
        <p:nvSpPr>
          <p:cNvPr id="56" name="Google Shape;56;p13"/>
          <p:cNvSpPr/>
          <p:nvPr/>
        </p:nvSpPr>
        <p:spPr>
          <a:xfrm>
            <a:off x="-2442175" y="4217500"/>
            <a:ext cx="29649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(4</a:t>
            </a:r>
            <a:r>
              <a:rPr lang="en">
                <a:solidFill>
                  <a:schemeClr val="dk1"/>
                </a:solidFill>
                <a:latin typeface="Bowlby One SC"/>
                <a:ea typeface="Bowlby One SC"/>
                <a:cs typeface="Bowlby One SC"/>
                <a:sym typeface="Bowlby One SC"/>
              </a:rPr>
              <a:t>) </a:t>
            </a:r>
            <a:r>
              <a:rPr lang="en">
                <a:solidFill>
                  <a:schemeClr val="dk1"/>
                </a:solidFill>
                <a:latin typeface="Economica"/>
                <a:ea typeface="Economica"/>
                <a:cs typeface="Economica"/>
                <a:sym typeface="Economica"/>
              </a:rPr>
              <a:t>Make as many duplicates of the slide as you need to tell your story. </a:t>
            </a:r>
            <a:endParaRPr>
              <a:solidFill>
                <a:schemeClr val="dk1"/>
              </a:solidFill>
              <a:latin typeface="Economica"/>
              <a:ea typeface="Economica"/>
              <a:cs typeface="Economica"/>
              <a:sym typeface="Economica"/>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rPr lang="en">
                <a:solidFill>
                  <a:schemeClr val="dk1"/>
                </a:solidFill>
                <a:latin typeface="Bowlby One SC"/>
                <a:ea typeface="Bowlby One SC"/>
                <a:cs typeface="Bowlby One SC"/>
                <a:sym typeface="Bowlby One SC"/>
              </a:rPr>
              <a:t>edit &gt; duplicate</a:t>
            </a:r>
            <a:endParaRPr>
              <a:solidFill>
                <a:schemeClr val="dk1"/>
              </a:solidFill>
              <a:latin typeface="Bowlby One SC"/>
              <a:ea typeface="Bowlby One SC"/>
              <a:cs typeface="Bowlby One SC"/>
              <a:sym typeface="Bowlby One SC"/>
            </a:endParaRPr>
          </a:p>
        </p:txBody>
      </p:sp>
      <p:sp>
        <p:nvSpPr>
          <p:cNvPr id="57" name="Google Shape;57;p13"/>
          <p:cNvSpPr/>
          <p:nvPr/>
        </p:nvSpPr>
        <p:spPr>
          <a:xfrm>
            <a:off x="-2442175" y="84400"/>
            <a:ext cx="29649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(1) </a:t>
            </a:r>
            <a:r>
              <a:rPr lang="en">
                <a:solidFill>
                  <a:schemeClr val="dk1"/>
                </a:solidFill>
                <a:latin typeface="Economica"/>
                <a:ea typeface="Economica"/>
                <a:cs typeface="Economica"/>
                <a:sym typeface="Economica"/>
              </a:rPr>
              <a:t>Insert a photo of yourself to replace the small circle.</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latin typeface="Economica"/>
              <a:ea typeface="Economica"/>
              <a:cs typeface="Economica"/>
              <a:sym typeface="Economica"/>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insert &gt; image &gt; camera</a:t>
            </a:r>
            <a:endParaRPr>
              <a:solidFill>
                <a:schemeClr val="dk1"/>
              </a:solidFill>
              <a:latin typeface="Bowlby One SC"/>
              <a:ea typeface="Bowlby One SC"/>
              <a:cs typeface="Bowlby One SC"/>
              <a:sym typeface="Bowlby One SC"/>
            </a:endParaRPr>
          </a:p>
        </p:txBody>
      </p:sp>
      <p:sp>
        <p:nvSpPr>
          <p:cNvPr id="58" name="Google Shape;58;p13"/>
          <p:cNvSpPr/>
          <p:nvPr/>
        </p:nvSpPr>
        <p:spPr>
          <a:xfrm>
            <a:off x="-2442175" y="1462100"/>
            <a:ext cx="29649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(2) </a:t>
            </a:r>
            <a:r>
              <a:rPr lang="en">
                <a:solidFill>
                  <a:schemeClr val="dk1"/>
                </a:solidFill>
                <a:latin typeface="Economica"/>
                <a:ea typeface="Economica"/>
                <a:cs typeface="Economica"/>
                <a:sym typeface="Economica"/>
              </a:rPr>
              <a:t>Mask the photo to create a circle. </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latin typeface="Economica"/>
              <a:ea typeface="Economica"/>
              <a:cs typeface="Economica"/>
              <a:sym typeface="Economica"/>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use the mask image tool</a:t>
            </a:r>
            <a:endParaRPr>
              <a:solidFill>
                <a:schemeClr val="dk1"/>
              </a:solidFill>
              <a:latin typeface="Bowlby One SC"/>
              <a:ea typeface="Bowlby One SC"/>
              <a:cs typeface="Bowlby One SC"/>
              <a:sym typeface="Bowlby One SC"/>
            </a:endParaRPr>
          </a:p>
        </p:txBody>
      </p:sp>
      <p:sp>
        <p:nvSpPr>
          <p:cNvPr id="59" name="Google Shape;59;p13"/>
          <p:cNvSpPr/>
          <p:nvPr/>
        </p:nvSpPr>
        <p:spPr>
          <a:xfrm>
            <a:off x="-2442175" y="2839800"/>
            <a:ext cx="29649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(3) </a:t>
            </a:r>
            <a:r>
              <a:rPr lang="en">
                <a:solidFill>
                  <a:schemeClr val="dk1"/>
                </a:solidFill>
                <a:latin typeface="Economica"/>
                <a:ea typeface="Economica"/>
                <a:cs typeface="Economica"/>
                <a:sym typeface="Economica"/>
              </a:rPr>
              <a:t>Replace the text in the text box with your name or handle. Be creative! 😊</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latin typeface="Economica"/>
              <a:ea typeface="Economica"/>
              <a:cs typeface="Economica"/>
              <a:sym typeface="Economica"/>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click in the text box</a:t>
            </a:r>
            <a:endParaRPr>
              <a:solidFill>
                <a:schemeClr val="dk1"/>
              </a:solidFill>
              <a:latin typeface="Bowlby One SC"/>
              <a:ea typeface="Bowlby One SC"/>
              <a:cs typeface="Bowlby One SC"/>
              <a:sym typeface="Bowlby One SC"/>
            </a:endParaRPr>
          </a:p>
        </p:txBody>
      </p:sp>
      <p:sp>
        <p:nvSpPr>
          <p:cNvPr id="60" name="Google Shape;60;p13"/>
          <p:cNvSpPr/>
          <p:nvPr/>
        </p:nvSpPr>
        <p:spPr>
          <a:xfrm>
            <a:off x="-2442175" y="5595200"/>
            <a:ext cx="29649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(5) </a:t>
            </a:r>
            <a:r>
              <a:rPr lang="en">
                <a:solidFill>
                  <a:schemeClr val="dk1"/>
                </a:solidFill>
                <a:latin typeface="Economica"/>
                <a:ea typeface="Economica"/>
                <a:cs typeface="Economica"/>
                <a:sym typeface="Economica"/>
              </a:rPr>
              <a:t>Insert one image to each slide. These can be photos of yourself or images from the web. </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latin typeface="Bowlby One SC"/>
              <a:ea typeface="Bowlby One SC"/>
              <a:cs typeface="Bowlby One SC"/>
              <a:sym typeface="Bowlby One SC"/>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insert &gt; image &gt; ...</a:t>
            </a:r>
            <a:endParaRPr>
              <a:solidFill>
                <a:schemeClr val="dk1"/>
              </a:solidFill>
              <a:latin typeface="Bowlby One SC"/>
              <a:ea typeface="Bowlby One SC"/>
              <a:cs typeface="Bowlby One SC"/>
              <a:sym typeface="Bowlby One SC"/>
            </a:endParaRPr>
          </a:p>
        </p:txBody>
      </p:sp>
      <p:sp>
        <p:nvSpPr>
          <p:cNvPr id="61" name="Google Shape;61;p13"/>
          <p:cNvSpPr/>
          <p:nvPr/>
        </p:nvSpPr>
        <p:spPr>
          <a:xfrm>
            <a:off x="8518275" y="4217500"/>
            <a:ext cx="29649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(9) </a:t>
            </a:r>
            <a:r>
              <a:rPr lang="en">
                <a:solidFill>
                  <a:schemeClr val="dk1"/>
                </a:solidFill>
                <a:latin typeface="Economica"/>
                <a:ea typeface="Economica"/>
                <a:cs typeface="Economica"/>
                <a:sym typeface="Economica"/>
              </a:rPr>
              <a:t>Don’t forget to add speech bubbles or other types of shapes!</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insert</a:t>
            </a:r>
            <a:r>
              <a:rPr lang="en">
                <a:solidFill>
                  <a:schemeClr val="dk1"/>
                </a:solidFill>
                <a:latin typeface="Bowlby One SC"/>
                <a:ea typeface="Bowlby One SC"/>
                <a:cs typeface="Bowlby One SC"/>
                <a:sym typeface="Bowlby One SC"/>
              </a:rPr>
              <a:t> &gt; shape</a:t>
            </a:r>
            <a:endParaRPr>
              <a:solidFill>
                <a:schemeClr val="dk1"/>
              </a:solidFill>
              <a:latin typeface="Bowlby One SC"/>
              <a:ea typeface="Bowlby One SC"/>
              <a:cs typeface="Bowlby One SC"/>
              <a:sym typeface="Bowlby One SC"/>
            </a:endParaRPr>
          </a:p>
        </p:txBody>
      </p:sp>
      <p:sp>
        <p:nvSpPr>
          <p:cNvPr id="62" name="Google Shape;62;p13"/>
          <p:cNvSpPr/>
          <p:nvPr/>
        </p:nvSpPr>
        <p:spPr>
          <a:xfrm>
            <a:off x="8520375" y="84400"/>
            <a:ext cx="29628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(6) </a:t>
            </a:r>
            <a:r>
              <a:rPr lang="en">
                <a:solidFill>
                  <a:schemeClr val="dk1"/>
                </a:solidFill>
                <a:latin typeface="Economica"/>
                <a:ea typeface="Economica"/>
                <a:cs typeface="Economica"/>
                <a:sym typeface="Economica"/>
              </a:rPr>
              <a:t>If you’d like to add a video of yourself, use Screencastify to record &amp; save to Drive.</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insert &gt; video &gt; google drive</a:t>
            </a:r>
            <a:endParaRPr>
              <a:solidFill>
                <a:schemeClr val="dk1"/>
              </a:solidFill>
              <a:latin typeface="Bowlby One SC"/>
              <a:ea typeface="Bowlby One SC"/>
              <a:cs typeface="Bowlby One SC"/>
              <a:sym typeface="Bowlby One SC"/>
            </a:endParaRPr>
          </a:p>
        </p:txBody>
      </p:sp>
      <p:sp>
        <p:nvSpPr>
          <p:cNvPr id="63" name="Google Shape;63;p13"/>
          <p:cNvSpPr/>
          <p:nvPr/>
        </p:nvSpPr>
        <p:spPr>
          <a:xfrm>
            <a:off x="8520375" y="1462100"/>
            <a:ext cx="29628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(7) </a:t>
            </a:r>
            <a:r>
              <a:rPr lang="en">
                <a:solidFill>
                  <a:schemeClr val="dk1"/>
                </a:solidFill>
                <a:latin typeface="Economica"/>
                <a:ea typeface="Economica"/>
                <a:cs typeface="Economica"/>
                <a:sym typeface="Economica"/>
              </a:rPr>
              <a:t>If you add videos, be sure to set them to automatically play when presenting.</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latin typeface="Economica"/>
              <a:ea typeface="Economica"/>
              <a:cs typeface="Economica"/>
              <a:sym typeface="Economica"/>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see </a:t>
            </a:r>
            <a:r>
              <a:rPr lang="en">
                <a:solidFill>
                  <a:schemeClr val="dk1"/>
                </a:solidFill>
                <a:latin typeface="Bowlby One SC"/>
                <a:ea typeface="Bowlby One SC"/>
                <a:cs typeface="Bowlby One SC"/>
                <a:sym typeface="Bowlby One SC"/>
              </a:rPr>
              <a:t>format options</a:t>
            </a:r>
            <a:endParaRPr>
              <a:solidFill>
                <a:schemeClr val="dk1"/>
              </a:solidFill>
              <a:latin typeface="Bowlby One SC"/>
              <a:ea typeface="Bowlby One SC"/>
              <a:cs typeface="Bowlby One SC"/>
              <a:sym typeface="Bowlby One SC"/>
            </a:endParaRPr>
          </a:p>
        </p:txBody>
      </p:sp>
      <p:sp>
        <p:nvSpPr>
          <p:cNvPr id="64" name="Google Shape;64;p13"/>
          <p:cNvSpPr/>
          <p:nvPr/>
        </p:nvSpPr>
        <p:spPr>
          <a:xfrm>
            <a:off x="8520375" y="2839800"/>
            <a:ext cx="29628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(8) </a:t>
            </a:r>
            <a:r>
              <a:rPr lang="en">
                <a:solidFill>
                  <a:schemeClr val="dk1"/>
                </a:solidFill>
                <a:latin typeface="Economica"/>
                <a:ea typeface="Economica"/>
                <a:cs typeface="Economica"/>
                <a:sym typeface="Economica"/>
              </a:rPr>
              <a:t>Want to add some fun GIFs, emojis, &amp; text?</a:t>
            </a:r>
            <a:endParaRPr>
              <a:solidFill>
                <a:schemeClr val="dk1"/>
              </a:solidFill>
              <a:latin typeface="Economica"/>
              <a:ea typeface="Economica"/>
              <a:cs typeface="Economica"/>
              <a:sym typeface="Economica"/>
            </a:endParaRPr>
          </a:p>
          <a:p>
            <a:pPr indent="0" lvl="0" marL="0" rtl="0" algn="l">
              <a:spcBef>
                <a:spcPts val="0"/>
              </a:spcBef>
              <a:spcAft>
                <a:spcPts val="0"/>
              </a:spcAft>
              <a:buNone/>
            </a:pPr>
            <a:r>
              <a:t/>
            </a:r>
            <a:endParaRPr>
              <a:solidFill>
                <a:schemeClr val="dk1"/>
              </a:solidFill>
              <a:latin typeface="Economica"/>
              <a:ea typeface="Economica"/>
              <a:cs typeface="Economica"/>
              <a:sym typeface="Economica"/>
            </a:endParaRPr>
          </a:p>
          <a:p>
            <a:pPr indent="0" lvl="0" marL="0" rtl="0" algn="ctr">
              <a:spcBef>
                <a:spcPts val="0"/>
              </a:spcBef>
              <a:spcAft>
                <a:spcPts val="0"/>
              </a:spcAft>
              <a:buNone/>
            </a:pPr>
            <a:r>
              <a:rPr lang="en" u="sng">
                <a:solidFill>
                  <a:srgbClr val="FFFFFF"/>
                </a:solidFill>
                <a:latin typeface="Bowlby One SC"/>
                <a:ea typeface="Bowlby One SC"/>
                <a:cs typeface="Bowlby One SC"/>
                <a:sym typeface="Bowlby One SC"/>
                <a:hlinkClick r:id="rId4">
                  <a:extLst>
                    <a:ext uri="{A12FA001-AC4F-418D-AE19-62706E023703}">
                      <ahyp:hlinkClr val="tx"/>
                    </a:ext>
                  </a:extLst>
                </a:hlinkClick>
              </a:rPr>
              <a:t>textgiraffe</a:t>
            </a:r>
            <a:endParaRPr>
              <a:solidFill>
                <a:srgbClr val="FFFFFF"/>
              </a:solidFill>
              <a:latin typeface="Bowlby One SC"/>
              <a:ea typeface="Bowlby One SC"/>
              <a:cs typeface="Bowlby One SC"/>
              <a:sym typeface="Bowlby One SC"/>
            </a:endParaRPr>
          </a:p>
          <a:p>
            <a:pPr indent="0" lvl="0" marL="0" rtl="0" algn="ctr">
              <a:spcBef>
                <a:spcPts val="0"/>
              </a:spcBef>
              <a:spcAft>
                <a:spcPts val="0"/>
              </a:spcAft>
              <a:buNone/>
            </a:pPr>
            <a:r>
              <a:rPr lang="en" u="sng">
                <a:solidFill>
                  <a:srgbClr val="FFFFFF"/>
                </a:solidFill>
                <a:latin typeface="Bowlby One SC"/>
                <a:ea typeface="Bowlby One SC"/>
                <a:cs typeface="Bowlby One SC"/>
                <a:sym typeface="Bowlby One SC"/>
                <a:hlinkClick r:id="rId5">
                  <a:extLst>
                    <a:ext uri="{A12FA001-AC4F-418D-AE19-62706E023703}">
                      <ahyp:hlinkClr val="tx"/>
                    </a:ext>
                  </a:extLst>
                </a:hlinkClick>
              </a:rPr>
              <a:t>gorogue</a:t>
            </a:r>
            <a:endParaRPr>
              <a:solidFill>
                <a:srgbClr val="FFFFFF"/>
              </a:solidFill>
              <a:latin typeface="Bowlby One SC"/>
              <a:ea typeface="Bowlby One SC"/>
              <a:cs typeface="Bowlby One SC"/>
              <a:sym typeface="Bowlby One SC"/>
            </a:endParaRPr>
          </a:p>
          <a:p>
            <a:pPr indent="0" lvl="0" marL="0" rtl="0" algn="ctr">
              <a:spcBef>
                <a:spcPts val="0"/>
              </a:spcBef>
              <a:spcAft>
                <a:spcPts val="0"/>
              </a:spcAft>
              <a:buNone/>
            </a:pPr>
            <a:r>
              <a:rPr lang="en" u="sng">
                <a:solidFill>
                  <a:srgbClr val="FFFFFF"/>
                </a:solidFill>
                <a:latin typeface="Bowlby One SC"/>
                <a:ea typeface="Bowlby One SC"/>
                <a:cs typeface="Bowlby One SC"/>
                <a:sym typeface="Bowlby One SC"/>
                <a:hlinkClick r:id="rId6">
                  <a:extLst>
                    <a:ext uri="{A12FA001-AC4F-418D-AE19-62706E023703}">
                      <ahyp:hlinkClr val="tx"/>
                    </a:ext>
                  </a:extLst>
                </a:hlinkClick>
              </a:rPr>
              <a:t>emojipedia</a:t>
            </a:r>
            <a:endParaRPr>
              <a:solidFill>
                <a:srgbClr val="FFFFFF"/>
              </a:solidFill>
              <a:latin typeface="Bowlby One SC"/>
              <a:ea typeface="Bowlby One SC"/>
              <a:cs typeface="Bowlby One SC"/>
              <a:sym typeface="Bowlby One SC"/>
            </a:endParaRPr>
          </a:p>
        </p:txBody>
      </p:sp>
      <p:sp>
        <p:nvSpPr>
          <p:cNvPr id="65" name="Google Shape;65;p13"/>
          <p:cNvSpPr/>
          <p:nvPr/>
        </p:nvSpPr>
        <p:spPr>
          <a:xfrm>
            <a:off x="8520375" y="5595200"/>
            <a:ext cx="2962800" cy="11784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(10) </a:t>
            </a:r>
            <a:r>
              <a:rPr lang="en">
                <a:solidFill>
                  <a:schemeClr val="dk1"/>
                </a:solidFill>
                <a:latin typeface="Economica"/>
                <a:ea typeface="Economica"/>
                <a:cs typeface="Economica"/>
                <a:sym typeface="Economica"/>
              </a:rPr>
              <a:t>Publish to the web &amp; click the setting “Start slideshow as soon as the player loads.” Then copy the link and share!</a:t>
            </a:r>
            <a:endParaRPr>
              <a:solidFill>
                <a:schemeClr val="dk1"/>
              </a:solidFill>
              <a:latin typeface="Economica"/>
              <a:ea typeface="Economica"/>
              <a:cs typeface="Economica"/>
              <a:sym typeface="Economica"/>
            </a:endParaRPr>
          </a:p>
          <a:p>
            <a:pPr indent="0" lvl="0" marL="0" rtl="0" algn="l">
              <a:spcBef>
                <a:spcPts val="0"/>
              </a:spcBef>
              <a:spcAft>
                <a:spcPts val="0"/>
              </a:spcAft>
              <a:buNone/>
            </a:pPr>
            <a:r>
              <a:rPr lang="en">
                <a:solidFill>
                  <a:schemeClr val="dk1"/>
                </a:solidFill>
                <a:latin typeface="Bowlby One SC"/>
                <a:ea typeface="Bowlby One SC"/>
                <a:cs typeface="Bowlby One SC"/>
                <a:sym typeface="Bowlby One SC"/>
              </a:rPr>
              <a:t>file &gt; publish to the web </a:t>
            </a:r>
            <a:endParaRPr>
              <a:solidFill>
                <a:schemeClr val="dk1"/>
              </a:solidFill>
              <a:latin typeface="Bowlby One SC"/>
              <a:ea typeface="Bowlby One SC"/>
              <a:cs typeface="Bowlby One SC"/>
              <a:sym typeface="Bowlby One SC"/>
            </a:endParaRPr>
          </a:p>
        </p:txBody>
      </p:sp>
      <p:sp>
        <p:nvSpPr>
          <p:cNvPr id="66" name="Google Shape;66;p13"/>
          <p:cNvSpPr/>
          <p:nvPr/>
        </p:nvSpPr>
        <p:spPr>
          <a:xfrm>
            <a:off x="3232200" y="590525"/>
            <a:ext cx="372900" cy="400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70" name="Shape 70"/>
        <p:cNvGrpSpPr/>
        <p:nvPr/>
      </p:nvGrpSpPr>
      <p:grpSpPr>
        <a:xfrm>
          <a:off x="0" y="0"/>
          <a:ext cx="0" cy="0"/>
          <a:chOff x="0" y="0"/>
          <a:chExt cx="0" cy="0"/>
        </a:xfrm>
      </p:grpSpPr>
      <p:sp>
        <p:nvSpPr>
          <p:cNvPr id="71" name="Google Shape;71;p14"/>
          <p:cNvSpPr txBox="1"/>
          <p:nvPr/>
        </p:nvSpPr>
        <p:spPr>
          <a:xfrm>
            <a:off x="3733850" y="718075"/>
            <a:ext cx="1840200" cy="338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000">
                <a:solidFill>
                  <a:srgbClr val="FFFFFF"/>
                </a:solidFill>
              </a:rPr>
              <a:t>yournamehere </a:t>
            </a:r>
            <a:r>
              <a:rPr lang="en" sz="1000">
                <a:solidFill>
                  <a:srgbClr val="FFFFFF"/>
                </a:solidFill>
              </a:rPr>
              <a:t>23h</a:t>
            </a:r>
            <a:endParaRPr sz="1000">
              <a:solidFill>
                <a:srgbClr val="FFFFFF"/>
              </a:solidFill>
            </a:endParaRPr>
          </a:p>
        </p:txBody>
      </p:sp>
      <p:sp>
        <p:nvSpPr>
          <p:cNvPr id="72" name="Google Shape;72;p14"/>
          <p:cNvSpPr/>
          <p:nvPr/>
        </p:nvSpPr>
        <p:spPr>
          <a:xfrm>
            <a:off x="3232200" y="590525"/>
            <a:ext cx="372900" cy="400200"/>
          </a:xfrm>
          <a:prstGeom prst="ellipse">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76" name="Shape 76"/>
        <p:cNvGrpSpPr/>
        <p:nvPr/>
      </p:nvGrpSpPr>
      <p:grpSpPr>
        <a:xfrm>
          <a:off x="0" y="0"/>
          <a:ext cx="0" cy="0"/>
          <a:chOff x="0" y="0"/>
          <a:chExt cx="0" cy="0"/>
        </a:xfrm>
      </p:grpSpPr>
      <p:pic>
        <p:nvPicPr>
          <p:cNvPr id="77" name="Google Shape;77;p15">
            <a:hlinkClick r:id="rId3"/>
          </p:cNvPr>
          <p:cNvPicPr preferRelativeResize="0"/>
          <p:nvPr/>
        </p:nvPicPr>
        <p:blipFill>
          <a:blip r:embed="rId4">
            <a:alphaModFix/>
          </a:blip>
          <a:stretch>
            <a:fillRect/>
          </a:stretch>
        </p:blipFill>
        <p:spPr>
          <a:xfrm>
            <a:off x="2590213" y="1447213"/>
            <a:ext cx="3963575" cy="3963575"/>
          </a:xfrm>
          <a:prstGeom prst="rect">
            <a:avLst/>
          </a:prstGeom>
          <a:noFill/>
          <a:ln>
            <a:noFill/>
          </a:ln>
          <a:effectLst>
            <a:outerShdw blurRad="57150" rotWithShape="0" algn="bl" dir="5400000" dist="19050">
              <a:srgbClr val="000000">
                <a:alpha val="50000"/>
              </a:srgbClr>
            </a:outerShdw>
          </a:effectLst>
        </p:spPr>
      </p:pic>
      <p:sp>
        <p:nvSpPr>
          <p:cNvPr id="78" name="Google Shape;78;p15"/>
          <p:cNvSpPr txBox="1"/>
          <p:nvPr/>
        </p:nvSpPr>
        <p:spPr>
          <a:xfrm>
            <a:off x="1661250" y="855325"/>
            <a:ext cx="5821500" cy="677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sz="3200">
                <a:solidFill>
                  <a:srgbClr val="FFFFFF"/>
                </a:solidFill>
                <a:latin typeface="Economica"/>
                <a:ea typeface="Economica"/>
                <a:cs typeface="Economica"/>
                <a:sym typeface="Economica"/>
              </a:rPr>
              <a:t>To view a demo of this template...</a:t>
            </a:r>
            <a:endParaRPr sz="3200">
              <a:solidFill>
                <a:srgbClr val="FFFFFF"/>
              </a:solidFill>
              <a:latin typeface="Economica"/>
              <a:ea typeface="Economica"/>
              <a:cs typeface="Economica"/>
              <a:sym typeface="Economica"/>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82" name="Shape 82"/>
        <p:cNvGrpSpPr/>
        <p:nvPr/>
      </p:nvGrpSpPr>
      <p:grpSpPr>
        <a:xfrm>
          <a:off x="0" y="0"/>
          <a:ext cx="0" cy="0"/>
          <a:chOff x="0" y="0"/>
          <a:chExt cx="0" cy="0"/>
        </a:xfrm>
      </p:grpSpPr>
      <p:sp>
        <p:nvSpPr>
          <p:cNvPr id="83" name="Google Shape;83;p16"/>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3000">
                <a:solidFill>
                  <a:srgbClr val="FFFFFF"/>
                </a:solidFill>
                <a:latin typeface="Bowlby One SC"/>
                <a:ea typeface="Bowlby One SC"/>
                <a:cs typeface="Bowlby One SC"/>
                <a:sym typeface="Bowlby One SC"/>
              </a:rPr>
              <a:t>ideas for classroom use</a:t>
            </a:r>
            <a:endParaRPr sz="3000">
              <a:solidFill>
                <a:srgbClr val="FFFFFF"/>
              </a:solidFill>
              <a:latin typeface="Bowlby One SC"/>
              <a:ea typeface="Bowlby One SC"/>
              <a:cs typeface="Bowlby One SC"/>
              <a:sym typeface="Bowlby One SC"/>
            </a:endParaRPr>
          </a:p>
        </p:txBody>
      </p:sp>
      <p:grpSp>
        <p:nvGrpSpPr>
          <p:cNvPr id="84" name="Google Shape;84;p16"/>
          <p:cNvGrpSpPr/>
          <p:nvPr/>
        </p:nvGrpSpPr>
        <p:grpSpPr>
          <a:xfrm>
            <a:off x="170400" y="254775"/>
            <a:ext cx="8797500" cy="5215150"/>
            <a:chOff x="170400" y="254775"/>
            <a:chExt cx="8797500" cy="5215150"/>
          </a:xfrm>
        </p:grpSpPr>
        <p:sp>
          <p:nvSpPr>
            <p:cNvPr id="85" name="Google Shape;85;p16"/>
            <p:cNvSpPr/>
            <p:nvPr/>
          </p:nvSpPr>
          <p:spPr>
            <a:xfrm>
              <a:off x="170400" y="254775"/>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SCIENCE</a:t>
              </a:r>
              <a:endParaRPr>
                <a:solidFill>
                  <a:srgbClr val="FFFFFF"/>
                </a:solidFill>
                <a:latin typeface="Bowlby One SC"/>
                <a:ea typeface="Bowlby One SC"/>
                <a:cs typeface="Bowlby One SC"/>
                <a:sym typeface="Bowlby One SC"/>
              </a:endParaRPr>
            </a:p>
          </p:txBody>
        </p:sp>
        <p:sp>
          <p:nvSpPr>
            <p:cNvPr id="86" name="Google Shape;86;p16"/>
            <p:cNvSpPr/>
            <p:nvPr/>
          </p:nvSpPr>
          <p:spPr>
            <a:xfrm>
              <a:off x="2406425" y="254775"/>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LANGUAGE ARTS</a:t>
              </a:r>
              <a:endParaRPr>
                <a:solidFill>
                  <a:srgbClr val="FFFFFF"/>
                </a:solidFill>
                <a:latin typeface="Bowlby One SC"/>
                <a:ea typeface="Bowlby One SC"/>
                <a:cs typeface="Bowlby One SC"/>
                <a:sym typeface="Bowlby One SC"/>
              </a:endParaRPr>
            </a:p>
          </p:txBody>
        </p:sp>
        <p:sp>
          <p:nvSpPr>
            <p:cNvPr id="87" name="Google Shape;87;p16"/>
            <p:cNvSpPr/>
            <p:nvPr/>
          </p:nvSpPr>
          <p:spPr>
            <a:xfrm>
              <a:off x="4642438" y="254775"/>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SOCIAL STUDIES</a:t>
              </a:r>
              <a:endParaRPr>
                <a:solidFill>
                  <a:srgbClr val="FFFFFF"/>
                </a:solidFill>
                <a:latin typeface="Bowlby One SC"/>
                <a:ea typeface="Bowlby One SC"/>
                <a:cs typeface="Bowlby One SC"/>
                <a:sym typeface="Bowlby One SC"/>
              </a:endParaRPr>
            </a:p>
          </p:txBody>
        </p:sp>
        <p:sp>
          <p:nvSpPr>
            <p:cNvPr id="88" name="Google Shape;88;p16"/>
            <p:cNvSpPr/>
            <p:nvPr/>
          </p:nvSpPr>
          <p:spPr>
            <a:xfrm>
              <a:off x="7017025" y="254775"/>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MATH</a:t>
              </a:r>
              <a:endParaRPr>
                <a:solidFill>
                  <a:srgbClr val="FFFFFF"/>
                </a:solidFill>
                <a:latin typeface="Bowlby One SC"/>
                <a:ea typeface="Bowlby One SC"/>
                <a:cs typeface="Bowlby One SC"/>
                <a:sym typeface="Bowlby One SC"/>
              </a:endParaRPr>
            </a:p>
          </p:txBody>
        </p:sp>
        <p:sp>
          <p:nvSpPr>
            <p:cNvPr id="89" name="Google Shape;89;p16"/>
            <p:cNvSpPr/>
            <p:nvPr/>
          </p:nvSpPr>
          <p:spPr>
            <a:xfrm>
              <a:off x="176075" y="3429000"/>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WORLD LANGUAGES</a:t>
              </a:r>
              <a:endParaRPr>
                <a:solidFill>
                  <a:srgbClr val="FFFFFF"/>
                </a:solidFill>
                <a:latin typeface="Bowlby One SC"/>
                <a:ea typeface="Bowlby One SC"/>
                <a:cs typeface="Bowlby One SC"/>
                <a:sym typeface="Bowlby One SC"/>
              </a:endParaRPr>
            </a:p>
          </p:txBody>
        </p:sp>
        <p:sp>
          <p:nvSpPr>
            <p:cNvPr id="90" name="Google Shape;90;p16"/>
            <p:cNvSpPr/>
            <p:nvPr/>
          </p:nvSpPr>
          <p:spPr>
            <a:xfrm>
              <a:off x="2412088" y="3429000"/>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PHYSICAL EDUCATION</a:t>
              </a:r>
              <a:endParaRPr>
                <a:solidFill>
                  <a:srgbClr val="FFFFFF"/>
                </a:solidFill>
                <a:latin typeface="Bowlby One SC"/>
                <a:ea typeface="Bowlby One SC"/>
                <a:cs typeface="Bowlby One SC"/>
                <a:sym typeface="Bowlby One SC"/>
              </a:endParaRPr>
            </a:p>
          </p:txBody>
        </p:sp>
        <p:sp>
          <p:nvSpPr>
            <p:cNvPr id="91" name="Google Shape;91;p16"/>
            <p:cNvSpPr/>
            <p:nvPr/>
          </p:nvSpPr>
          <p:spPr>
            <a:xfrm>
              <a:off x="4717400" y="3429000"/>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MUSIC</a:t>
              </a:r>
              <a:endParaRPr>
                <a:solidFill>
                  <a:srgbClr val="FFFFFF"/>
                </a:solidFill>
                <a:latin typeface="Bowlby One SC"/>
                <a:ea typeface="Bowlby One SC"/>
                <a:cs typeface="Bowlby One SC"/>
                <a:sym typeface="Bowlby One SC"/>
              </a:endParaRPr>
            </a:p>
          </p:txBody>
        </p:sp>
        <p:sp>
          <p:nvSpPr>
            <p:cNvPr id="92" name="Google Shape;92;p16"/>
            <p:cNvSpPr/>
            <p:nvPr/>
          </p:nvSpPr>
          <p:spPr>
            <a:xfrm>
              <a:off x="7022700" y="3429000"/>
              <a:ext cx="1945200" cy="682200"/>
            </a:xfrm>
            <a:prstGeom prst="roundRect">
              <a:avLst>
                <a:gd fmla="val 16667" name="adj"/>
              </a:avLst>
            </a:prstGeom>
            <a:solidFill>
              <a:srgbClr val="CBB798"/>
            </a:solidFill>
            <a:ln cap="flat" cmpd="sng" w="28575">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rgbClr val="FFFFFF"/>
                  </a:solidFill>
                  <a:latin typeface="Bowlby One SC"/>
                  <a:ea typeface="Bowlby One SC"/>
                  <a:cs typeface="Bowlby One SC"/>
                  <a:sym typeface="Bowlby One SC"/>
                </a:rPr>
                <a:t>ART</a:t>
              </a:r>
              <a:endParaRPr>
                <a:solidFill>
                  <a:srgbClr val="FFFFFF"/>
                </a:solidFill>
                <a:latin typeface="Bowlby One SC"/>
                <a:ea typeface="Bowlby One SC"/>
                <a:cs typeface="Bowlby One SC"/>
                <a:sym typeface="Bowlby One SC"/>
              </a:endParaRPr>
            </a:p>
          </p:txBody>
        </p:sp>
        <p:sp>
          <p:nvSpPr>
            <p:cNvPr id="93" name="Google Shape;93;p16"/>
            <p:cNvSpPr txBox="1"/>
            <p:nvPr/>
          </p:nvSpPr>
          <p:spPr>
            <a:xfrm>
              <a:off x="205950" y="1064900"/>
              <a:ext cx="1874100" cy="1262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RECREATE</a:t>
              </a:r>
              <a:r>
                <a:rPr lang="en">
                  <a:solidFill>
                    <a:srgbClr val="FFFFFF"/>
                  </a:solidFill>
                  <a:latin typeface="Economica"/>
                  <a:ea typeface="Economica"/>
                  <a:cs typeface="Economica"/>
                  <a:sym typeface="Economica"/>
                </a:rPr>
                <a:t> A SCIENCE </a:t>
              </a:r>
              <a:r>
                <a:rPr lang="en">
                  <a:solidFill>
                    <a:srgbClr val="FFFFFF"/>
                  </a:solidFill>
                  <a:latin typeface="Economica"/>
                  <a:ea typeface="Economica"/>
                  <a:cs typeface="Economica"/>
                  <a:sym typeface="Economica"/>
                </a:rPr>
                <a:t>EXPERIMENT</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SHOW THE STEPS OF A PROCESS</a:t>
              </a:r>
              <a:endParaRPr>
                <a:solidFill>
                  <a:srgbClr val="FFFFFF"/>
                </a:solidFill>
                <a:latin typeface="Economica"/>
                <a:ea typeface="Economica"/>
                <a:cs typeface="Economica"/>
                <a:sym typeface="Economica"/>
              </a:endParaRPr>
            </a:p>
          </p:txBody>
        </p:sp>
        <p:sp>
          <p:nvSpPr>
            <p:cNvPr id="94" name="Google Shape;94;p16"/>
            <p:cNvSpPr txBox="1"/>
            <p:nvPr/>
          </p:nvSpPr>
          <p:spPr>
            <a:xfrm>
              <a:off x="2447650" y="1064900"/>
              <a:ext cx="18741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ANALYZE A CHARACTER</a:t>
              </a:r>
              <a:endParaRPr>
                <a:solidFill>
                  <a:srgbClr val="FFFFFF"/>
                </a:solidFill>
                <a:latin typeface="Economica"/>
                <a:ea typeface="Economica"/>
                <a:cs typeface="Economica"/>
                <a:sym typeface="Economica"/>
              </a:endParaRPr>
            </a:p>
            <a:p>
              <a:pPr indent="0" lvl="0" marL="0" rtl="0" algn="l">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TELL THE STORY FROM A DIFFERENT POV</a:t>
              </a:r>
              <a:endParaRPr>
                <a:solidFill>
                  <a:srgbClr val="FFFFFF"/>
                </a:solidFill>
                <a:latin typeface="Economica"/>
                <a:ea typeface="Economica"/>
                <a:cs typeface="Economica"/>
                <a:sym typeface="Economica"/>
              </a:endParaRPr>
            </a:p>
          </p:txBody>
        </p:sp>
        <p:sp>
          <p:nvSpPr>
            <p:cNvPr id="95" name="Google Shape;95;p16"/>
            <p:cNvSpPr txBox="1"/>
            <p:nvPr/>
          </p:nvSpPr>
          <p:spPr>
            <a:xfrm>
              <a:off x="4689338" y="1064900"/>
              <a:ext cx="1874100" cy="1262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INFER AN HISTORICAL FIGURE’S  MOTIVES</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EXPLAIN CAUSES &amp;  EFFECTS OF AN EVENT</a:t>
              </a:r>
              <a:endParaRPr>
                <a:solidFill>
                  <a:srgbClr val="FFFFFF"/>
                </a:solidFill>
                <a:latin typeface="Economica"/>
                <a:ea typeface="Economica"/>
                <a:cs typeface="Economica"/>
                <a:sym typeface="Economica"/>
              </a:endParaRPr>
            </a:p>
          </p:txBody>
        </p:sp>
        <p:sp>
          <p:nvSpPr>
            <p:cNvPr id="96" name="Google Shape;96;p16"/>
            <p:cNvSpPr txBox="1"/>
            <p:nvPr/>
          </p:nvSpPr>
          <p:spPr>
            <a:xfrm>
              <a:off x="7058275" y="1064900"/>
              <a:ext cx="18741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DEMONSTRATE A LEARNED SKILL</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SHOW YOUR THINKING</a:t>
              </a:r>
              <a:endParaRPr>
                <a:solidFill>
                  <a:srgbClr val="FFFFFF"/>
                </a:solidFill>
                <a:latin typeface="Economica"/>
                <a:ea typeface="Economica"/>
                <a:cs typeface="Economica"/>
                <a:sym typeface="Economica"/>
              </a:endParaRPr>
            </a:p>
          </p:txBody>
        </p:sp>
        <p:sp>
          <p:nvSpPr>
            <p:cNvPr id="97" name="Google Shape;97;p16"/>
            <p:cNvSpPr txBox="1"/>
            <p:nvPr/>
          </p:nvSpPr>
          <p:spPr>
            <a:xfrm>
              <a:off x="211638" y="4207825"/>
              <a:ext cx="1874100" cy="12621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PRACTICE YOUR </a:t>
              </a:r>
              <a:r>
                <a:rPr lang="en">
                  <a:solidFill>
                    <a:srgbClr val="FFFFFF"/>
                  </a:solidFill>
                  <a:latin typeface="Economica"/>
                  <a:ea typeface="Economica"/>
                  <a:cs typeface="Economica"/>
                  <a:sym typeface="Economica"/>
                </a:rPr>
                <a:t>PRONUNCIATIONS</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HAVE A CONVERSATION WITH ANOTHER STUDENT</a:t>
              </a:r>
              <a:endParaRPr>
                <a:solidFill>
                  <a:srgbClr val="FFFFFF"/>
                </a:solidFill>
                <a:latin typeface="Economica"/>
                <a:ea typeface="Economica"/>
                <a:cs typeface="Economica"/>
                <a:sym typeface="Economica"/>
              </a:endParaRPr>
            </a:p>
          </p:txBody>
        </p:sp>
        <p:sp>
          <p:nvSpPr>
            <p:cNvPr id="98" name="Google Shape;98;p16"/>
            <p:cNvSpPr txBox="1"/>
            <p:nvPr/>
          </p:nvSpPr>
          <p:spPr>
            <a:xfrm>
              <a:off x="2447638" y="4207950"/>
              <a:ext cx="1874100" cy="831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INVENT A NEW DANCE MOVE</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CREATE A HOW-TO VIDEO</a:t>
              </a:r>
              <a:endParaRPr>
                <a:solidFill>
                  <a:srgbClr val="FFFFFF"/>
                </a:solidFill>
                <a:latin typeface="Economica"/>
                <a:ea typeface="Economica"/>
                <a:cs typeface="Economica"/>
                <a:sym typeface="Economica"/>
              </a:endParaRPr>
            </a:p>
          </p:txBody>
        </p:sp>
        <p:sp>
          <p:nvSpPr>
            <p:cNvPr id="99" name="Google Shape;99;p16"/>
            <p:cNvSpPr txBox="1"/>
            <p:nvPr/>
          </p:nvSpPr>
          <p:spPr>
            <a:xfrm>
              <a:off x="4752950" y="4207825"/>
              <a:ext cx="18741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PRACTICE SCALES</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TELL US ABOUT A MOMENT IN MUSICAL HISTORY</a:t>
              </a:r>
              <a:endParaRPr>
                <a:solidFill>
                  <a:srgbClr val="FFFFFF"/>
                </a:solidFill>
                <a:latin typeface="Economica"/>
                <a:ea typeface="Economica"/>
                <a:cs typeface="Economica"/>
                <a:sym typeface="Economica"/>
              </a:endParaRPr>
            </a:p>
          </p:txBody>
        </p:sp>
        <p:sp>
          <p:nvSpPr>
            <p:cNvPr id="100" name="Google Shape;100;p16"/>
            <p:cNvSpPr txBox="1"/>
            <p:nvPr/>
          </p:nvSpPr>
          <p:spPr>
            <a:xfrm>
              <a:off x="7058288" y="4315525"/>
              <a:ext cx="1874100" cy="10467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lang="en">
                  <a:solidFill>
                    <a:srgbClr val="FFFFFF"/>
                  </a:solidFill>
                  <a:latin typeface="Economica"/>
                  <a:ea typeface="Economica"/>
                  <a:cs typeface="Economica"/>
                  <a:sym typeface="Economica"/>
                </a:rPr>
                <a:t>DO A GALLERY WALK</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t/>
              </a:r>
              <a:endParaRPr>
                <a:solidFill>
                  <a:srgbClr val="FFFFFF"/>
                </a:solidFill>
                <a:latin typeface="Economica"/>
                <a:ea typeface="Economica"/>
                <a:cs typeface="Economica"/>
                <a:sym typeface="Economica"/>
              </a:endParaRPr>
            </a:p>
            <a:p>
              <a:pPr indent="0" lvl="0" marL="0" rtl="0" algn="ctr">
                <a:spcBef>
                  <a:spcPts val="0"/>
                </a:spcBef>
                <a:spcAft>
                  <a:spcPts val="0"/>
                </a:spcAft>
                <a:buNone/>
              </a:pPr>
              <a:r>
                <a:rPr lang="en">
                  <a:solidFill>
                    <a:srgbClr val="FFFFFF"/>
                  </a:solidFill>
                  <a:latin typeface="Economica"/>
                  <a:ea typeface="Economica"/>
                  <a:cs typeface="Economica"/>
                  <a:sym typeface="Economica"/>
                </a:rPr>
                <a:t>TELL US THE EVENTS BEHIND AN ARTISTIC ERA</a:t>
              </a:r>
              <a:endParaRPr>
                <a:solidFill>
                  <a:srgbClr val="FFFFFF"/>
                </a:solidFill>
                <a:latin typeface="Economica"/>
                <a:ea typeface="Economica"/>
                <a:cs typeface="Economica"/>
                <a:sym typeface="Economica"/>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04" name="Shape 104"/>
        <p:cNvGrpSpPr/>
        <p:nvPr/>
      </p:nvGrpSpPr>
      <p:grpSpPr>
        <a:xfrm>
          <a:off x="0" y="0"/>
          <a:ext cx="0" cy="0"/>
          <a:chOff x="0" y="0"/>
          <a:chExt cx="0" cy="0"/>
        </a:xfrm>
      </p:grpSpPr>
      <p:sp>
        <p:nvSpPr>
          <p:cNvPr id="105" name="Google Shape;105;p17"/>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3000">
                <a:solidFill>
                  <a:srgbClr val="FFFFFF"/>
                </a:solidFill>
                <a:latin typeface="Bowlby One SC"/>
                <a:ea typeface="Bowlby One SC"/>
                <a:cs typeface="Bowlby One SC"/>
                <a:sym typeface="Bowlby One SC"/>
              </a:rPr>
              <a:t>HOW-TO VIDEOS</a:t>
            </a:r>
            <a:endParaRPr sz="3000">
              <a:solidFill>
                <a:srgbClr val="FFFFFF"/>
              </a:solidFill>
              <a:latin typeface="Bowlby One SC"/>
              <a:ea typeface="Bowlby One SC"/>
              <a:cs typeface="Bowlby One SC"/>
              <a:sym typeface="Bowlby One SC"/>
            </a:endParaRPr>
          </a:p>
        </p:txBody>
      </p:sp>
      <p:pic>
        <p:nvPicPr>
          <p:cNvPr id="106" name="Google Shape;106;p17" title="Insert a Photo of Yourself.webm">
            <a:hlinkClick r:id="rId3"/>
          </p:cNvPr>
          <p:cNvPicPr preferRelativeResize="0"/>
          <p:nvPr/>
        </p:nvPicPr>
        <p:blipFill>
          <a:blip r:embed="rId4">
            <a:alphaModFix/>
          </a:blip>
          <a:stretch>
            <a:fillRect/>
          </a:stretch>
        </p:blipFill>
        <p:spPr>
          <a:xfrm>
            <a:off x="311700" y="228600"/>
            <a:ext cx="2580625" cy="1935475"/>
          </a:xfrm>
          <a:prstGeom prst="rect">
            <a:avLst/>
          </a:prstGeom>
          <a:noFill/>
          <a:ln>
            <a:noFill/>
          </a:ln>
        </p:spPr>
      </p:pic>
      <p:sp>
        <p:nvSpPr>
          <p:cNvPr id="107" name="Google Shape;107;p17"/>
          <p:cNvSpPr/>
          <p:nvPr/>
        </p:nvSpPr>
        <p:spPr>
          <a:xfrm>
            <a:off x="687613" y="227075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INSERT A PHOTO OF YOURSELF TO REPLACE THE SMALL CIRCLE</a:t>
            </a:r>
            <a:endParaRPr/>
          </a:p>
        </p:txBody>
      </p:sp>
      <p:pic>
        <p:nvPicPr>
          <p:cNvPr id="108" name="Google Shape;108;p17" title="Mask the Photo to Create a Circle.webm">
            <a:hlinkClick r:id="rId5"/>
          </p:cNvPr>
          <p:cNvPicPr preferRelativeResize="0"/>
          <p:nvPr/>
        </p:nvPicPr>
        <p:blipFill>
          <a:blip r:embed="rId4">
            <a:alphaModFix/>
          </a:blip>
          <a:stretch>
            <a:fillRect/>
          </a:stretch>
        </p:blipFill>
        <p:spPr>
          <a:xfrm>
            <a:off x="3044725" y="152400"/>
            <a:ext cx="2578608" cy="1938528"/>
          </a:xfrm>
          <a:prstGeom prst="rect">
            <a:avLst/>
          </a:prstGeom>
          <a:noFill/>
          <a:ln>
            <a:noFill/>
          </a:ln>
        </p:spPr>
      </p:pic>
      <p:sp>
        <p:nvSpPr>
          <p:cNvPr id="109" name="Google Shape;109;p17"/>
          <p:cNvSpPr/>
          <p:nvPr/>
        </p:nvSpPr>
        <p:spPr>
          <a:xfrm>
            <a:off x="3419613" y="227075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MASK YOUR PHOTO INTO A CIRCLE SHAPE</a:t>
            </a:r>
            <a:endParaRPr/>
          </a:p>
        </p:txBody>
      </p:sp>
      <p:pic>
        <p:nvPicPr>
          <p:cNvPr id="110" name="Google Shape;110;p17" title="Add Your Name.webm">
            <a:hlinkClick r:id="rId6"/>
          </p:cNvPr>
          <p:cNvPicPr preferRelativeResize="0"/>
          <p:nvPr/>
        </p:nvPicPr>
        <p:blipFill>
          <a:blip r:embed="rId7">
            <a:alphaModFix/>
          </a:blip>
          <a:stretch>
            <a:fillRect/>
          </a:stretch>
        </p:blipFill>
        <p:spPr>
          <a:xfrm>
            <a:off x="6151612" y="227078"/>
            <a:ext cx="2578608" cy="1938528"/>
          </a:xfrm>
          <a:prstGeom prst="rect">
            <a:avLst/>
          </a:prstGeom>
          <a:noFill/>
          <a:ln>
            <a:noFill/>
          </a:ln>
        </p:spPr>
      </p:pic>
      <p:sp>
        <p:nvSpPr>
          <p:cNvPr id="111" name="Google Shape;111;p17"/>
          <p:cNvSpPr/>
          <p:nvPr/>
        </p:nvSpPr>
        <p:spPr>
          <a:xfrm>
            <a:off x="6526513" y="227075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CHANGE YOUR NAME</a:t>
            </a:r>
            <a:endParaRPr/>
          </a:p>
        </p:txBody>
      </p:sp>
      <p:pic>
        <p:nvPicPr>
          <p:cNvPr id="112" name="Google Shape;112;p17" title="Make Duplicates of the First Slide.webm">
            <a:hlinkClick r:id="rId8"/>
          </p:cNvPr>
          <p:cNvPicPr preferRelativeResize="0"/>
          <p:nvPr/>
        </p:nvPicPr>
        <p:blipFill>
          <a:blip r:embed="rId4">
            <a:alphaModFix/>
          </a:blip>
          <a:stretch>
            <a:fillRect/>
          </a:stretch>
        </p:blipFill>
        <p:spPr>
          <a:xfrm>
            <a:off x="312713" y="3169775"/>
            <a:ext cx="2578608" cy="1938528"/>
          </a:xfrm>
          <a:prstGeom prst="rect">
            <a:avLst/>
          </a:prstGeom>
          <a:noFill/>
          <a:ln>
            <a:noFill/>
          </a:ln>
        </p:spPr>
      </p:pic>
      <p:sp>
        <p:nvSpPr>
          <p:cNvPr id="113" name="Google Shape;113;p17"/>
          <p:cNvSpPr/>
          <p:nvPr/>
        </p:nvSpPr>
        <p:spPr>
          <a:xfrm>
            <a:off x="687600" y="510830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MAKE DUPLICATES OF THE FIRST SLIDE</a:t>
            </a:r>
            <a:endParaRPr/>
          </a:p>
        </p:txBody>
      </p:sp>
      <p:pic>
        <p:nvPicPr>
          <p:cNvPr id="114" name="Google Shape;114;p17" title="Insert an Image into Each Slide.webm">
            <a:hlinkClick r:id="rId9"/>
          </p:cNvPr>
          <p:cNvPicPr preferRelativeResize="0"/>
          <p:nvPr/>
        </p:nvPicPr>
        <p:blipFill>
          <a:blip r:embed="rId4">
            <a:alphaModFix/>
          </a:blip>
          <a:stretch>
            <a:fillRect/>
          </a:stretch>
        </p:blipFill>
        <p:spPr>
          <a:xfrm>
            <a:off x="3044721" y="3169775"/>
            <a:ext cx="2578608" cy="1938528"/>
          </a:xfrm>
          <a:prstGeom prst="rect">
            <a:avLst/>
          </a:prstGeom>
          <a:noFill/>
          <a:ln>
            <a:noFill/>
          </a:ln>
        </p:spPr>
      </p:pic>
      <p:sp>
        <p:nvSpPr>
          <p:cNvPr id="115" name="Google Shape;115;p17"/>
          <p:cNvSpPr/>
          <p:nvPr/>
        </p:nvSpPr>
        <p:spPr>
          <a:xfrm>
            <a:off x="3419625" y="510830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INSERT IMAGES INTO YOUR SLIDES</a:t>
            </a:r>
            <a:endParaRPr/>
          </a:p>
        </p:txBody>
      </p:sp>
      <p:pic>
        <p:nvPicPr>
          <p:cNvPr id="116" name="Google Shape;116;p17" title="How to use the webcam on Screencastify">
            <a:hlinkClick r:id="rId10"/>
          </p:cNvPr>
          <p:cNvPicPr preferRelativeResize="0"/>
          <p:nvPr/>
        </p:nvPicPr>
        <p:blipFill>
          <a:blip r:embed="rId11">
            <a:alphaModFix/>
          </a:blip>
          <a:stretch>
            <a:fillRect/>
          </a:stretch>
        </p:blipFill>
        <p:spPr>
          <a:xfrm>
            <a:off x="6151629" y="3169775"/>
            <a:ext cx="2578608" cy="1938528"/>
          </a:xfrm>
          <a:prstGeom prst="rect">
            <a:avLst/>
          </a:prstGeom>
          <a:noFill/>
          <a:ln>
            <a:noFill/>
          </a:ln>
        </p:spPr>
      </p:pic>
      <p:sp>
        <p:nvSpPr>
          <p:cNvPr id="117" name="Google Shape;117;p17"/>
          <p:cNvSpPr/>
          <p:nvPr/>
        </p:nvSpPr>
        <p:spPr>
          <a:xfrm>
            <a:off x="6526525" y="510830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USE THE SCREENCASTIFY WEBCAM TO RECORD YOURSELF</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21" name="Shape 121"/>
        <p:cNvGrpSpPr/>
        <p:nvPr/>
      </p:nvGrpSpPr>
      <p:grpSpPr>
        <a:xfrm>
          <a:off x="0" y="0"/>
          <a:ext cx="0" cy="0"/>
          <a:chOff x="0" y="0"/>
          <a:chExt cx="0" cy="0"/>
        </a:xfrm>
      </p:grpSpPr>
      <p:sp>
        <p:nvSpPr>
          <p:cNvPr id="122" name="Google Shape;122;p18"/>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3000">
                <a:solidFill>
                  <a:srgbClr val="FFFFFF"/>
                </a:solidFill>
                <a:latin typeface="Bowlby One SC"/>
                <a:ea typeface="Bowlby One SC"/>
                <a:cs typeface="Bowlby One SC"/>
                <a:sym typeface="Bowlby One SC"/>
              </a:rPr>
              <a:t>HOW-TO VIDEOS</a:t>
            </a:r>
            <a:endParaRPr sz="3000">
              <a:solidFill>
                <a:srgbClr val="FFFFFF"/>
              </a:solidFill>
              <a:latin typeface="Bowlby One SC"/>
              <a:ea typeface="Bowlby One SC"/>
              <a:cs typeface="Bowlby One SC"/>
              <a:sym typeface="Bowlby One SC"/>
            </a:endParaRPr>
          </a:p>
        </p:txBody>
      </p:sp>
      <p:sp>
        <p:nvSpPr>
          <p:cNvPr id="123" name="Google Shape;123;p18"/>
          <p:cNvSpPr/>
          <p:nvPr/>
        </p:nvSpPr>
        <p:spPr>
          <a:xfrm>
            <a:off x="687613" y="227075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INSERT SCREENCASTIFY VIDEO FROM GOOGLE DRIVE</a:t>
            </a:r>
            <a:endParaRPr/>
          </a:p>
        </p:txBody>
      </p:sp>
      <p:sp>
        <p:nvSpPr>
          <p:cNvPr id="124" name="Google Shape;124;p18"/>
          <p:cNvSpPr/>
          <p:nvPr/>
        </p:nvSpPr>
        <p:spPr>
          <a:xfrm>
            <a:off x="3419613" y="227075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ADD WORD ART, GIFs, &amp; EMOJIS</a:t>
            </a:r>
            <a:endParaRPr/>
          </a:p>
        </p:txBody>
      </p:sp>
      <p:sp>
        <p:nvSpPr>
          <p:cNvPr id="125" name="Google Shape;125;p18"/>
          <p:cNvSpPr/>
          <p:nvPr/>
        </p:nvSpPr>
        <p:spPr>
          <a:xfrm>
            <a:off x="6526513" y="227075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MAKING STICKERS</a:t>
            </a:r>
            <a:endParaRPr/>
          </a:p>
        </p:txBody>
      </p:sp>
      <p:sp>
        <p:nvSpPr>
          <p:cNvPr id="126" name="Google Shape;126;p18"/>
          <p:cNvSpPr/>
          <p:nvPr/>
        </p:nvSpPr>
        <p:spPr>
          <a:xfrm>
            <a:off x="687600" y="510830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PUBLISH YOUR STORY TO THE WEB</a:t>
            </a:r>
            <a:endParaRPr/>
          </a:p>
        </p:txBody>
      </p:sp>
      <p:sp>
        <p:nvSpPr>
          <p:cNvPr id="127" name="Google Shape;127;p18"/>
          <p:cNvSpPr/>
          <p:nvPr/>
        </p:nvSpPr>
        <p:spPr>
          <a:xfrm>
            <a:off x="3419625" y="510830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APPLY SHARING SETTINGS</a:t>
            </a:r>
            <a:endParaRPr/>
          </a:p>
        </p:txBody>
      </p:sp>
      <p:sp>
        <p:nvSpPr>
          <p:cNvPr id="128" name="Google Shape;128;p18"/>
          <p:cNvSpPr/>
          <p:nvPr/>
        </p:nvSpPr>
        <p:spPr>
          <a:xfrm>
            <a:off x="6526525" y="5108300"/>
            <a:ext cx="1828800" cy="655200"/>
          </a:xfrm>
          <a:prstGeom prst="roundRect">
            <a:avLst>
              <a:gd fmla="val 16667" name="adj"/>
            </a:avLst>
          </a:prstGeom>
          <a:solidFill>
            <a:srgbClr val="CBB798"/>
          </a:solidFill>
          <a:ln cap="flat" cmpd="sng" w="28575">
            <a:solidFill>
              <a:srgbClr val="FFFFFF"/>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a:solidFill>
                  <a:schemeClr val="dk1"/>
                </a:solidFill>
                <a:latin typeface="Economica"/>
                <a:ea typeface="Economica"/>
                <a:cs typeface="Economica"/>
                <a:sym typeface="Economica"/>
              </a:rPr>
              <a:t>ADD NEW FONTS</a:t>
            </a:r>
            <a:endParaRPr/>
          </a:p>
        </p:txBody>
      </p:sp>
      <p:pic>
        <p:nvPicPr>
          <p:cNvPr id="129" name="Google Shape;129;p18" title="Insert Screencastify Video from Google Drive.webm">
            <a:hlinkClick r:id="rId3"/>
          </p:cNvPr>
          <p:cNvPicPr preferRelativeResize="0"/>
          <p:nvPr/>
        </p:nvPicPr>
        <p:blipFill>
          <a:blip r:embed="rId4">
            <a:alphaModFix/>
          </a:blip>
          <a:stretch>
            <a:fillRect/>
          </a:stretch>
        </p:blipFill>
        <p:spPr>
          <a:xfrm>
            <a:off x="312725" y="167625"/>
            <a:ext cx="2578608" cy="1938528"/>
          </a:xfrm>
          <a:prstGeom prst="rect">
            <a:avLst/>
          </a:prstGeom>
          <a:noFill/>
          <a:ln>
            <a:noFill/>
          </a:ln>
        </p:spPr>
      </p:pic>
      <p:pic>
        <p:nvPicPr>
          <p:cNvPr id="130" name="Google Shape;130;p18" title="Add Word Art, GIFs, &amp; Emojis.webm">
            <a:hlinkClick r:id="rId5"/>
          </p:cNvPr>
          <p:cNvPicPr preferRelativeResize="0"/>
          <p:nvPr/>
        </p:nvPicPr>
        <p:blipFill>
          <a:blip r:embed="rId4">
            <a:alphaModFix/>
          </a:blip>
          <a:stretch>
            <a:fillRect/>
          </a:stretch>
        </p:blipFill>
        <p:spPr>
          <a:xfrm>
            <a:off x="3044721" y="167625"/>
            <a:ext cx="2578608" cy="1938528"/>
          </a:xfrm>
          <a:prstGeom prst="rect">
            <a:avLst/>
          </a:prstGeom>
          <a:noFill/>
          <a:ln>
            <a:noFill/>
          </a:ln>
        </p:spPr>
      </p:pic>
      <p:pic>
        <p:nvPicPr>
          <p:cNvPr id="131" name="Google Shape;131;p18" title="Making Stickers.webm">
            <a:hlinkClick r:id="rId6"/>
          </p:cNvPr>
          <p:cNvPicPr preferRelativeResize="0"/>
          <p:nvPr/>
        </p:nvPicPr>
        <p:blipFill>
          <a:blip r:embed="rId4">
            <a:alphaModFix/>
          </a:blip>
          <a:stretch>
            <a:fillRect/>
          </a:stretch>
        </p:blipFill>
        <p:spPr>
          <a:xfrm>
            <a:off x="6130291" y="153913"/>
            <a:ext cx="2578608" cy="1938528"/>
          </a:xfrm>
          <a:prstGeom prst="rect">
            <a:avLst/>
          </a:prstGeom>
          <a:noFill/>
          <a:ln>
            <a:noFill/>
          </a:ln>
        </p:spPr>
      </p:pic>
      <p:pic>
        <p:nvPicPr>
          <p:cNvPr id="132" name="Google Shape;132;p18" title="Publish Your IG Story to the Web.webm">
            <a:hlinkClick r:id="rId7"/>
          </p:cNvPr>
          <p:cNvPicPr preferRelativeResize="0"/>
          <p:nvPr/>
        </p:nvPicPr>
        <p:blipFill>
          <a:blip r:embed="rId4">
            <a:alphaModFix/>
          </a:blip>
          <a:stretch>
            <a:fillRect/>
          </a:stretch>
        </p:blipFill>
        <p:spPr>
          <a:xfrm>
            <a:off x="312725" y="3090550"/>
            <a:ext cx="2578608" cy="1938528"/>
          </a:xfrm>
          <a:prstGeom prst="rect">
            <a:avLst/>
          </a:prstGeom>
          <a:noFill/>
          <a:ln>
            <a:noFill/>
          </a:ln>
        </p:spPr>
      </p:pic>
      <p:pic>
        <p:nvPicPr>
          <p:cNvPr id="133" name="Google Shape;133;p18" title="Apply Sharing Settings.webm">
            <a:hlinkClick r:id="rId8"/>
          </p:cNvPr>
          <p:cNvPicPr preferRelativeResize="0"/>
          <p:nvPr/>
        </p:nvPicPr>
        <p:blipFill>
          <a:blip r:embed="rId4">
            <a:alphaModFix/>
          </a:blip>
          <a:stretch>
            <a:fillRect/>
          </a:stretch>
        </p:blipFill>
        <p:spPr>
          <a:xfrm>
            <a:off x="3043733" y="3078350"/>
            <a:ext cx="2578608" cy="1938528"/>
          </a:xfrm>
          <a:prstGeom prst="rect">
            <a:avLst/>
          </a:prstGeom>
          <a:noFill/>
          <a:ln>
            <a:noFill/>
          </a:ln>
        </p:spPr>
      </p:pic>
      <p:pic>
        <p:nvPicPr>
          <p:cNvPr id="134" name="Google Shape;134;p18" title="Adding Fonts.webm">
            <a:hlinkClick r:id="rId9"/>
          </p:cNvPr>
          <p:cNvPicPr preferRelativeResize="0"/>
          <p:nvPr/>
        </p:nvPicPr>
        <p:blipFill>
          <a:blip r:embed="rId4">
            <a:alphaModFix/>
          </a:blip>
          <a:stretch>
            <a:fillRect/>
          </a:stretch>
        </p:blipFill>
        <p:spPr>
          <a:xfrm>
            <a:off x="6130291" y="3169775"/>
            <a:ext cx="2578608" cy="193852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38" name="Shape 138"/>
        <p:cNvGrpSpPr/>
        <p:nvPr/>
      </p:nvGrpSpPr>
      <p:grpSpPr>
        <a:xfrm>
          <a:off x="0" y="0"/>
          <a:ext cx="0" cy="0"/>
          <a:chOff x="0" y="0"/>
          <a:chExt cx="0" cy="0"/>
        </a:xfrm>
      </p:grpSpPr>
      <p:sp>
        <p:nvSpPr>
          <p:cNvPr id="139" name="Google Shape;139;p19"/>
          <p:cNvSpPr/>
          <p:nvPr/>
        </p:nvSpPr>
        <p:spPr>
          <a:xfrm>
            <a:off x="1260245" y="2442123"/>
            <a:ext cx="937771" cy="527597"/>
          </a:xfrm>
          <a:prstGeom prst="wedgeRoundRectCallout">
            <a:avLst>
              <a:gd fmla="val -20602" name="adj1"/>
              <a:gd fmla="val 82981" name="adj2"/>
              <a:gd fmla="val 0" name="adj3"/>
            </a:avLst>
          </a:prstGeom>
          <a:solidFill>
            <a:srgbClr val="A64D7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0" name="Google Shape;140;p19"/>
          <p:cNvSpPr txBox="1"/>
          <p:nvPr>
            <p:ph idx="1" type="body"/>
          </p:nvPr>
        </p:nvSpPr>
        <p:spPr>
          <a:xfrm>
            <a:off x="311700" y="5640767"/>
            <a:ext cx="5998800" cy="806700"/>
          </a:xfrm>
          <a:prstGeom prst="rect">
            <a:avLst/>
          </a:prstGeom>
        </p:spPr>
        <p:txBody>
          <a:bodyPr anchorCtr="0" anchor="ctr" bIns="91425" lIns="91425" spcFirstLastPara="1" rIns="91425" wrap="square" tIns="91425">
            <a:normAutofit/>
          </a:bodyPr>
          <a:lstStyle/>
          <a:p>
            <a:pPr indent="0" lvl="0" marL="0" rtl="0" algn="l">
              <a:spcBef>
                <a:spcPts val="0"/>
              </a:spcBef>
              <a:spcAft>
                <a:spcPts val="0"/>
              </a:spcAft>
              <a:buNone/>
            </a:pPr>
            <a:r>
              <a:rPr lang="en" sz="3000">
                <a:solidFill>
                  <a:srgbClr val="FFFFFF"/>
                </a:solidFill>
                <a:latin typeface="Bowlby One SC"/>
                <a:ea typeface="Bowlby One SC"/>
                <a:cs typeface="Bowlby One SC"/>
                <a:sym typeface="Bowlby One SC"/>
              </a:rPr>
              <a:t>s</a:t>
            </a:r>
            <a:r>
              <a:rPr lang="en" sz="3000">
                <a:solidFill>
                  <a:srgbClr val="FFFFFF"/>
                </a:solidFill>
                <a:latin typeface="Bowlby One SC"/>
                <a:ea typeface="Bowlby One SC"/>
                <a:cs typeface="Bowlby One SC"/>
                <a:sym typeface="Bowlby One SC"/>
              </a:rPr>
              <a:t>ample stickers</a:t>
            </a:r>
            <a:endParaRPr sz="3000">
              <a:solidFill>
                <a:srgbClr val="FFFFFF"/>
              </a:solidFill>
              <a:latin typeface="Bowlby One SC"/>
              <a:ea typeface="Bowlby One SC"/>
              <a:cs typeface="Bowlby One SC"/>
              <a:sym typeface="Bowlby One SC"/>
            </a:endParaRPr>
          </a:p>
        </p:txBody>
      </p:sp>
      <p:sp>
        <p:nvSpPr>
          <p:cNvPr id="141" name="Google Shape;141;p19"/>
          <p:cNvSpPr/>
          <p:nvPr/>
        </p:nvSpPr>
        <p:spPr>
          <a:xfrm rot="-1003280">
            <a:off x="1154036" y="695929"/>
            <a:ext cx="894629" cy="1148041"/>
          </a:xfrm>
          <a:prstGeom prst="heart">
            <a:avLst/>
          </a:prstGeom>
          <a:noFill/>
          <a:ln cap="flat" cmpd="sng" w="19050">
            <a:solidFill>
              <a:srgbClr val="F4CCC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2" name="Google Shape;142;p19"/>
          <p:cNvGrpSpPr/>
          <p:nvPr/>
        </p:nvGrpSpPr>
        <p:grpSpPr>
          <a:xfrm rot="800652">
            <a:off x="5924717" y="905822"/>
            <a:ext cx="710429" cy="818944"/>
            <a:chOff x="7003244" y="1570550"/>
            <a:chExt cx="710430" cy="818945"/>
          </a:xfrm>
        </p:grpSpPr>
        <p:sp>
          <p:nvSpPr>
            <p:cNvPr id="143" name="Google Shape;143;p19"/>
            <p:cNvSpPr/>
            <p:nvPr/>
          </p:nvSpPr>
          <p:spPr>
            <a:xfrm>
              <a:off x="7003244" y="1945195"/>
              <a:ext cx="349200" cy="444300"/>
            </a:xfrm>
            <a:prstGeom prst="heart">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9"/>
            <p:cNvSpPr/>
            <p:nvPr/>
          </p:nvSpPr>
          <p:spPr>
            <a:xfrm>
              <a:off x="7185850" y="1570550"/>
              <a:ext cx="261900" cy="318300"/>
            </a:xfrm>
            <a:prstGeom prst="heart">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5" name="Google Shape;145;p19"/>
            <p:cNvSpPr/>
            <p:nvPr/>
          </p:nvSpPr>
          <p:spPr>
            <a:xfrm>
              <a:off x="7449974" y="1799424"/>
              <a:ext cx="263700" cy="314400"/>
            </a:xfrm>
            <a:prstGeom prst="heart">
              <a:avLst/>
            </a:prstGeom>
            <a:solidFill>
              <a:srgbClr val="EA999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46" name="Google Shape;146;p19"/>
          <p:cNvGrpSpPr/>
          <p:nvPr/>
        </p:nvGrpSpPr>
        <p:grpSpPr>
          <a:xfrm rot="-1626345">
            <a:off x="3991595" y="2632765"/>
            <a:ext cx="730070" cy="631927"/>
            <a:chOff x="6077075" y="2371200"/>
            <a:chExt cx="730125" cy="631975"/>
          </a:xfrm>
        </p:grpSpPr>
        <p:sp>
          <p:nvSpPr>
            <p:cNvPr id="147" name="Google Shape;147;p19"/>
            <p:cNvSpPr/>
            <p:nvPr/>
          </p:nvSpPr>
          <p:spPr>
            <a:xfrm>
              <a:off x="6077075" y="2569975"/>
              <a:ext cx="461400" cy="433200"/>
            </a:xfrm>
            <a:prstGeom prst="star5">
              <a:avLst>
                <a:gd fmla="val 19098" name="adj"/>
                <a:gd fmla="val 105146" name="hf"/>
                <a:gd fmla="val 110557" name="vf"/>
              </a:avLst>
            </a:prstGeom>
            <a:solidFill>
              <a:srgbClr val="FFFFFF"/>
            </a:solidFill>
            <a:ln cap="flat" cmpd="sng" w="9525">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19"/>
            <p:cNvSpPr/>
            <p:nvPr/>
          </p:nvSpPr>
          <p:spPr>
            <a:xfrm>
              <a:off x="6332425" y="2371200"/>
              <a:ext cx="333900" cy="322800"/>
            </a:xfrm>
            <a:prstGeom prst="star5">
              <a:avLst>
                <a:gd fmla="val 19098" name="adj"/>
                <a:gd fmla="val 105146" name="hf"/>
                <a:gd fmla="val 110557" name="vf"/>
              </a:avLst>
            </a:prstGeom>
            <a:solidFill>
              <a:srgbClr val="FFFFFF"/>
            </a:solidFill>
            <a:ln cap="flat" cmpd="sng" w="9525">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19"/>
            <p:cNvSpPr/>
            <p:nvPr/>
          </p:nvSpPr>
          <p:spPr>
            <a:xfrm>
              <a:off x="6491925" y="2722888"/>
              <a:ext cx="249000" cy="237600"/>
            </a:xfrm>
            <a:prstGeom prst="star5">
              <a:avLst>
                <a:gd fmla="val 19098" name="adj"/>
                <a:gd fmla="val 105146" name="hf"/>
                <a:gd fmla="val 110557" name="vf"/>
              </a:avLst>
            </a:prstGeom>
            <a:solidFill>
              <a:srgbClr val="FFFFFF"/>
            </a:solidFill>
            <a:ln cap="flat" cmpd="sng" w="9525">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0" name="Google Shape;150;p19"/>
            <p:cNvSpPr/>
            <p:nvPr/>
          </p:nvSpPr>
          <p:spPr>
            <a:xfrm>
              <a:off x="6111600" y="2413825"/>
              <a:ext cx="198900" cy="195000"/>
            </a:xfrm>
            <a:prstGeom prst="star5">
              <a:avLst>
                <a:gd fmla="val 19098" name="adj"/>
                <a:gd fmla="val 105146" name="hf"/>
                <a:gd fmla="val 110557" name="vf"/>
              </a:avLst>
            </a:prstGeom>
            <a:solidFill>
              <a:srgbClr val="FFFFFF"/>
            </a:solidFill>
            <a:ln cap="flat" cmpd="sng" w="9525">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1" name="Google Shape;151;p19"/>
            <p:cNvSpPr/>
            <p:nvPr/>
          </p:nvSpPr>
          <p:spPr>
            <a:xfrm>
              <a:off x="6608300" y="2569975"/>
              <a:ext cx="198900" cy="195000"/>
            </a:xfrm>
            <a:prstGeom prst="star5">
              <a:avLst>
                <a:gd fmla="val 19098" name="adj"/>
                <a:gd fmla="val 105146" name="hf"/>
                <a:gd fmla="val 110557" name="vf"/>
              </a:avLst>
            </a:prstGeom>
            <a:solidFill>
              <a:srgbClr val="FFFFFF"/>
            </a:solidFill>
            <a:ln cap="flat" cmpd="sng" w="9525">
              <a:solidFill>
                <a:srgbClr val="434343"/>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2" name="Google Shape;152;p19"/>
          <p:cNvSpPr/>
          <p:nvPr/>
        </p:nvSpPr>
        <p:spPr>
          <a:xfrm>
            <a:off x="1444144" y="2583649"/>
            <a:ext cx="117482" cy="107411"/>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3" name="Google Shape;153;p19"/>
          <p:cNvSpPr/>
          <p:nvPr/>
        </p:nvSpPr>
        <p:spPr>
          <a:xfrm>
            <a:off x="1896606" y="2583649"/>
            <a:ext cx="117482" cy="107411"/>
          </a:xfrm>
          <a:prstGeom prst="ellipse">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19"/>
          <p:cNvSpPr/>
          <p:nvPr/>
        </p:nvSpPr>
        <p:spPr>
          <a:xfrm rot="10628823">
            <a:off x="1640904" y="2587882"/>
            <a:ext cx="176442" cy="236095"/>
          </a:xfrm>
          <a:prstGeom prst="blockArc">
            <a:avLst>
              <a:gd fmla="val 10800000" name="adj1"/>
              <a:gd fmla="val 0" name="adj2"/>
              <a:gd fmla="val 25000" name="adj3"/>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55" name="Google Shape;155;p19"/>
          <p:cNvGrpSpPr/>
          <p:nvPr/>
        </p:nvGrpSpPr>
        <p:grpSpPr>
          <a:xfrm>
            <a:off x="3382800" y="757613"/>
            <a:ext cx="1189200" cy="1038300"/>
            <a:chOff x="5372100" y="3619500"/>
            <a:chExt cx="1189200" cy="1038300"/>
          </a:xfrm>
        </p:grpSpPr>
        <p:sp>
          <p:nvSpPr>
            <p:cNvPr id="156" name="Google Shape;156;p19"/>
            <p:cNvSpPr/>
            <p:nvPr/>
          </p:nvSpPr>
          <p:spPr>
            <a:xfrm>
              <a:off x="5372100" y="3619500"/>
              <a:ext cx="1189200" cy="1038300"/>
            </a:xfrm>
            <a:prstGeom prst="sun">
              <a:avLst>
                <a:gd fmla="val 25000" name="adj"/>
              </a:avLst>
            </a:prstGeom>
            <a:solidFill>
              <a:srgbClr val="FFE599"/>
            </a:solidFill>
            <a:ln cap="flat" cmpd="sng" w="9525">
              <a:solidFill>
                <a:srgbClr val="F9CB9C"/>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19"/>
            <p:cNvSpPr/>
            <p:nvPr/>
          </p:nvSpPr>
          <p:spPr>
            <a:xfrm>
              <a:off x="5838825" y="4015725"/>
              <a:ext cx="101400" cy="95400"/>
            </a:xfrm>
            <a:prstGeom prst="ellipse">
              <a:avLst/>
            </a:prstGeom>
            <a:solidFill>
              <a:srgbClr val="F6B2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8" name="Google Shape;158;p19"/>
            <p:cNvSpPr/>
            <p:nvPr/>
          </p:nvSpPr>
          <p:spPr>
            <a:xfrm>
              <a:off x="5999500" y="4015725"/>
              <a:ext cx="101400" cy="95400"/>
            </a:xfrm>
            <a:prstGeom prst="ellipse">
              <a:avLst/>
            </a:prstGeom>
            <a:solidFill>
              <a:srgbClr val="F6B2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9" name="Google Shape;159;p19"/>
            <p:cNvSpPr/>
            <p:nvPr/>
          </p:nvSpPr>
          <p:spPr>
            <a:xfrm rot="10623860">
              <a:off x="5890545" y="4114893"/>
              <a:ext cx="152300" cy="209678"/>
            </a:xfrm>
            <a:prstGeom prst="blockArc">
              <a:avLst>
                <a:gd fmla="val 10800000" name="adj1"/>
                <a:gd fmla="val 0" name="adj2"/>
                <a:gd fmla="val 25000" name="adj3"/>
              </a:avLst>
            </a:prstGeom>
            <a:solidFill>
              <a:srgbClr val="F6B26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pic>
        <p:nvPicPr>
          <p:cNvPr id="160" name="Google Shape;160;p19"/>
          <p:cNvPicPr preferRelativeResize="0"/>
          <p:nvPr/>
        </p:nvPicPr>
        <p:blipFill>
          <a:blip r:embed="rId3">
            <a:alphaModFix/>
          </a:blip>
          <a:stretch>
            <a:fillRect/>
          </a:stretch>
        </p:blipFill>
        <p:spPr>
          <a:xfrm>
            <a:off x="7255350" y="1077839"/>
            <a:ext cx="1189200" cy="1679661"/>
          </a:xfrm>
          <a:prstGeom prst="rect">
            <a:avLst/>
          </a:prstGeom>
          <a:noFill/>
          <a:ln>
            <a:noFill/>
          </a:ln>
        </p:spPr>
      </p:pic>
      <p:pic>
        <p:nvPicPr>
          <p:cNvPr id="161" name="Google Shape;161;p19"/>
          <p:cNvPicPr preferRelativeResize="0"/>
          <p:nvPr/>
        </p:nvPicPr>
        <p:blipFill>
          <a:blip r:embed="rId4">
            <a:alphaModFix/>
          </a:blip>
          <a:stretch>
            <a:fillRect/>
          </a:stretch>
        </p:blipFill>
        <p:spPr>
          <a:xfrm>
            <a:off x="733046" y="3710634"/>
            <a:ext cx="1189250" cy="1189249"/>
          </a:xfrm>
          <a:prstGeom prst="rect">
            <a:avLst/>
          </a:prstGeom>
          <a:noFill/>
          <a:ln>
            <a:noFill/>
          </a:ln>
        </p:spPr>
      </p:pic>
      <p:grpSp>
        <p:nvGrpSpPr>
          <p:cNvPr id="162" name="Google Shape;162;p19"/>
          <p:cNvGrpSpPr/>
          <p:nvPr/>
        </p:nvGrpSpPr>
        <p:grpSpPr>
          <a:xfrm>
            <a:off x="6663279" y="3805275"/>
            <a:ext cx="1842571" cy="1367075"/>
            <a:chOff x="6663279" y="3805275"/>
            <a:chExt cx="1842571" cy="1367075"/>
          </a:xfrm>
        </p:grpSpPr>
        <p:pic>
          <p:nvPicPr>
            <p:cNvPr id="163" name="Google Shape;163;p19"/>
            <p:cNvPicPr preferRelativeResize="0"/>
            <p:nvPr/>
          </p:nvPicPr>
          <p:blipFill rotWithShape="1">
            <a:blip r:embed="rId5">
              <a:alphaModFix/>
            </a:blip>
            <a:srcRect b="34189" l="23781" r="28212" t="30396"/>
            <a:stretch/>
          </p:blipFill>
          <p:spPr>
            <a:xfrm>
              <a:off x="7255350" y="3805275"/>
              <a:ext cx="1093526" cy="806700"/>
            </a:xfrm>
            <a:prstGeom prst="rect">
              <a:avLst/>
            </a:prstGeom>
            <a:noFill/>
            <a:ln>
              <a:noFill/>
            </a:ln>
          </p:spPr>
        </p:pic>
        <p:pic>
          <p:nvPicPr>
            <p:cNvPr id="164" name="Google Shape;164;p19"/>
            <p:cNvPicPr preferRelativeResize="0"/>
            <p:nvPr/>
          </p:nvPicPr>
          <p:blipFill rotWithShape="1">
            <a:blip r:embed="rId5">
              <a:alphaModFix/>
            </a:blip>
            <a:srcRect b="34189" l="23781" r="28212" t="30396"/>
            <a:stretch/>
          </p:blipFill>
          <p:spPr>
            <a:xfrm>
              <a:off x="6663279" y="3953250"/>
              <a:ext cx="1407471" cy="1038300"/>
            </a:xfrm>
            <a:prstGeom prst="rect">
              <a:avLst/>
            </a:prstGeom>
            <a:noFill/>
            <a:ln>
              <a:noFill/>
            </a:ln>
          </p:spPr>
        </p:pic>
        <p:pic>
          <p:nvPicPr>
            <p:cNvPr id="165" name="Google Shape;165;p19"/>
            <p:cNvPicPr preferRelativeResize="0"/>
            <p:nvPr/>
          </p:nvPicPr>
          <p:blipFill rotWithShape="1">
            <a:blip r:embed="rId5">
              <a:alphaModFix/>
            </a:blip>
            <a:srcRect b="34189" l="23781" r="28212" t="30396"/>
            <a:stretch/>
          </p:blipFill>
          <p:spPr>
            <a:xfrm>
              <a:off x="7098379" y="4134050"/>
              <a:ext cx="1407471" cy="1038300"/>
            </a:xfrm>
            <a:prstGeom prst="rect">
              <a:avLst/>
            </a:prstGeom>
            <a:noFill/>
            <a:ln>
              <a:noFill/>
            </a:ln>
          </p:spPr>
        </p:pic>
      </p:grpSp>
      <p:pic>
        <p:nvPicPr>
          <p:cNvPr id="166" name="Google Shape;166;p19"/>
          <p:cNvPicPr preferRelativeResize="0"/>
          <p:nvPr/>
        </p:nvPicPr>
        <p:blipFill>
          <a:blip r:embed="rId6">
            <a:alphaModFix/>
          </a:blip>
          <a:stretch>
            <a:fillRect/>
          </a:stretch>
        </p:blipFill>
        <p:spPr>
          <a:xfrm rot="-528249">
            <a:off x="2560980" y="3771300"/>
            <a:ext cx="2045267" cy="1189250"/>
          </a:xfrm>
          <a:prstGeom prst="rect">
            <a:avLst/>
          </a:prstGeom>
          <a:noFill/>
          <a:ln>
            <a:noFill/>
          </a:ln>
        </p:spPr>
      </p:pic>
      <p:pic>
        <p:nvPicPr>
          <p:cNvPr id="167" name="Google Shape;167;p19"/>
          <p:cNvPicPr preferRelativeResize="0"/>
          <p:nvPr/>
        </p:nvPicPr>
        <p:blipFill>
          <a:blip r:embed="rId7">
            <a:alphaModFix/>
          </a:blip>
          <a:stretch>
            <a:fillRect/>
          </a:stretch>
        </p:blipFill>
        <p:spPr>
          <a:xfrm>
            <a:off x="5428975" y="2223988"/>
            <a:ext cx="881525" cy="881525"/>
          </a:xfrm>
          <a:prstGeom prst="rect">
            <a:avLst/>
          </a:prstGeom>
          <a:noFill/>
          <a:ln>
            <a:noFill/>
          </a:ln>
        </p:spPr>
      </p:pic>
      <p:pic>
        <p:nvPicPr>
          <p:cNvPr id="168" name="Google Shape;168;p19"/>
          <p:cNvPicPr preferRelativeResize="0"/>
          <p:nvPr/>
        </p:nvPicPr>
        <p:blipFill>
          <a:blip r:embed="rId8">
            <a:alphaModFix/>
          </a:blip>
          <a:stretch>
            <a:fillRect/>
          </a:stretch>
        </p:blipFill>
        <p:spPr>
          <a:xfrm>
            <a:off x="6357178" y="2890975"/>
            <a:ext cx="2454749" cy="1227374"/>
          </a:xfrm>
          <a:prstGeom prst="rect">
            <a:avLst/>
          </a:prstGeom>
          <a:noFill/>
          <a:ln>
            <a:noFill/>
          </a:ln>
        </p:spPr>
      </p:pic>
      <p:grpSp>
        <p:nvGrpSpPr>
          <p:cNvPr id="169" name="Google Shape;169;p19"/>
          <p:cNvGrpSpPr/>
          <p:nvPr/>
        </p:nvGrpSpPr>
        <p:grpSpPr>
          <a:xfrm>
            <a:off x="5203868" y="4490800"/>
            <a:ext cx="1516200" cy="1061343"/>
            <a:chOff x="5203868" y="5172350"/>
            <a:chExt cx="1516200" cy="1061343"/>
          </a:xfrm>
        </p:grpSpPr>
        <p:sp>
          <p:nvSpPr>
            <p:cNvPr id="170" name="Google Shape;170;p19"/>
            <p:cNvSpPr/>
            <p:nvPr/>
          </p:nvSpPr>
          <p:spPr>
            <a:xfrm rot="-549647">
              <a:off x="5259103" y="5320152"/>
              <a:ext cx="1405729" cy="806783"/>
            </a:xfrm>
            <a:prstGeom prst="ellipse">
              <a:avLst/>
            </a:prstGeom>
            <a:solidFill>
              <a:srgbClr val="C94A59"/>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900">
                  <a:solidFill>
                    <a:srgbClr val="FFFFFF"/>
                  </a:solidFill>
                  <a:latin typeface="Grand Hotel"/>
                  <a:ea typeface="Grand Hotel"/>
                  <a:cs typeface="Grand Hotel"/>
                  <a:sym typeface="Grand Hotel"/>
                </a:rPr>
                <a:t>spring</a:t>
              </a:r>
              <a:endParaRPr sz="2900">
                <a:solidFill>
                  <a:srgbClr val="FFFFFF"/>
                </a:solidFill>
                <a:latin typeface="Grand Hotel"/>
                <a:ea typeface="Grand Hotel"/>
                <a:cs typeface="Grand Hotel"/>
                <a:sym typeface="Grand Hotel"/>
              </a:endParaRPr>
            </a:p>
          </p:txBody>
        </p:sp>
        <p:pic>
          <p:nvPicPr>
            <p:cNvPr id="171" name="Google Shape;171;p19"/>
            <p:cNvPicPr preferRelativeResize="0"/>
            <p:nvPr/>
          </p:nvPicPr>
          <p:blipFill>
            <a:blip r:embed="rId9">
              <a:alphaModFix/>
            </a:blip>
            <a:stretch>
              <a:fillRect/>
            </a:stretch>
          </p:blipFill>
          <p:spPr>
            <a:xfrm>
              <a:off x="5926075" y="5172350"/>
              <a:ext cx="431100" cy="468600"/>
            </a:xfrm>
            <a:prstGeom prst="rect">
              <a:avLst/>
            </a:prstGeom>
            <a:noFill/>
            <a:ln>
              <a:noFill/>
            </a:ln>
          </p:spPr>
        </p:pic>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175" name="Shape 175"/>
        <p:cNvGrpSpPr/>
        <p:nvPr/>
      </p:nvGrpSpPr>
      <p:grpSpPr>
        <a:xfrm>
          <a:off x="0" y="0"/>
          <a:ext cx="0" cy="0"/>
          <a:chOff x="0" y="0"/>
          <a:chExt cx="0" cy="0"/>
        </a:xfrm>
      </p:grpSpPr>
      <p:pic>
        <p:nvPicPr>
          <p:cNvPr id="176" name="Google Shape;176;p20">
            <a:hlinkClick r:id="rId3"/>
          </p:cNvPr>
          <p:cNvPicPr preferRelativeResize="0"/>
          <p:nvPr/>
        </p:nvPicPr>
        <p:blipFill>
          <a:blip r:embed="rId4">
            <a:alphaModFix/>
          </a:blip>
          <a:stretch>
            <a:fillRect/>
          </a:stretch>
        </p:blipFill>
        <p:spPr>
          <a:xfrm>
            <a:off x="374419" y="278525"/>
            <a:ext cx="1351800" cy="1351800"/>
          </a:xfrm>
          <a:prstGeom prst="ellipse">
            <a:avLst/>
          </a:prstGeom>
          <a:noFill/>
          <a:ln cap="flat" cmpd="sng" w="76200">
            <a:solidFill>
              <a:schemeClr val="lt1"/>
            </a:solidFill>
            <a:prstDash val="solid"/>
            <a:round/>
            <a:headEnd len="sm" w="sm" type="none"/>
            <a:tailEnd len="sm" w="sm" type="none"/>
          </a:ln>
          <a:effectLst>
            <a:outerShdw blurRad="57150" rotWithShape="0" algn="bl" dir="5400000" dist="19050">
              <a:srgbClr val="000000">
                <a:alpha val="50000"/>
              </a:srgbClr>
            </a:outerShdw>
          </a:effectLst>
        </p:spPr>
      </p:pic>
      <p:sp>
        <p:nvSpPr>
          <p:cNvPr id="177" name="Google Shape;177;p20"/>
          <p:cNvSpPr txBox="1"/>
          <p:nvPr/>
        </p:nvSpPr>
        <p:spPr>
          <a:xfrm>
            <a:off x="1832738" y="278525"/>
            <a:ext cx="4197600" cy="11823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2600">
                <a:solidFill>
                  <a:srgbClr val="FFFFFF"/>
                </a:solidFill>
                <a:latin typeface="Bowlby One SC"/>
                <a:ea typeface="Bowlby One SC"/>
                <a:cs typeface="Bowlby One SC"/>
                <a:sym typeface="Bowlby One SC"/>
              </a:rPr>
              <a:t>Stephanie DeMichele</a:t>
            </a:r>
            <a:endParaRPr sz="2600">
              <a:solidFill>
                <a:srgbClr val="FFFFFF"/>
              </a:solidFill>
              <a:latin typeface="Bowlby One SC"/>
              <a:ea typeface="Bowlby One SC"/>
              <a:cs typeface="Bowlby One SC"/>
              <a:sym typeface="Bowlby One SC"/>
            </a:endParaRPr>
          </a:p>
        </p:txBody>
      </p:sp>
      <p:sp>
        <p:nvSpPr>
          <p:cNvPr id="178" name="Google Shape;178;p20"/>
          <p:cNvSpPr txBox="1"/>
          <p:nvPr/>
        </p:nvSpPr>
        <p:spPr>
          <a:xfrm>
            <a:off x="2077088" y="1022125"/>
            <a:ext cx="6341700" cy="599100"/>
          </a:xfrm>
          <a:prstGeom prst="rect">
            <a:avLst/>
          </a:prstGeom>
          <a:noFill/>
          <a:ln>
            <a:noFill/>
          </a:ln>
        </p:spPr>
        <p:txBody>
          <a:bodyPr anchorCtr="0" anchor="t" bIns="68575" lIns="68575" spcFirstLastPara="1" rIns="68575" wrap="square" tIns="68575">
            <a:noAutofit/>
          </a:bodyPr>
          <a:lstStyle/>
          <a:p>
            <a:pPr indent="0" lvl="0" marL="0" rtl="0" algn="l">
              <a:spcBef>
                <a:spcPts val="0"/>
              </a:spcBef>
              <a:spcAft>
                <a:spcPts val="0"/>
              </a:spcAft>
              <a:buNone/>
            </a:pPr>
            <a:r>
              <a:rPr lang="en" sz="2400">
                <a:solidFill>
                  <a:srgbClr val="FFFFFF"/>
                </a:solidFill>
                <a:latin typeface="Economica"/>
                <a:ea typeface="Economica"/>
                <a:cs typeface="Economica"/>
                <a:sym typeface="Economica"/>
              </a:rPr>
              <a:t>Digital Learning Designer + Instructional Coach</a:t>
            </a:r>
            <a:endParaRPr sz="2400">
              <a:solidFill>
                <a:srgbClr val="FFFFFF"/>
              </a:solidFill>
              <a:latin typeface="Economica"/>
              <a:ea typeface="Economica"/>
              <a:cs typeface="Economica"/>
              <a:sym typeface="Economica"/>
            </a:endParaRPr>
          </a:p>
          <a:p>
            <a:pPr indent="0" lvl="0" marL="0" rtl="0" algn="l">
              <a:spcBef>
                <a:spcPts val="0"/>
              </a:spcBef>
              <a:spcAft>
                <a:spcPts val="0"/>
              </a:spcAft>
              <a:buNone/>
            </a:pPr>
            <a:r>
              <a:rPr lang="en" sz="2400">
                <a:solidFill>
                  <a:srgbClr val="FFFFFF"/>
                </a:solidFill>
                <a:latin typeface="Economica"/>
                <a:ea typeface="Economica"/>
                <a:cs typeface="Economica"/>
                <a:sym typeface="Economica"/>
              </a:rPr>
              <a:t>Slayer of #Edtech Fears + Creator of #DigitalDoOvers</a:t>
            </a:r>
            <a:endParaRPr sz="2400">
              <a:solidFill>
                <a:srgbClr val="FFFFFF"/>
              </a:solidFill>
              <a:latin typeface="Economica"/>
              <a:ea typeface="Economica"/>
              <a:cs typeface="Economica"/>
              <a:sym typeface="Economica"/>
            </a:endParaRPr>
          </a:p>
        </p:txBody>
      </p:sp>
      <p:sp>
        <p:nvSpPr>
          <p:cNvPr id="179" name="Google Shape;179;p20"/>
          <p:cNvSpPr/>
          <p:nvPr/>
        </p:nvSpPr>
        <p:spPr>
          <a:xfrm>
            <a:off x="1397541" y="5897145"/>
            <a:ext cx="6348900" cy="551100"/>
          </a:xfrm>
          <a:prstGeom prst="roundRect">
            <a:avLst>
              <a:gd fmla="val 16667" name="adj"/>
            </a:avLst>
          </a:prstGeom>
          <a:solidFill>
            <a:srgbClr val="CBB798"/>
          </a:solidFill>
          <a:ln cap="flat" cmpd="sng" w="38100">
            <a:solidFill>
              <a:schemeClr val="lt1"/>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91425" lIns="91425" spcFirstLastPara="1" rIns="91425" wrap="square" tIns="91425">
            <a:noAutofit/>
          </a:bodyPr>
          <a:lstStyle/>
          <a:p>
            <a:pPr indent="0" lvl="0" marL="0" rtl="0" algn="ctr">
              <a:spcBef>
                <a:spcPts val="0"/>
              </a:spcBef>
              <a:spcAft>
                <a:spcPts val="0"/>
              </a:spcAft>
              <a:buNone/>
            </a:pPr>
            <a:r>
              <a:rPr b="1" lang="en" sz="1600">
                <a:solidFill>
                  <a:srgbClr val="FFFFFF"/>
                </a:solidFill>
                <a:latin typeface="Yanone Kaffeesatz"/>
                <a:ea typeface="Yanone Kaffeesatz"/>
                <a:cs typeface="Yanone Kaffeesatz"/>
                <a:sym typeface="Yanone Kaffeesatz"/>
              </a:rPr>
              <a:t>#DistanceLearning</a:t>
            </a:r>
            <a:r>
              <a:rPr lang="en" sz="1600">
                <a:solidFill>
                  <a:srgbClr val="FFFFFF"/>
                </a:solidFill>
                <a:latin typeface="Yanone Kaffeesatz"/>
                <a:ea typeface="Yanone Kaffeesatz"/>
                <a:cs typeface="Yanone Kaffeesatz"/>
                <a:sym typeface="Yanone Kaffeesatz"/>
              </a:rPr>
              <a:t> is about </a:t>
            </a:r>
            <a:r>
              <a:rPr b="1" lang="en" sz="1600">
                <a:solidFill>
                  <a:srgbClr val="FFFFFF"/>
                </a:solidFill>
                <a:latin typeface="Yanone Kaffeesatz"/>
                <a:ea typeface="Yanone Kaffeesatz"/>
                <a:cs typeface="Yanone Kaffeesatz"/>
                <a:sym typeface="Yanone Kaffeesatz"/>
              </a:rPr>
              <a:t>#Flexibility</a:t>
            </a:r>
            <a:r>
              <a:rPr lang="en" sz="1600">
                <a:solidFill>
                  <a:srgbClr val="FFFFFF"/>
                </a:solidFill>
                <a:latin typeface="Yanone Kaffeesatz"/>
                <a:ea typeface="Yanone Kaffeesatz"/>
                <a:cs typeface="Yanone Kaffeesatz"/>
                <a:sym typeface="Yanone Kaffeesatz"/>
              </a:rPr>
              <a:t> | #StudentAgency | </a:t>
            </a:r>
            <a:r>
              <a:rPr b="1" lang="en" sz="1600">
                <a:solidFill>
                  <a:srgbClr val="FFFFFF"/>
                </a:solidFill>
                <a:latin typeface="Yanone Kaffeesatz"/>
                <a:ea typeface="Yanone Kaffeesatz"/>
                <a:cs typeface="Yanone Kaffeesatz"/>
                <a:sym typeface="Yanone Kaffeesatz"/>
              </a:rPr>
              <a:t>#Collaboration </a:t>
            </a:r>
            <a:r>
              <a:rPr lang="en" sz="1600">
                <a:solidFill>
                  <a:srgbClr val="FFFFFF"/>
                </a:solidFill>
                <a:latin typeface="Yanone Kaffeesatz"/>
                <a:ea typeface="Yanone Kaffeesatz"/>
                <a:cs typeface="Yanone Kaffeesatz"/>
                <a:sym typeface="Yanone Kaffeesatz"/>
              </a:rPr>
              <a:t>| #Creativity </a:t>
            </a:r>
            <a:endParaRPr sz="1600">
              <a:solidFill>
                <a:srgbClr val="FFFFFF"/>
              </a:solidFill>
              <a:latin typeface="Yanone Kaffeesatz"/>
              <a:ea typeface="Yanone Kaffeesatz"/>
              <a:cs typeface="Yanone Kaffeesatz"/>
              <a:sym typeface="Yanone Kaffeesatz"/>
            </a:endParaRPr>
          </a:p>
        </p:txBody>
      </p:sp>
      <p:pic>
        <p:nvPicPr>
          <p:cNvPr id="180" name="Google Shape;180;p20"/>
          <p:cNvPicPr preferRelativeResize="0"/>
          <p:nvPr/>
        </p:nvPicPr>
        <p:blipFill>
          <a:blip r:embed="rId5">
            <a:alphaModFix/>
          </a:blip>
          <a:stretch>
            <a:fillRect/>
          </a:stretch>
        </p:blipFill>
        <p:spPr>
          <a:xfrm>
            <a:off x="6455981" y="128475"/>
            <a:ext cx="2602200" cy="786000"/>
          </a:xfrm>
          <a:prstGeom prst="roundRect">
            <a:avLst>
              <a:gd fmla="val 16667" name="adj"/>
            </a:avLst>
          </a:prstGeom>
          <a:noFill/>
          <a:ln cap="flat" cmpd="sng" w="9525">
            <a:solidFill>
              <a:srgbClr val="CBB798"/>
            </a:solidFill>
            <a:prstDash val="solid"/>
            <a:round/>
            <a:headEnd len="sm" w="sm" type="none"/>
            <a:tailEnd len="sm" w="sm" type="none"/>
          </a:ln>
        </p:spPr>
      </p:pic>
      <p:sp>
        <p:nvSpPr>
          <p:cNvPr id="181" name="Google Shape;181;p20"/>
          <p:cNvSpPr/>
          <p:nvPr/>
        </p:nvSpPr>
        <p:spPr>
          <a:xfrm>
            <a:off x="1312525" y="2437025"/>
            <a:ext cx="2695800" cy="3152700"/>
          </a:xfrm>
          <a:prstGeom prst="roundRect">
            <a:avLst>
              <a:gd fmla="val 16667" name="adj"/>
            </a:avLst>
          </a:prstGeom>
          <a:solidFill>
            <a:srgbClr val="CBB798"/>
          </a:solidFill>
          <a:ln cap="flat" cmpd="sng" w="76200">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68575" lIns="68575" spcFirstLastPara="1" rIns="68575" wrap="square" tIns="68575">
            <a:noAutofit/>
          </a:bodyPr>
          <a:lstStyle/>
          <a:p>
            <a:pPr indent="0" lvl="0" marL="0" rtl="0" algn="ctr">
              <a:spcBef>
                <a:spcPts val="0"/>
              </a:spcBef>
              <a:spcAft>
                <a:spcPts val="0"/>
              </a:spcAft>
              <a:buNone/>
            </a:pPr>
            <a:r>
              <a:rPr lang="en" sz="1800">
                <a:solidFill>
                  <a:srgbClr val="FFFFFF"/>
                </a:solidFill>
                <a:latin typeface="Bowlby One SC"/>
                <a:ea typeface="Bowlby One SC"/>
                <a:cs typeface="Bowlby One SC"/>
                <a:sym typeface="Bowlby One SC"/>
              </a:rPr>
              <a:t>SHARING IS CARING</a:t>
            </a:r>
            <a:endParaRPr sz="1800">
              <a:solidFill>
                <a:srgbClr val="FFFFFF"/>
              </a:solidFill>
              <a:latin typeface="Bowlby One SC"/>
              <a:ea typeface="Bowlby One SC"/>
              <a:cs typeface="Bowlby One SC"/>
              <a:sym typeface="Bowlby One SC"/>
            </a:endParaRPr>
          </a:p>
          <a:p>
            <a:pPr indent="0" lvl="0" marL="0" rtl="0" algn="just">
              <a:lnSpc>
                <a:spcPct val="115000"/>
              </a:lnSpc>
              <a:spcBef>
                <a:spcPts val="0"/>
              </a:spcBef>
              <a:spcAft>
                <a:spcPts val="0"/>
              </a:spcAft>
              <a:buNone/>
            </a:pPr>
            <a:r>
              <a:t/>
            </a:r>
            <a:endParaRPr sz="1300">
              <a:solidFill>
                <a:srgbClr val="FFFFFF"/>
              </a:solidFill>
              <a:latin typeface="Mountains of Christmas"/>
              <a:ea typeface="Mountains of Christmas"/>
              <a:cs typeface="Mountains of Christmas"/>
              <a:sym typeface="Mountains of Christmas"/>
            </a:endParaRPr>
          </a:p>
          <a:p>
            <a:pPr indent="0" lvl="0" marL="0" rtl="0" algn="just">
              <a:lnSpc>
                <a:spcPct val="115000"/>
              </a:lnSpc>
              <a:spcBef>
                <a:spcPts val="0"/>
              </a:spcBef>
              <a:spcAft>
                <a:spcPts val="0"/>
              </a:spcAft>
              <a:buNone/>
            </a:pPr>
            <a:r>
              <a:rPr lang="en">
                <a:solidFill>
                  <a:srgbClr val="FFFFFF"/>
                </a:solidFill>
                <a:latin typeface="Economica"/>
                <a:ea typeface="Economica"/>
                <a:cs typeface="Economica"/>
                <a:sym typeface="Economica"/>
              </a:rPr>
              <a:t>Please customize this template, but please also give credit to the original creator (and to those who inspired her!) when doing so and when posting to social media.  In others words, make sure everyone gets credit for building upon the ideas of others!</a:t>
            </a:r>
            <a:endParaRPr sz="2000">
              <a:solidFill>
                <a:srgbClr val="FFFFFF"/>
              </a:solidFill>
              <a:latin typeface="Economica"/>
              <a:ea typeface="Economica"/>
              <a:cs typeface="Economica"/>
              <a:sym typeface="Economica"/>
            </a:endParaRPr>
          </a:p>
        </p:txBody>
      </p:sp>
      <p:sp>
        <p:nvSpPr>
          <p:cNvPr id="182" name="Google Shape;182;p20"/>
          <p:cNvSpPr/>
          <p:nvPr/>
        </p:nvSpPr>
        <p:spPr>
          <a:xfrm>
            <a:off x="5050703" y="2437025"/>
            <a:ext cx="2695800" cy="3152700"/>
          </a:xfrm>
          <a:prstGeom prst="roundRect">
            <a:avLst>
              <a:gd fmla="val 16667" name="adj"/>
            </a:avLst>
          </a:prstGeom>
          <a:solidFill>
            <a:srgbClr val="CBB798"/>
          </a:solidFill>
          <a:ln cap="flat" cmpd="sng" w="76200">
            <a:solidFill>
              <a:srgbClr val="FFFFFF"/>
            </a:solidFill>
            <a:prstDash val="solid"/>
            <a:round/>
            <a:headEnd len="sm" w="sm" type="none"/>
            <a:tailEnd len="sm" w="sm" type="none"/>
          </a:ln>
          <a:effectLst>
            <a:outerShdw blurRad="57150" rotWithShape="0" algn="bl" dir="5400000" dist="19050">
              <a:srgbClr val="000000">
                <a:alpha val="50000"/>
              </a:srgbClr>
            </a:outerShdw>
          </a:effectLst>
        </p:spPr>
        <p:txBody>
          <a:bodyPr anchorCtr="0" anchor="ctr" bIns="68575" lIns="68575" spcFirstLastPara="1" rIns="68575" wrap="square" tIns="68575">
            <a:noAutofit/>
          </a:bodyPr>
          <a:lstStyle/>
          <a:p>
            <a:pPr indent="0" lvl="0" marL="0" rtl="0" algn="ctr">
              <a:spcBef>
                <a:spcPts val="0"/>
              </a:spcBef>
              <a:spcAft>
                <a:spcPts val="0"/>
              </a:spcAft>
              <a:buNone/>
            </a:pPr>
            <a:r>
              <a:rPr lang="en" sz="1800">
                <a:solidFill>
                  <a:srgbClr val="FFFFFF"/>
                </a:solidFill>
                <a:latin typeface="Bowlby One SC"/>
                <a:ea typeface="Bowlby One SC"/>
                <a:cs typeface="Bowlby One SC"/>
                <a:sym typeface="Bowlby One SC"/>
              </a:rPr>
              <a:t>I </a:t>
            </a:r>
            <a:r>
              <a:rPr lang="en" sz="2200">
                <a:solidFill>
                  <a:srgbClr val="FFFFFF"/>
                </a:solidFill>
                <a:latin typeface="Bowlby One SC"/>
                <a:ea typeface="Bowlby One SC"/>
                <a:cs typeface="Bowlby One SC"/>
                <a:sym typeface="Bowlby One SC"/>
              </a:rPr>
              <a:t> ❤️ </a:t>
            </a:r>
            <a:r>
              <a:rPr lang="en" sz="1800">
                <a:solidFill>
                  <a:srgbClr val="FFFFFF"/>
                </a:solidFill>
                <a:latin typeface="Bowlby One SC"/>
                <a:ea typeface="Bowlby One SC"/>
                <a:cs typeface="Bowlby One SC"/>
                <a:sym typeface="Bowlby One SC"/>
              </a:rPr>
              <a:t>WHAT I DO</a:t>
            </a:r>
            <a:endParaRPr sz="1800">
              <a:solidFill>
                <a:srgbClr val="FFFFFF"/>
              </a:solidFill>
              <a:latin typeface="Bowlby One SC"/>
              <a:ea typeface="Bowlby One SC"/>
              <a:cs typeface="Bowlby One SC"/>
              <a:sym typeface="Bowlby One SC"/>
            </a:endParaRPr>
          </a:p>
          <a:p>
            <a:pPr indent="0" lvl="0" marL="0" rtl="0" algn="just">
              <a:lnSpc>
                <a:spcPct val="115000"/>
              </a:lnSpc>
              <a:spcBef>
                <a:spcPts val="0"/>
              </a:spcBef>
              <a:spcAft>
                <a:spcPts val="0"/>
              </a:spcAft>
              <a:buClr>
                <a:schemeClr val="accent5"/>
              </a:buClr>
              <a:buSzPts val="1100"/>
              <a:buFont typeface="Arial"/>
              <a:buNone/>
            </a:pPr>
            <a:r>
              <a:rPr lang="en">
                <a:solidFill>
                  <a:srgbClr val="FFFFFF"/>
                </a:solidFill>
                <a:latin typeface="Economica"/>
                <a:ea typeface="Economica"/>
                <a:cs typeface="Economica"/>
                <a:sym typeface="Economica"/>
              </a:rPr>
              <a:t>I'm often asked why I don't charge for my work. Honestly, I do what I do because I'm a happy creator and sharer. A grateful teacher offered to</a:t>
            </a:r>
            <a:r>
              <a:rPr b="1" lang="en">
                <a:solidFill>
                  <a:srgbClr val="FFFFFF"/>
                </a:solidFill>
                <a:latin typeface="Economica"/>
                <a:ea typeface="Economica"/>
                <a:cs typeface="Economica"/>
                <a:sym typeface="Economica"/>
              </a:rPr>
              <a:t> </a:t>
            </a:r>
            <a:r>
              <a:rPr lang="en" u="sng">
                <a:solidFill>
                  <a:srgbClr val="FFFFFF"/>
                </a:solidFill>
                <a:latin typeface="Economica"/>
                <a:ea typeface="Economica"/>
                <a:cs typeface="Economica"/>
                <a:sym typeface="Economica"/>
                <a:hlinkClick r:id="rId6">
                  <a:extLst>
                    <a:ext uri="{A12FA001-AC4F-418D-AE19-62706E023703}">
                      <ahyp:hlinkClr val="tx"/>
                    </a:ext>
                  </a:extLst>
                </a:hlinkClick>
              </a:rPr>
              <a:t>Buy Me a Coffee</a:t>
            </a:r>
            <a:r>
              <a:rPr lang="en">
                <a:solidFill>
                  <a:srgbClr val="FFFFFF"/>
                </a:solidFill>
                <a:latin typeface="Economica"/>
                <a:ea typeface="Economica"/>
                <a:cs typeface="Economica"/>
                <a:sym typeface="Economica"/>
              </a:rPr>
              <a:t>  once, and so, while I don't require payment--I'm always up for supporting my caffeine habit! (But only if you want to!) </a:t>
            </a:r>
            <a:endParaRPr sz="2300">
              <a:solidFill>
                <a:srgbClr val="FFFFFF"/>
              </a:solidFill>
              <a:latin typeface="Economica"/>
              <a:ea typeface="Economica"/>
              <a:cs typeface="Economica"/>
              <a:sym typeface="Economica"/>
            </a:endParaRPr>
          </a:p>
        </p:txBody>
      </p:sp>
      <p:sp>
        <p:nvSpPr>
          <p:cNvPr id="183" name="Google Shape;183;p20">
            <a:hlinkClick r:id="rId7"/>
          </p:cNvPr>
          <p:cNvSpPr/>
          <p:nvPr/>
        </p:nvSpPr>
        <p:spPr>
          <a:xfrm>
            <a:off x="6562388" y="331075"/>
            <a:ext cx="520200" cy="409500"/>
          </a:xfrm>
          <a:prstGeom prst="rect">
            <a:avLst/>
          </a:prstGeom>
          <a:no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4" name="Google Shape;184;p20">
            <a:hlinkClick r:id="rId8"/>
          </p:cNvPr>
          <p:cNvSpPr/>
          <p:nvPr/>
        </p:nvSpPr>
        <p:spPr>
          <a:xfrm>
            <a:off x="7183163" y="275900"/>
            <a:ext cx="419700" cy="512400"/>
          </a:xfrm>
          <a:prstGeom prst="ellipse">
            <a:avLst/>
          </a:prstGeom>
          <a:no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5" name="Google Shape;185;p20">
            <a:hlinkClick r:id="rId9"/>
          </p:cNvPr>
          <p:cNvSpPr/>
          <p:nvPr/>
        </p:nvSpPr>
        <p:spPr>
          <a:xfrm>
            <a:off x="7697513" y="307425"/>
            <a:ext cx="325200" cy="480900"/>
          </a:xfrm>
          <a:prstGeom prst="roundRect">
            <a:avLst>
              <a:gd fmla="val 16667" name="adj"/>
            </a:avLst>
          </a:prstGeom>
          <a:no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6" name="Google Shape;186;p20">
            <a:hlinkClick r:id="rId10"/>
          </p:cNvPr>
          <p:cNvSpPr/>
          <p:nvPr/>
        </p:nvSpPr>
        <p:spPr>
          <a:xfrm>
            <a:off x="8117269" y="291650"/>
            <a:ext cx="348600" cy="512400"/>
          </a:xfrm>
          <a:prstGeom prst="roundRect">
            <a:avLst>
              <a:gd fmla="val 16667" name="adj"/>
            </a:avLst>
          </a:prstGeom>
          <a:no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
        <p:nvSpPr>
          <p:cNvPr id="187" name="Google Shape;187;p20">
            <a:hlinkClick r:id="rId11"/>
          </p:cNvPr>
          <p:cNvSpPr/>
          <p:nvPr/>
        </p:nvSpPr>
        <p:spPr>
          <a:xfrm>
            <a:off x="8643450" y="307425"/>
            <a:ext cx="272100" cy="433500"/>
          </a:xfrm>
          <a:prstGeom prst="roundRect">
            <a:avLst>
              <a:gd fmla="val 16667" name="adj"/>
            </a:avLst>
          </a:prstGeom>
          <a:noFill/>
          <a:ln>
            <a:noFill/>
          </a:ln>
        </p:spPr>
        <p:txBody>
          <a:bodyPr anchorCtr="0" anchor="ctr" bIns="68575" lIns="68575" spcFirstLastPara="1" rIns="68575" wrap="square" tIns="6857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