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4" roundtripDataSignature="AMtx7mjgz+v1nISlHuo8vgjgInS2Hvw+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6" name="Google Shape;9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12" name="Google Shape;11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1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4" name="Google Shape;34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0" name="Google Shape;40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1" name="Google Shape;41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2" name="Google Shape;42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9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6" name="Google Shape;46;p19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318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111375" y="3055937"/>
            <a:ext cx="49307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Leadership Excellence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322387" y="3665537"/>
            <a:ext cx="648493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The Leader as a Coach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987425" y="2011362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clear direction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Foster collaboration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Motivate achievement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Universal Principles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idx="1" type="body"/>
          </p:nvPr>
        </p:nvSpPr>
        <p:spPr>
          <a:xfrm>
            <a:off x="987425" y="2011362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they are supposed to do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they are supposed to do it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they are supposed to do it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well they are expected to do it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well they are doing</a:t>
            </a:r>
            <a:endParaRPr/>
          </a:p>
        </p:txBody>
      </p:sp>
      <p:sp>
        <p:nvSpPr>
          <p:cNvPr id="76" name="Google Shape;76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7" name="Google Shape;77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The Fundamentals of Coaching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idx="1" type="body"/>
          </p:nvPr>
        </p:nvSpPr>
        <p:spPr>
          <a:xfrm>
            <a:off x="987425" y="2011362"/>
            <a:ext cx="724217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Sets high but achievable expectations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Guides team members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Offers support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Gives advice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Provides feedback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Encourages team members</a:t>
            </a:r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5" name="Google Shape;85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A Coach’s Responsibility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/>
          <p:nvPr>
            <p:ph idx="1" type="body"/>
          </p:nvPr>
        </p:nvSpPr>
        <p:spPr>
          <a:xfrm>
            <a:off x="987425" y="2011362"/>
            <a:ext cx="655637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06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Compare performance with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expectations </a:t>
            </a:r>
            <a:endParaRPr/>
          </a:p>
          <a:p>
            <a:pPr indent="-406400" lvl="0" marL="4064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Meet with the team member </a:t>
            </a:r>
            <a:endParaRPr/>
          </a:p>
          <a:p>
            <a:pPr indent="-406400" lvl="0" marL="4064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for acknowledgement </a:t>
            </a:r>
            <a:endParaRPr/>
          </a:p>
          <a:p>
            <a:pPr indent="-406400" lvl="0" marL="4064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toward a solution </a:t>
            </a:r>
            <a:endParaRPr/>
          </a:p>
          <a:p>
            <a:pPr indent="-406400" lvl="0" marL="4064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Follow up</a:t>
            </a:r>
            <a:endParaRPr/>
          </a:p>
        </p:txBody>
      </p:sp>
      <p:sp>
        <p:nvSpPr>
          <p:cNvPr id="92" name="Google Shape;92;p5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3" name="Google Shape;93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Five Steps to Effective Coaching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idx="1" type="body"/>
          </p:nvPr>
        </p:nvSpPr>
        <p:spPr>
          <a:xfrm>
            <a:off x="987425" y="2011362"/>
            <a:ext cx="724217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Talk </a:t>
            </a:r>
            <a:r>
              <a:rPr b="0" i="1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them, not </a:t>
            </a:r>
            <a:r>
              <a:rPr b="0" i="1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down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them.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Admit when you have made a mistake.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it simple.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Listen.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it short and specific.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sincere.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timely.</a:t>
            </a:r>
            <a:endParaRPr/>
          </a:p>
        </p:txBody>
      </p:sp>
      <p:sp>
        <p:nvSpPr>
          <p:cNvPr id="100" name="Google Shape;100;p6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1" name="Google Shape;101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Tips for Discussion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 txBox="1"/>
          <p:nvPr>
            <p:ph idx="1" type="body"/>
          </p:nvPr>
        </p:nvSpPr>
        <p:spPr>
          <a:xfrm>
            <a:off x="987425" y="2011362"/>
            <a:ext cx="7242175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morale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Empowerment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</a:t>
            </a:r>
            <a:endParaRPr/>
          </a:p>
        </p:txBody>
      </p:sp>
      <p:sp>
        <p:nvSpPr>
          <p:cNvPr id="108" name="Google Shape;108;p7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09" name="Google Shape;109;p7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Benefits of Coaching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 txBox="1"/>
          <p:nvPr>
            <p:ph idx="1" type="body"/>
          </p:nvPr>
        </p:nvSpPr>
        <p:spPr>
          <a:xfrm>
            <a:off x="1371600" y="2209800"/>
            <a:ext cx="6248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0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Coach by example!</a:t>
            </a:r>
            <a:endParaRPr/>
          </a:p>
        </p:txBody>
      </p:sp>
      <p:sp>
        <p:nvSpPr>
          <p:cNvPr id="116" name="Google Shape;116;p8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17" name="Google Shape;117;p8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4D0F1C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2011-06-03T09:29:48Z</dcterms:created>
  <dc:creator>Corey Smith</dc:creator>
</cp:coreProperties>
</file>