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slideLayout" Target="../slideLayouts/slideLayout1.xml"/><Relationship Id="rId1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image" Target="../media/image-12-11.png"/><Relationship Id="rId12" Type="http://schemas.openxmlformats.org/officeDocument/2006/relationships/image" Target="../media/image-12-12.png"/><Relationship Id="rId13" Type="http://schemas.openxmlformats.org/officeDocument/2006/relationships/slideLayout" Target="../slideLayouts/slideLayout1.xml"/><Relationship Id="rId1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image" Target="../media/image-14-12.png"/><Relationship Id="rId13" Type="http://schemas.openxmlformats.org/officeDocument/2006/relationships/image" Target="../media/image-14-13.png"/><Relationship Id="rId14" Type="http://schemas.openxmlformats.org/officeDocument/2006/relationships/slideLayout" Target="../slideLayouts/slideLayout1.xml"/><Relationship Id="rId1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image" Target="../media/image-16-12.png"/><Relationship Id="rId13" Type="http://schemas.openxmlformats.org/officeDocument/2006/relationships/image" Target="../media/image-16-13.png"/><Relationship Id="rId14" Type="http://schemas.openxmlformats.org/officeDocument/2006/relationships/image" Target="../media/image-16-14.png"/><Relationship Id="rId15" Type="http://schemas.openxmlformats.org/officeDocument/2006/relationships/image" Target="../media/image-16-15.png"/><Relationship Id="rId16" Type="http://schemas.openxmlformats.org/officeDocument/2006/relationships/image" Target="../media/image-16-16.png"/><Relationship Id="rId17" Type="http://schemas.openxmlformats.org/officeDocument/2006/relationships/image" Target="../media/image-16-17.png"/><Relationship Id="rId18" Type="http://schemas.openxmlformats.org/officeDocument/2006/relationships/image" Target="../media/image-16-18.png"/><Relationship Id="rId19" Type="http://schemas.openxmlformats.org/officeDocument/2006/relationships/image" Target="../media/image-16-19.png"/><Relationship Id="rId20" Type="http://schemas.openxmlformats.org/officeDocument/2006/relationships/image" Target="../media/image-16-20.png"/><Relationship Id="rId21" Type="http://schemas.openxmlformats.org/officeDocument/2006/relationships/image" Target="../media/image-16-21.png"/><Relationship Id="rId22" Type="http://schemas.openxmlformats.org/officeDocument/2006/relationships/image" Target="../media/image-16-22.png"/><Relationship Id="rId23" Type="http://schemas.openxmlformats.org/officeDocument/2006/relationships/image" Target="../media/image-16-23.png"/><Relationship Id="rId24" Type="http://schemas.openxmlformats.org/officeDocument/2006/relationships/image" Target="../media/image-16-24.png"/><Relationship Id="rId25" Type="http://schemas.openxmlformats.org/officeDocument/2006/relationships/image" Target="../media/image-16-25.png"/><Relationship Id="rId26" Type="http://schemas.openxmlformats.org/officeDocument/2006/relationships/image" Target="../media/image-16-26.png"/><Relationship Id="rId27" Type="http://schemas.openxmlformats.org/officeDocument/2006/relationships/image" Target="../media/image-16-27.png"/><Relationship Id="rId28" Type="http://schemas.openxmlformats.org/officeDocument/2006/relationships/slideLayout" Target="../slideLayouts/slideLayout1.xml"/><Relationship Id="rId2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slideLayout" Target="../slideLayouts/slideLayout1.xml"/><Relationship Id="rId8"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slideLayout" Target="../slideLayouts/slideLayout1.xml"/><Relationship Id="rId7"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hyperlink" Target="https://unsplash.com/" TargetMode="External"/><Relationship Id="rId1" Type="http://schemas.openxmlformats.org/officeDocument/2006/relationships/image" Target="../media/image-24-1.png"/><Relationship Id="rId2" Type="http://schemas.openxmlformats.org/officeDocument/2006/relationships/image" Target="../media/image-24-2.png"/><Relationship Id="rId4" Type="http://schemas.openxmlformats.org/officeDocument/2006/relationships/image" Target="../media/image-24-3.png"/><Relationship Id="rId5" Type="http://schemas.openxmlformats.org/officeDocument/2006/relationships/image" Target="../media/image-24-4.png"/><Relationship Id="rId6" Type="http://schemas.openxmlformats.org/officeDocument/2006/relationships/slideLayout" Target="../slideLayouts/slideLayout1.xml"/><Relationship Id="rId7"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pic>
        <p:nvPicPr>
          <p:cNvPr id="3" name="Image 1" descr="preencoded.png">    </p:cNvPr>
          <p:cNvPicPr>
            <a:picLocks noChangeAspect="1"/>
          </p:cNvPicPr>
          <p:nvPr/>
        </p:nvPicPr>
        <p:blipFill>
          <a:blip r:embed="rId2"/>
          <a:stretch>
            <a:fillRect/>
          </a:stretch>
        </p:blipFill>
        <p:spPr>
          <a:xfrm>
            <a:off x="8210550" y="438150"/>
            <a:ext cx="8067675" cy="8620125"/>
          </a:xfrm>
          <a:prstGeom prst="rect">
            <a:avLst/>
          </a:prstGeom>
        </p:spPr>
      </p:pic>
      <p:grpSp>
        <p:nvGrpSpPr>
          <p:cNvPr id="90111" name="Group"/>
          <p:cNvGrpSpPr/>
          <p:nvPr/>
        </p:nvGrpSpPr>
        <p:grpSpPr>
          <a:xfrm>
            <a:off x="1409700" y="2609850"/>
            <a:ext cx="5168265" cy="4598670"/>
            <a:chOff x="1409700" y="2609850"/>
            <a:chExt cx="5168265" cy="4598670"/>
          </a:xfrm>
        </p:grpSpPr>
        <p:sp>
          <p:nvSpPr>
            <p:cNvPr id="4" name="Text 0"/>
            <p:cNvSpPr/>
            <p:nvPr/>
          </p:nvSpPr>
          <p:spPr>
            <a:xfrm>
              <a:off x="1409700" y="2609850"/>
              <a:ext cx="5168265" cy="4598670"/>
            </a:xfrm>
            <a:prstGeom prst="rect">
              <a:avLst/>
            </a:prstGeom>
            <a:noFill/>
            <a:ln/>
          </p:spPr>
          <p:txBody>
            <a:bodyPr wrap="square" lIns="0" tIns="0" rIns="0" bIns="0" rtlCol="0" anchor="t"/>
            <a:lstStyle/>
            <a:p>
              <a:pPr algn="l" indent="0" marL="0">
                <a:buNone/>
              </a:pPr>
              <a:r>
                <a:rPr lang="en-US" sz="9600" u="none" dirty="0">
                  <a:solidFill>
                    <a:srgbClr val="FFFFFF"/>
                  </a:solidFill>
                  <a:latin typeface="Lilita One" pitchFamily="34" charset="0"/>
                  <a:ea typeface="Lilita One" pitchFamily="34" charset="-122"/>
                  <a:cs typeface="Lilita One" pitchFamily="34" charset="-120"/>
                </a:rPr>
                <a:t>Online Shopping Website</a:t>
              </a:r>
              <a:endParaRPr lang="en-US" sz="9600" dirty="0"/>
            </a:p>
          </p:txBody>
        </p:sp>
      </p:grpSp>
      <p:sp>
        <p:nvSpPr>
          <p:cNvPr id="5" name="Text 1"/>
          <p:cNvSpPr/>
          <p:nvPr/>
        </p:nvSpPr>
        <p:spPr>
          <a:xfrm>
            <a:off x="781050" y="9058275"/>
            <a:ext cx="9928860" cy="1213485"/>
          </a:xfrm>
          <a:prstGeom prst="rect">
            <a:avLst/>
          </a:prstGeom>
          <a:noFill/>
          <a:ln/>
        </p:spPr>
        <p:txBody>
          <a:bodyPr wrap="square" lIns="0" tIns="0" rIns="0" bIns="0" rtlCol="0" anchor="t"/>
          <a:lstStyle/>
          <a:p>
            <a:pPr algn="l" indent="0" marL="0">
              <a:buNone/>
            </a:pPr>
            <a:r>
              <a:rPr lang="en-US" sz="4800" b="1" u="none" dirty="0">
                <a:solidFill>
                  <a:srgbClr val="0E0E0E"/>
                </a:solidFill>
                <a:latin typeface="Catamaran" pitchFamily="34" charset="0"/>
                <a:ea typeface="Catamaran" pitchFamily="34" charset="-122"/>
                <a:cs typeface="Catamaran" pitchFamily="34" charset="-120"/>
              </a:rPr>
              <a:t>FREE PRESENTATION TEMPLATE</a:t>
            </a:r>
            <a:endParaRPr lang="en-US" sz="4800" dirty="0"/>
          </a:p>
        </p:txBody>
      </p:sp>
      <p:grpSp>
        <p:nvGrpSpPr>
          <p:cNvPr id="51365" name="Group"/>
          <p:cNvGrpSpPr/>
          <p:nvPr/>
        </p:nvGrpSpPr>
        <p:grpSpPr>
          <a:xfrm>
            <a:off x="17235487" y="570117"/>
            <a:ext cx="1463470" cy="1601583"/>
            <a:chOff x="17235487" y="570117"/>
            <a:chExt cx="1463470" cy="1601583"/>
          </a:xfrm>
        </p:grpSpPr>
        <p:pic>
          <p:nvPicPr>
            <p:cNvPr id="6" name="Image 2" descr="preencoded.png">    </p:cNvPr>
            <p:cNvPicPr>
              <a:picLocks noChangeAspect="1"/>
            </p:cNvPicPr>
            <p:nvPr/>
          </p:nvPicPr>
          <p:blipFill>
            <a:blip r:embed="rId3"/>
            <a:stretch>
              <a:fillRect/>
            </a:stretch>
          </p:blipFill>
          <p:spPr>
            <a:xfrm>
              <a:off x="17640300" y="1638300"/>
              <a:ext cx="533400" cy="533400"/>
            </a:xfrm>
            <a:prstGeom prst="rect">
              <a:avLst/>
            </a:prstGeom>
          </p:spPr>
        </p:pic>
        <p:sp>
          <p:nvSpPr>
            <p:cNvPr id="7" name="Text 2"/>
            <p:cNvSpPr/>
            <p:nvPr/>
          </p:nvSpPr>
          <p:spPr>
            <a:xfrm rot="16200000">
              <a:off x="17235487" y="5701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8300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33256" name="Group"/>
          <p:cNvGrpSpPr/>
          <p:nvPr/>
        </p:nvGrpSpPr>
        <p:grpSpPr>
          <a:xfrm>
            <a:off x="6143625" y="2695575"/>
            <a:ext cx="6010275" cy="2026920"/>
            <a:chOff x="6143625" y="2695575"/>
            <a:chExt cx="6010275" cy="2026920"/>
          </a:xfrm>
        </p:grpSpPr>
        <p:sp>
          <p:nvSpPr>
            <p:cNvPr id="5" name="Shape 1"/>
            <p:cNvSpPr/>
            <p:nvPr/>
          </p:nvSpPr>
          <p:spPr>
            <a:xfrm>
              <a:off x="6143625" y="2695575"/>
              <a:ext cx="6010275" cy="1809750"/>
            </a:xfrm>
            <a:prstGeom prst="rect">
              <a:avLst/>
            </a:prstGeom>
            <a:noFill/>
            <a:ln w="76200">
              <a:solidFill>
                <a:srgbClr val="FFFFFF"/>
              </a:solidFill>
              <a:prstDash val="solid"/>
            </a:ln>
          </p:spPr>
        </p:sp>
        <p:sp>
          <p:nvSpPr>
            <p:cNvPr id="6" name="Text 2"/>
            <p:cNvSpPr/>
            <p:nvPr/>
          </p:nvSpPr>
          <p:spPr>
            <a:xfrm>
              <a:off x="6558915" y="2905125"/>
              <a:ext cx="5179695" cy="1817370"/>
            </a:xfrm>
            <a:prstGeom prst="rect">
              <a:avLst/>
            </a:prstGeom>
            <a:noFill/>
            <a:ln/>
          </p:spPr>
          <p:txBody>
            <a:bodyPr wrap="square" lIns="0" tIns="0" rIns="0" bIns="0" rtlCol="0" anchor="t"/>
            <a:lstStyle/>
            <a:p>
              <a:pPr algn="ctr" indent="0" marL="0">
                <a:buNone/>
              </a:pPr>
              <a:r>
                <a:rPr lang="en-US" sz="9600" u="none" dirty="0">
                  <a:solidFill>
                    <a:srgbClr val="FFFFFF"/>
                  </a:solidFill>
                  <a:latin typeface="Lilita One" pitchFamily="34" charset="0"/>
                  <a:ea typeface="Lilita One" pitchFamily="34" charset="-122"/>
                  <a:cs typeface="Lilita One" pitchFamily="34" charset="-120"/>
                </a:rPr>
                <a:t>Welcome</a:t>
              </a:r>
              <a:endParaRPr lang="en-US" sz="9600" dirty="0"/>
            </a:p>
          </p:txBody>
        </p:sp>
      </p:grpSp>
      <p:sp>
        <p:nvSpPr>
          <p:cNvPr id="7" name="Text 3"/>
          <p:cNvSpPr/>
          <p:nvPr/>
        </p:nvSpPr>
        <p:spPr>
          <a:xfrm>
            <a:off x="3769995" y="5191125"/>
            <a:ext cx="10757535" cy="20878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8" name="Image 2" descr="preencoded.png">    </p:cNvPr>
          <p:cNvPicPr>
            <a:picLocks noChangeAspect="1"/>
          </p:cNvPicPr>
          <p:nvPr/>
        </p:nvPicPr>
        <p:blipFill>
          <a:blip r:embed="rId3"/>
          <a:stretch>
            <a:fillRect/>
          </a:stretch>
        </p:blipFill>
        <p:spPr>
          <a:xfrm>
            <a:off x="14497050" y="-9525"/>
            <a:ext cx="4620054" cy="2828925"/>
          </a:xfrm>
          <a:prstGeom prst="rect">
            <a:avLst/>
          </a:prstGeom>
        </p:spPr>
      </p:pic>
      <p:pic>
        <p:nvPicPr>
          <p:cNvPr id="9" name="Image 3" descr="preencoded.png">    </p:cNvPr>
          <p:cNvPicPr>
            <a:picLocks noChangeAspect="1"/>
          </p:cNvPicPr>
          <p:nvPr/>
        </p:nvPicPr>
        <p:blipFill>
          <a:blip r:embed="rId4"/>
          <a:stretch>
            <a:fillRect/>
          </a:stretch>
        </p:blipFill>
        <p:spPr>
          <a:xfrm>
            <a:off x="-485775" y="5743575"/>
            <a:ext cx="4648200" cy="47434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6950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39467" name="Group"/>
          <p:cNvGrpSpPr/>
          <p:nvPr/>
        </p:nvGrpSpPr>
        <p:grpSpPr>
          <a:xfrm>
            <a:off x="4638675" y="1104900"/>
            <a:ext cx="9437370" cy="1817370"/>
            <a:chOff x="4638675" y="1104900"/>
            <a:chExt cx="9437370" cy="1817370"/>
          </a:xfrm>
        </p:grpSpPr>
        <p:sp>
          <p:nvSpPr>
            <p:cNvPr id="5" name="Text 1"/>
            <p:cNvSpPr/>
            <p:nvPr/>
          </p:nvSpPr>
          <p:spPr>
            <a:xfrm>
              <a:off x="4638675" y="1104900"/>
              <a:ext cx="9437370" cy="1817370"/>
            </a:xfrm>
            <a:prstGeom prst="rect">
              <a:avLst/>
            </a:prstGeom>
            <a:noFill/>
            <a:ln/>
          </p:spPr>
          <p:txBody>
            <a:bodyPr wrap="square" lIns="0" tIns="0" rIns="0" bIns="0" rtlCol="0" anchor="t"/>
            <a:lstStyle/>
            <a:p>
              <a:pPr algn="l" indent="0" marL="0">
                <a:buNone/>
              </a:pPr>
              <a:r>
                <a:rPr lang="en-US" sz="9600" u="none" dirty="0">
                  <a:solidFill>
                    <a:srgbClr val="FFFFFF"/>
                  </a:solidFill>
                  <a:latin typeface="Lilita One" pitchFamily="34" charset="0"/>
                  <a:ea typeface="Lilita One" pitchFamily="34" charset="-122"/>
                  <a:cs typeface="Lilita One" pitchFamily="34" charset="-120"/>
                </a:rPr>
                <a:t>Table of Contents</a:t>
              </a:r>
              <a:endParaRPr lang="en-US" sz="9600" dirty="0"/>
            </a:p>
          </p:txBody>
        </p:sp>
      </p:grpSp>
      <p:grpSp>
        <p:nvGrpSpPr>
          <p:cNvPr id="68114" name="Group"/>
          <p:cNvGrpSpPr/>
          <p:nvPr/>
        </p:nvGrpSpPr>
        <p:grpSpPr>
          <a:xfrm>
            <a:off x="6057900" y="3600450"/>
            <a:ext cx="12150090" cy="5740718"/>
            <a:chOff x="6057900" y="3600450"/>
            <a:chExt cx="12150090" cy="5740718"/>
          </a:xfrm>
        </p:grpSpPr>
        <p:sp>
          <p:nvSpPr>
            <p:cNvPr id="6" name="Shape 2"/>
            <p:cNvSpPr/>
            <p:nvPr/>
          </p:nvSpPr>
          <p:spPr>
            <a:xfrm>
              <a:off x="6057900" y="3600450"/>
              <a:ext cx="1219200" cy="1219200"/>
            </a:xfrm>
            <a:prstGeom prst="ellipse">
              <a:avLst/>
            </a:prstGeom>
            <a:noFill/>
            <a:ln w="38100">
              <a:solidFill>
                <a:srgbClr val="FFFFFF"/>
              </a:solidFill>
              <a:prstDash val="solid"/>
            </a:ln>
          </p:spPr>
        </p:sp>
        <p:sp>
          <p:nvSpPr>
            <p:cNvPr id="7" name="Shape 3"/>
            <p:cNvSpPr/>
            <p:nvPr/>
          </p:nvSpPr>
          <p:spPr>
            <a:xfrm>
              <a:off x="12296775" y="3600450"/>
              <a:ext cx="1219200" cy="1219200"/>
            </a:xfrm>
            <a:prstGeom prst="ellipse">
              <a:avLst/>
            </a:prstGeom>
            <a:noFill/>
            <a:ln w="38100">
              <a:solidFill>
                <a:srgbClr val="FFFFFF"/>
              </a:solidFill>
              <a:prstDash val="solid"/>
            </a:ln>
          </p:spPr>
        </p:sp>
        <p:sp>
          <p:nvSpPr>
            <p:cNvPr id="8" name="Shape 4"/>
            <p:cNvSpPr/>
            <p:nvPr/>
          </p:nvSpPr>
          <p:spPr>
            <a:xfrm>
              <a:off x="6057900" y="5838825"/>
              <a:ext cx="1219200" cy="1219200"/>
            </a:xfrm>
            <a:prstGeom prst="ellipse">
              <a:avLst/>
            </a:prstGeom>
            <a:noFill/>
            <a:ln w="38100">
              <a:solidFill>
                <a:srgbClr val="FFFFFF"/>
              </a:solidFill>
              <a:prstDash val="solid"/>
            </a:ln>
          </p:spPr>
        </p:sp>
        <p:sp>
          <p:nvSpPr>
            <p:cNvPr id="9" name="Shape 5"/>
            <p:cNvSpPr/>
            <p:nvPr/>
          </p:nvSpPr>
          <p:spPr>
            <a:xfrm>
              <a:off x="12296775" y="5838825"/>
              <a:ext cx="1219200" cy="1219200"/>
            </a:xfrm>
            <a:prstGeom prst="ellipse">
              <a:avLst/>
            </a:prstGeom>
            <a:noFill/>
            <a:ln w="38100">
              <a:solidFill>
                <a:srgbClr val="FFFFFF"/>
              </a:solidFill>
              <a:prstDash val="solid"/>
            </a:ln>
          </p:spPr>
        </p:sp>
        <p:sp>
          <p:nvSpPr>
            <p:cNvPr id="10" name="Shape 6"/>
            <p:cNvSpPr/>
            <p:nvPr/>
          </p:nvSpPr>
          <p:spPr>
            <a:xfrm>
              <a:off x="6057900" y="8077200"/>
              <a:ext cx="1219200" cy="1219200"/>
            </a:xfrm>
            <a:prstGeom prst="ellipse">
              <a:avLst/>
            </a:prstGeom>
            <a:noFill/>
            <a:ln w="38100">
              <a:solidFill>
                <a:srgbClr val="FFFFFF"/>
              </a:solidFill>
              <a:prstDash val="solid"/>
            </a:ln>
          </p:spPr>
        </p:sp>
        <p:sp>
          <p:nvSpPr>
            <p:cNvPr id="11" name="Shape 7"/>
            <p:cNvSpPr/>
            <p:nvPr/>
          </p:nvSpPr>
          <p:spPr>
            <a:xfrm>
              <a:off x="12296775" y="8077200"/>
              <a:ext cx="1219200" cy="1219200"/>
            </a:xfrm>
            <a:prstGeom prst="ellipse">
              <a:avLst/>
            </a:prstGeom>
            <a:noFill/>
            <a:ln w="38100">
              <a:solidFill>
                <a:srgbClr val="FFFFFF"/>
              </a:solidFill>
              <a:prstDash val="solid"/>
            </a:ln>
          </p:spPr>
        </p:sp>
        <p:sp>
          <p:nvSpPr>
            <p:cNvPr id="12" name="Text 8"/>
            <p:cNvSpPr/>
            <p:nvPr/>
          </p:nvSpPr>
          <p:spPr>
            <a:xfrm>
              <a:off x="6344603" y="3868103"/>
              <a:ext cx="645795" cy="683895"/>
            </a:xfrm>
            <a:prstGeom prst="rect">
              <a:avLst/>
            </a:prstGeom>
            <a:noFill/>
            <a:ln/>
          </p:spPr>
          <p:txBody>
            <a:bodyPr wrap="square" lIns="0" tIns="0" rIns="0" bIns="0" rtlCol="0" anchor="ctr"/>
            <a:lstStyle/>
            <a:p>
              <a:pPr algn="ctr" indent="0" marL="0">
                <a:buNone/>
              </a:pPr>
              <a:r>
                <a:rPr lang="en-US" sz="3600" u="none" dirty="0">
                  <a:solidFill>
                    <a:srgbClr val="633ECA"/>
                  </a:solidFill>
                  <a:latin typeface="Lilita One" pitchFamily="34" charset="0"/>
                  <a:ea typeface="Lilita One" pitchFamily="34" charset="-122"/>
                  <a:cs typeface="Lilita One" pitchFamily="34" charset="-120"/>
                </a:rPr>
                <a:t>01</a:t>
              </a:r>
              <a:endParaRPr lang="en-US" sz="3600" dirty="0"/>
            </a:p>
          </p:txBody>
        </p:sp>
        <p:sp>
          <p:nvSpPr>
            <p:cNvPr id="13" name="Text 9"/>
            <p:cNvSpPr/>
            <p:nvPr/>
          </p:nvSpPr>
          <p:spPr>
            <a:xfrm>
              <a:off x="7429500" y="3662362"/>
              <a:ext cx="453961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Introduction</a:t>
              </a:r>
              <a:endParaRPr lang="en-US" sz="3600" dirty="0"/>
            </a:p>
          </p:txBody>
        </p:sp>
        <p:sp>
          <p:nvSpPr>
            <p:cNvPr id="14" name="Text 10"/>
            <p:cNvSpPr/>
            <p:nvPr/>
          </p:nvSpPr>
          <p:spPr>
            <a:xfrm>
              <a:off x="7429500" y="4262438"/>
              <a:ext cx="4509135"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The Extraordinary Realm</a:t>
              </a:r>
              <a:endParaRPr lang="en-US" sz="2400" dirty="0"/>
            </a:p>
          </p:txBody>
        </p:sp>
        <p:sp>
          <p:nvSpPr>
            <p:cNvPr id="15" name="Text 11"/>
            <p:cNvSpPr/>
            <p:nvPr/>
          </p:nvSpPr>
          <p:spPr>
            <a:xfrm>
              <a:off x="12559665" y="3868103"/>
              <a:ext cx="693420" cy="683895"/>
            </a:xfrm>
            <a:prstGeom prst="rect">
              <a:avLst/>
            </a:prstGeom>
            <a:noFill/>
            <a:ln/>
          </p:spPr>
          <p:txBody>
            <a:bodyPr wrap="square" lIns="0" tIns="0" rIns="0" bIns="0" rtlCol="0" anchor="ctr"/>
            <a:lstStyle/>
            <a:p>
              <a:pPr algn="ctr" indent="0" marL="0">
                <a:buNone/>
              </a:pPr>
              <a:r>
                <a:rPr lang="en-US" sz="3600" u="none" dirty="0">
                  <a:solidFill>
                    <a:srgbClr val="633ECA"/>
                  </a:solidFill>
                  <a:latin typeface="Lilita One" pitchFamily="34" charset="0"/>
                  <a:ea typeface="Lilita One" pitchFamily="34" charset="-122"/>
                  <a:cs typeface="Lilita One" pitchFamily="34" charset="-120"/>
                </a:rPr>
                <a:t>02</a:t>
              </a:r>
              <a:endParaRPr lang="en-US" sz="3600" dirty="0"/>
            </a:p>
          </p:txBody>
        </p:sp>
        <p:sp>
          <p:nvSpPr>
            <p:cNvPr id="16" name="Text 12"/>
            <p:cNvSpPr/>
            <p:nvPr/>
          </p:nvSpPr>
          <p:spPr>
            <a:xfrm>
              <a:off x="13668375" y="3662362"/>
              <a:ext cx="453961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Encounters</a:t>
              </a:r>
              <a:endParaRPr lang="en-US" sz="3600" dirty="0"/>
            </a:p>
          </p:txBody>
        </p:sp>
        <p:sp>
          <p:nvSpPr>
            <p:cNvPr id="17" name="Text 13"/>
            <p:cNvSpPr/>
            <p:nvPr/>
          </p:nvSpPr>
          <p:spPr>
            <a:xfrm>
              <a:off x="13668375" y="4262438"/>
              <a:ext cx="4509135"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Unicorn Sightings</a:t>
              </a:r>
              <a:endParaRPr lang="en-US" sz="2400" dirty="0"/>
            </a:p>
          </p:txBody>
        </p:sp>
        <p:sp>
          <p:nvSpPr>
            <p:cNvPr id="18" name="Text 14"/>
            <p:cNvSpPr/>
            <p:nvPr/>
          </p:nvSpPr>
          <p:spPr>
            <a:xfrm>
              <a:off x="6316028" y="6106478"/>
              <a:ext cx="702945" cy="683895"/>
            </a:xfrm>
            <a:prstGeom prst="rect">
              <a:avLst/>
            </a:prstGeom>
            <a:noFill/>
            <a:ln/>
          </p:spPr>
          <p:txBody>
            <a:bodyPr wrap="square" lIns="0" tIns="0" rIns="0" bIns="0" rtlCol="0" anchor="ctr"/>
            <a:lstStyle/>
            <a:p>
              <a:pPr algn="ctr" indent="0" marL="0">
                <a:buNone/>
              </a:pPr>
              <a:r>
                <a:rPr lang="en-US" sz="3600" u="none" dirty="0">
                  <a:solidFill>
                    <a:srgbClr val="633ECA"/>
                  </a:solidFill>
                  <a:latin typeface="Lilita One" pitchFamily="34" charset="0"/>
                  <a:ea typeface="Lilita One" pitchFamily="34" charset="-122"/>
                  <a:cs typeface="Lilita One" pitchFamily="34" charset="-120"/>
                </a:rPr>
                <a:t>03</a:t>
              </a:r>
              <a:endParaRPr lang="en-US" sz="3600" dirty="0"/>
            </a:p>
          </p:txBody>
        </p:sp>
        <p:sp>
          <p:nvSpPr>
            <p:cNvPr id="19" name="Text 15"/>
            <p:cNvSpPr/>
            <p:nvPr/>
          </p:nvSpPr>
          <p:spPr>
            <a:xfrm>
              <a:off x="7429500" y="5900738"/>
              <a:ext cx="453961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Wonders</a:t>
              </a:r>
              <a:endParaRPr lang="en-US" sz="3600" dirty="0"/>
            </a:p>
          </p:txBody>
        </p:sp>
        <p:sp>
          <p:nvSpPr>
            <p:cNvPr id="20" name="Text 16"/>
            <p:cNvSpPr/>
            <p:nvPr/>
          </p:nvSpPr>
          <p:spPr>
            <a:xfrm>
              <a:off x="7429500" y="6500813"/>
              <a:ext cx="4509135"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Wishes Granted</a:t>
              </a:r>
              <a:endParaRPr lang="en-US" sz="2400" dirty="0"/>
            </a:p>
          </p:txBody>
        </p:sp>
        <p:sp>
          <p:nvSpPr>
            <p:cNvPr id="21" name="Text 17"/>
            <p:cNvSpPr/>
            <p:nvPr/>
          </p:nvSpPr>
          <p:spPr>
            <a:xfrm>
              <a:off x="12540615" y="6106478"/>
              <a:ext cx="731520" cy="683895"/>
            </a:xfrm>
            <a:prstGeom prst="rect">
              <a:avLst/>
            </a:prstGeom>
            <a:noFill/>
            <a:ln/>
          </p:spPr>
          <p:txBody>
            <a:bodyPr wrap="square" lIns="0" tIns="0" rIns="0" bIns="0" rtlCol="0" anchor="ctr"/>
            <a:lstStyle/>
            <a:p>
              <a:pPr algn="ctr" indent="0" marL="0">
                <a:buNone/>
              </a:pPr>
              <a:r>
                <a:rPr lang="en-US" sz="3600" u="none" dirty="0">
                  <a:solidFill>
                    <a:srgbClr val="633ECA"/>
                  </a:solidFill>
                  <a:latin typeface="Lilita One" pitchFamily="34" charset="0"/>
                  <a:ea typeface="Lilita One" pitchFamily="34" charset="-122"/>
                  <a:cs typeface="Lilita One" pitchFamily="34" charset="-120"/>
                </a:rPr>
                <a:t>04</a:t>
              </a:r>
              <a:endParaRPr lang="en-US" sz="3600" dirty="0"/>
            </a:p>
          </p:txBody>
        </p:sp>
        <p:sp>
          <p:nvSpPr>
            <p:cNvPr id="22" name="Text 18"/>
            <p:cNvSpPr/>
            <p:nvPr/>
          </p:nvSpPr>
          <p:spPr>
            <a:xfrm>
              <a:off x="13668375" y="5900738"/>
              <a:ext cx="453961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Magic</a:t>
              </a:r>
              <a:endParaRPr lang="en-US" sz="3600" dirty="0"/>
            </a:p>
          </p:txBody>
        </p:sp>
        <p:sp>
          <p:nvSpPr>
            <p:cNvPr id="23" name="Text 19"/>
            <p:cNvSpPr/>
            <p:nvPr/>
          </p:nvSpPr>
          <p:spPr>
            <a:xfrm>
              <a:off x="13668375" y="6500813"/>
              <a:ext cx="4509135"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Spellcasting</a:t>
              </a:r>
              <a:endParaRPr lang="en-US" sz="2400" dirty="0"/>
            </a:p>
          </p:txBody>
        </p:sp>
        <p:sp>
          <p:nvSpPr>
            <p:cNvPr id="24" name="Text 20"/>
            <p:cNvSpPr/>
            <p:nvPr/>
          </p:nvSpPr>
          <p:spPr>
            <a:xfrm>
              <a:off x="6320790" y="8344853"/>
              <a:ext cx="693420" cy="683895"/>
            </a:xfrm>
            <a:prstGeom prst="rect">
              <a:avLst/>
            </a:prstGeom>
            <a:noFill/>
            <a:ln/>
          </p:spPr>
          <p:txBody>
            <a:bodyPr wrap="square" lIns="0" tIns="0" rIns="0" bIns="0" rtlCol="0" anchor="ctr"/>
            <a:lstStyle/>
            <a:p>
              <a:pPr algn="ctr" indent="0" marL="0">
                <a:buNone/>
              </a:pPr>
              <a:r>
                <a:rPr lang="en-US" sz="3600" u="none" dirty="0">
                  <a:solidFill>
                    <a:srgbClr val="633ECA"/>
                  </a:solidFill>
                  <a:latin typeface="Lilita One" pitchFamily="34" charset="0"/>
                  <a:ea typeface="Lilita One" pitchFamily="34" charset="-122"/>
                  <a:cs typeface="Lilita One" pitchFamily="34" charset="-120"/>
                </a:rPr>
                <a:t>05</a:t>
              </a:r>
              <a:endParaRPr lang="en-US" sz="3600" dirty="0"/>
            </a:p>
          </p:txBody>
        </p:sp>
        <p:sp>
          <p:nvSpPr>
            <p:cNvPr id="25" name="Text 21"/>
            <p:cNvSpPr/>
            <p:nvPr/>
          </p:nvSpPr>
          <p:spPr>
            <a:xfrm>
              <a:off x="7429500" y="8139112"/>
              <a:ext cx="453961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Adventure</a:t>
              </a:r>
              <a:endParaRPr lang="en-US" sz="3600" dirty="0"/>
            </a:p>
          </p:txBody>
        </p:sp>
        <p:sp>
          <p:nvSpPr>
            <p:cNvPr id="26" name="Text 22"/>
            <p:cNvSpPr/>
            <p:nvPr/>
          </p:nvSpPr>
          <p:spPr>
            <a:xfrm>
              <a:off x="7429500" y="8739188"/>
              <a:ext cx="4509135"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Happily Ever After</a:t>
              </a:r>
              <a:endParaRPr lang="en-US" sz="2400" dirty="0"/>
            </a:p>
          </p:txBody>
        </p:sp>
        <p:sp>
          <p:nvSpPr>
            <p:cNvPr id="27" name="Text 23"/>
            <p:cNvSpPr/>
            <p:nvPr/>
          </p:nvSpPr>
          <p:spPr>
            <a:xfrm>
              <a:off x="12545378" y="8344853"/>
              <a:ext cx="721995" cy="683895"/>
            </a:xfrm>
            <a:prstGeom prst="rect">
              <a:avLst/>
            </a:prstGeom>
            <a:noFill/>
            <a:ln/>
          </p:spPr>
          <p:txBody>
            <a:bodyPr wrap="square" lIns="0" tIns="0" rIns="0" bIns="0" rtlCol="0" anchor="ctr"/>
            <a:lstStyle/>
            <a:p>
              <a:pPr algn="ctr" indent="0" marL="0">
                <a:buNone/>
              </a:pPr>
              <a:r>
                <a:rPr lang="en-US" sz="3600" u="none" dirty="0">
                  <a:solidFill>
                    <a:srgbClr val="633ECA"/>
                  </a:solidFill>
                  <a:latin typeface="Lilita One" pitchFamily="34" charset="0"/>
                  <a:ea typeface="Lilita One" pitchFamily="34" charset="-122"/>
                  <a:cs typeface="Lilita One" pitchFamily="34" charset="-120"/>
                </a:rPr>
                <a:t>06</a:t>
              </a:r>
              <a:endParaRPr lang="en-US" sz="3600" dirty="0"/>
            </a:p>
          </p:txBody>
        </p:sp>
        <p:sp>
          <p:nvSpPr>
            <p:cNvPr id="28" name="Text 24"/>
            <p:cNvSpPr/>
            <p:nvPr/>
          </p:nvSpPr>
          <p:spPr>
            <a:xfrm>
              <a:off x="13668375" y="8139112"/>
              <a:ext cx="453961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Conclusion</a:t>
              </a:r>
              <a:endParaRPr lang="en-US" sz="3600" dirty="0"/>
            </a:p>
          </p:txBody>
        </p:sp>
        <p:sp>
          <p:nvSpPr>
            <p:cNvPr id="29" name="Text 25"/>
            <p:cNvSpPr/>
            <p:nvPr/>
          </p:nvSpPr>
          <p:spPr>
            <a:xfrm>
              <a:off x="13668375" y="8739188"/>
              <a:ext cx="4509135"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Embrace the Fantasy</a:t>
              </a:r>
              <a:endParaRPr lang="en-US" sz="2400" dirty="0"/>
            </a:p>
          </p:txBody>
        </p:sp>
      </p:grpSp>
      <p:pic>
        <p:nvPicPr>
          <p:cNvPr id="30" name="Image 2" descr="preencoded.png">    </p:cNvPr>
          <p:cNvPicPr>
            <a:picLocks noChangeAspect="1"/>
          </p:cNvPicPr>
          <p:nvPr/>
        </p:nvPicPr>
        <p:blipFill>
          <a:blip r:embed="rId3"/>
          <a:stretch>
            <a:fillRect/>
          </a:stretch>
        </p:blipFill>
        <p:spPr>
          <a:xfrm>
            <a:off x="561975" y="1104900"/>
            <a:ext cx="4905375" cy="89154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1429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65636" name="Group"/>
          <p:cNvGrpSpPr/>
          <p:nvPr/>
        </p:nvGrpSpPr>
        <p:grpSpPr>
          <a:xfrm>
            <a:off x="5132070" y="5667375"/>
            <a:ext cx="8023860" cy="1097280"/>
            <a:chOff x="5132070" y="5667375"/>
            <a:chExt cx="8023860" cy="1097280"/>
          </a:xfrm>
        </p:grpSpPr>
        <p:grpSp>
          <p:nvGrpSpPr>
            <p:cNvPr id="84098" name="Group"/>
            <p:cNvGrpSpPr/>
            <p:nvPr/>
          </p:nvGrpSpPr>
          <p:grpSpPr>
            <a:xfrm>
              <a:off x="5577840" y="3838575"/>
              <a:ext cx="7132320" cy="1817370"/>
              <a:chOff x="5577840" y="3838575"/>
              <a:chExt cx="7132320" cy="1817370"/>
            </a:xfrm>
          </p:grpSpPr>
          <p:sp>
            <p:nvSpPr>
              <p:cNvPr id="5" name="Text 1"/>
              <p:cNvSpPr/>
              <p:nvPr/>
            </p:nvSpPr>
            <p:spPr>
              <a:xfrm>
                <a:off x="5577840" y="3838575"/>
                <a:ext cx="7132320" cy="1817370"/>
              </a:xfrm>
              <a:prstGeom prst="rect">
                <a:avLst/>
              </a:prstGeom>
              <a:noFill/>
              <a:ln/>
            </p:spPr>
            <p:txBody>
              <a:bodyPr wrap="square" lIns="0" tIns="0" rIns="0" bIns="0" rtlCol="0" anchor="t"/>
              <a:lstStyle/>
              <a:p>
                <a:pPr algn="ctr" indent="0" marL="0">
                  <a:buNone/>
                </a:pPr>
                <a:r>
                  <a:rPr lang="en-US" sz="9600" u="none" dirty="0">
                    <a:solidFill>
                      <a:srgbClr val="FFFFFF"/>
                    </a:solidFill>
                    <a:latin typeface="Lilita One" pitchFamily="34" charset="0"/>
                    <a:ea typeface="Lilita One" pitchFamily="34" charset="-122"/>
                    <a:cs typeface="Lilita One" pitchFamily="34" charset="-120"/>
                  </a:rPr>
                  <a:t>Introduction</a:t>
                </a:r>
                <a:endParaRPr lang="en-US" sz="9600" dirty="0"/>
              </a:p>
            </p:txBody>
          </p:sp>
        </p:grpSp>
        <p:sp>
          <p:nvSpPr>
            <p:cNvPr id="6" name="Text 2"/>
            <p:cNvSpPr/>
            <p:nvPr/>
          </p:nvSpPr>
          <p:spPr>
            <a:xfrm>
              <a:off x="5132070" y="5667375"/>
              <a:ext cx="8023860" cy="10972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The Fantasy Realm: Uncovering the Secrets of the Imagination and the Magic that Lies Within</a:t>
              </a:r>
              <a:endParaRPr lang="en-US" sz="2400" dirty="0"/>
            </a:p>
          </p:txBody>
        </p:sp>
      </p:grpSp>
      <p:pic>
        <p:nvPicPr>
          <p:cNvPr id="7" name="Image 2" descr="preencoded.png">    </p:cNvPr>
          <p:cNvPicPr>
            <a:picLocks noChangeAspect="1"/>
          </p:cNvPicPr>
          <p:nvPr/>
        </p:nvPicPr>
        <p:blipFill>
          <a:blip r:embed="rId3"/>
          <a:stretch>
            <a:fillRect/>
          </a:stretch>
        </p:blipFill>
        <p:spPr>
          <a:xfrm>
            <a:off x="13125450" y="5229225"/>
            <a:ext cx="5162550" cy="5162550"/>
          </a:xfrm>
          <a:prstGeom prst="rect">
            <a:avLst/>
          </a:prstGeom>
        </p:spPr>
      </p:pic>
      <p:pic>
        <p:nvPicPr>
          <p:cNvPr id="8" name="Image 3" descr="preencoded.png">    </p:cNvPr>
          <p:cNvPicPr>
            <a:picLocks noChangeAspect="1"/>
          </p:cNvPicPr>
          <p:nvPr/>
        </p:nvPicPr>
        <p:blipFill>
          <a:blip r:embed="rId4"/>
          <a:stretch>
            <a:fillRect/>
          </a:stretch>
        </p:blipFill>
        <p:spPr>
          <a:xfrm>
            <a:off x="-476250" y="-409575"/>
            <a:ext cx="4943476" cy="494347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pic>
        <p:nvPicPr>
          <p:cNvPr id="3" name="Image 1" descr="preencoded.png">    </p:cNvPr>
          <p:cNvPicPr>
            <a:picLocks noChangeAspect="1"/>
          </p:cNvPicPr>
          <p:nvPr/>
        </p:nvPicPr>
        <p:blipFill>
          <a:blip r:embed="rId2"/>
          <a:stretch>
            <a:fillRect/>
          </a:stretch>
        </p:blipFill>
        <p:spPr>
          <a:xfrm>
            <a:off x="14887575" y="-962025"/>
            <a:ext cx="4070140" cy="4964040"/>
          </a:xfrm>
          <a:prstGeom prst="rect">
            <a:avLst/>
          </a:prstGeom>
        </p:spPr>
      </p:pic>
      <p:grpSp>
        <p:nvGrpSpPr>
          <p:cNvPr id="4359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10509" name="Group"/>
          <p:cNvGrpSpPr/>
          <p:nvPr/>
        </p:nvGrpSpPr>
        <p:grpSpPr>
          <a:xfrm>
            <a:off x="2847975" y="1733550"/>
            <a:ext cx="10344150" cy="1133475"/>
            <a:chOff x="2847975" y="1733550"/>
            <a:chExt cx="10344150" cy="1133475"/>
          </a:xfrm>
        </p:grpSpPr>
        <p:sp>
          <p:nvSpPr>
            <p:cNvPr id="6" name="Text 1"/>
            <p:cNvSpPr/>
            <p:nvPr/>
          </p:nvSpPr>
          <p:spPr>
            <a:xfrm>
              <a:off x="2847975" y="1733550"/>
              <a:ext cx="10344150" cy="1133475"/>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The Realm of the Extraordinary</a:t>
              </a:r>
              <a:endParaRPr lang="en-US" sz="6000" dirty="0"/>
            </a:p>
          </p:txBody>
        </p:sp>
      </p:grpSp>
      <p:grpSp>
        <p:nvGrpSpPr>
          <p:cNvPr id="88128" name="Group"/>
          <p:cNvGrpSpPr/>
          <p:nvPr/>
        </p:nvGrpSpPr>
        <p:grpSpPr>
          <a:xfrm>
            <a:off x="2219325" y="3552825"/>
            <a:ext cx="13910310" cy="4564380"/>
            <a:chOff x="2219325" y="3552825"/>
            <a:chExt cx="13910310" cy="4564380"/>
          </a:xfrm>
        </p:grpSpPr>
        <p:sp>
          <p:nvSpPr>
            <p:cNvPr id="7" name="Text 2"/>
            <p:cNvSpPr/>
            <p:nvPr/>
          </p:nvSpPr>
          <p:spPr>
            <a:xfrm>
              <a:off x="2219325" y="3552825"/>
              <a:ext cx="6604635" cy="45643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45643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9376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8401050" y="762000"/>
            <a:ext cx="8763000" cy="8763000"/>
          </a:xfrm>
          <a:prstGeom prst="rect">
            <a:avLst/>
          </a:prstGeom>
        </p:spPr>
      </p:pic>
      <p:grpSp>
        <p:nvGrpSpPr>
          <p:cNvPr id="51912" name="Group"/>
          <p:cNvGrpSpPr/>
          <p:nvPr/>
        </p:nvGrpSpPr>
        <p:grpSpPr>
          <a:xfrm>
            <a:off x="571500" y="2557463"/>
            <a:ext cx="1114425" cy="1104900"/>
            <a:chOff x="571500" y="2557463"/>
            <a:chExt cx="1114425" cy="1104900"/>
          </a:xfrm>
        </p:grpSpPr>
        <p:pic>
          <p:nvPicPr>
            <p:cNvPr id="6" name="Image 3" descr="preencoded.png">    </p:cNvPr>
            <p:cNvPicPr>
              <a:picLocks noChangeAspect="1"/>
            </p:cNvPicPr>
            <p:nvPr/>
          </p:nvPicPr>
          <p:blipFill>
            <a:blip r:embed="rId4"/>
            <a:stretch>
              <a:fillRect/>
            </a:stretch>
          </p:blipFill>
          <p:spPr>
            <a:xfrm>
              <a:off x="571500" y="2557463"/>
              <a:ext cx="1114425" cy="1104900"/>
            </a:xfrm>
            <a:prstGeom prst="rect">
              <a:avLst/>
            </a:prstGeom>
          </p:spPr>
        </p:pic>
        <p:grpSp>
          <p:nvGrpSpPr>
            <p:cNvPr id="63654" name="Group"/>
            <p:cNvGrpSpPr/>
            <p:nvPr/>
          </p:nvGrpSpPr>
          <p:grpSpPr>
            <a:xfrm>
              <a:off x="1962150" y="2028825"/>
              <a:ext cx="6158865" cy="2268855"/>
              <a:chOff x="1962150" y="2028825"/>
              <a:chExt cx="6158865" cy="2268855"/>
            </a:xfrm>
          </p:grpSpPr>
          <p:sp>
            <p:nvSpPr>
              <p:cNvPr id="7" name="Text 1"/>
              <p:cNvSpPr/>
              <p:nvPr/>
            </p:nvSpPr>
            <p:spPr>
              <a:xfrm>
                <a:off x="1962150" y="2028825"/>
                <a:ext cx="615886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Unicorn Sightings</a:t>
                </a:r>
                <a:endParaRPr lang="en-US" sz="3600" dirty="0"/>
              </a:p>
            </p:txBody>
          </p:sp>
          <p:sp>
            <p:nvSpPr>
              <p:cNvPr id="8" name="Text 2"/>
              <p:cNvSpPr/>
              <p:nvPr/>
            </p:nvSpPr>
            <p:spPr>
              <a:xfrm>
                <a:off x="1962150" y="2705100"/>
                <a:ext cx="6128385" cy="15925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record of the number of unicorns spotted in the fantasy realm and the beauty and mystery that surrounds these enchanting creatures.</a:t>
                </a:r>
                <a:endParaRPr lang="en-US" sz="2400" dirty="0"/>
              </a:p>
            </p:txBody>
          </p:sp>
        </p:grpSp>
      </p:grpSp>
      <p:grpSp>
        <p:nvGrpSpPr>
          <p:cNvPr id="94412" name="Group"/>
          <p:cNvGrpSpPr/>
          <p:nvPr/>
        </p:nvGrpSpPr>
        <p:grpSpPr>
          <a:xfrm>
            <a:off x="571500" y="5686424"/>
            <a:ext cx="1114425" cy="1076326"/>
            <a:chOff x="571500" y="5686424"/>
            <a:chExt cx="1114425" cy="1076326"/>
          </a:xfrm>
        </p:grpSpPr>
        <p:pic>
          <p:nvPicPr>
            <p:cNvPr id="9" name="Image 4" descr="preencoded.png">    </p:cNvPr>
            <p:cNvPicPr>
              <a:picLocks noChangeAspect="1"/>
            </p:cNvPicPr>
            <p:nvPr/>
          </p:nvPicPr>
          <p:blipFill>
            <a:blip r:embed="rId5"/>
            <a:stretch>
              <a:fillRect/>
            </a:stretch>
          </p:blipFill>
          <p:spPr>
            <a:xfrm>
              <a:off x="571500" y="5686424"/>
              <a:ext cx="1114425" cy="1076326"/>
            </a:xfrm>
            <a:prstGeom prst="rect">
              <a:avLst/>
            </a:prstGeom>
          </p:spPr>
        </p:pic>
        <p:grpSp>
          <p:nvGrpSpPr>
            <p:cNvPr id="53639" name="Group"/>
            <p:cNvGrpSpPr/>
            <p:nvPr/>
          </p:nvGrpSpPr>
          <p:grpSpPr>
            <a:xfrm>
              <a:off x="1962150" y="5143500"/>
              <a:ext cx="6158865" cy="2268855"/>
              <a:chOff x="1962150" y="5143500"/>
              <a:chExt cx="6158865" cy="2268855"/>
            </a:xfrm>
          </p:grpSpPr>
          <p:sp>
            <p:nvSpPr>
              <p:cNvPr id="10" name="Text 3"/>
              <p:cNvSpPr/>
              <p:nvPr/>
            </p:nvSpPr>
            <p:spPr>
              <a:xfrm>
                <a:off x="1962150" y="5143500"/>
                <a:ext cx="615886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Dragon Taming</a:t>
                </a:r>
                <a:endParaRPr lang="en-US" sz="3600" dirty="0"/>
              </a:p>
            </p:txBody>
          </p:sp>
          <p:sp>
            <p:nvSpPr>
              <p:cNvPr id="11" name="Text 4"/>
              <p:cNvSpPr/>
              <p:nvPr/>
            </p:nvSpPr>
            <p:spPr>
              <a:xfrm>
                <a:off x="1962150" y="5819775"/>
                <a:ext cx="6128385" cy="15925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1179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39810" name="Group"/>
          <p:cNvGrpSpPr/>
          <p:nvPr/>
        </p:nvGrpSpPr>
        <p:grpSpPr>
          <a:xfrm>
            <a:off x="342900" y="1009650"/>
            <a:ext cx="4318635" cy="8439150"/>
            <a:chOff x="342900" y="1009650"/>
            <a:chExt cx="4318635" cy="8439150"/>
          </a:xfrm>
        </p:grpSpPr>
        <p:pic>
          <p:nvPicPr>
            <p:cNvPr id="5" name="Image 2" descr="preencoded.png">    </p:cNvPr>
            <p:cNvPicPr>
              <a:picLocks noChangeAspect="1"/>
            </p:cNvPicPr>
            <p:nvPr/>
          </p:nvPicPr>
          <p:blipFill>
            <a:blip r:embed="rId3"/>
            <a:stretch>
              <a:fillRect/>
            </a:stretch>
          </p:blipFill>
          <p:spPr>
            <a:xfrm>
              <a:off x="342900" y="1009650"/>
              <a:ext cx="1019175" cy="1000125"/>
            </a:xfrm>
            <a:prstGeom prst="rect">
              <a:avLst/>
            </a:prstGeom>
          </p:spPr>
        </p:pic>
        <p:pic>
          <p:nvPicPr>
            <p:cNvPr id="6" name="Image 3" descr="preencoded.png">    </p:cNvPr>
            <p:cNvPicPr>
              <a:picLocks noChangeAspect="1"/>
            </p:cNvPicPr>
            <p:nvPr/>
          </p:nvPicPr>
          <p:blipFill>
            <a:blip r:embed="rId4"/>
            <a:stretch>
              <a:fillRect/>
            </a:stretch>
          </p:blipFill>
          <p:spPr>
            <a:xfrm>
              <a:off x="371475" y="5857875"/>
              <a:ext cx="4229100" cy="3590925"/>
            </a:xfrm>
            <a:prstGeom prst="rect">
              <a:avLst/>
            </a:prstGeom>
          </p:spPr>
        </p:pic>
        <p:sp>
          <p:nvSpPr>
            <p:cNvPr id="7" name="Text 1"/>
            <p:cNvSpPr/>
            <p:nvPr/>
          </p:nvSpPr>
          <p:spPr>
            <a:xfrm>
              <a:off x="371475" y="2438400"/>
              <a:ext cx="359854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Unicorn Sightings</a:t>
              </a:r>
              <a:endParaRPr lang="en-US" sz="3600" dirty="0"/>
            </a:p>
          </p:txBody>
        </p:sp>
        <p:sp>
          <p:nvSpPr>
            <p:cNvPr id="8" name="Text 2"/>
            <p:cNvSpPr/>
            <p:nvPr/>
          </p:nvSpPr>
          <p:spPr>
            <a:xfrm>
              <a:off x="371475" y="3419475"/>
              <a:ext cx="4290060" cy="20878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record of the number of unicorns spotted in the fantasy realm and the beauty and mystery.</a:t>
              </a:r>
              <a:endParaRPr lang="en-US" sz="2400" dirty="0"/>
            </a:p>
          </p:txBody>
        </p:sp>
      </p:grpSp>
      <p:grpSp>
        <p:nvGrpSpPr>
          <p:cNvPr id="86925" name="Group"/>
          <p:cNvGrpSpPr/>
          <p:nvPr/>
        </p:nvGrpSpPr>
        <p:grpSpPr>
          <a:xfrm>
            <a:off x="4781550" y="1009650"/>
            <a:ext cx="4318635" cy="8439150"/>
            <a:chOff x="4781550" y="1009650"/>
            <a:chExt cx="4318635" cy="8439150"/>
          </a:xfrm>
        </p:grpSpPr>
        <p:pic>
          <p:nvPicPr>
            <p:cNvPr id="9" name="Image 4" descr="preencoded.png">    </p:cNvPr>
            <p:cNvPicPr>
              <a:picLocks noChangeAspect="1"/>
            </p:cNvPicPr>
            <p:nvPr/>
          </p:nvPicPr>
          <p:blipFill>
            <a:blip r:embed="rId5"/>
            <a:stretch>
              <a:fillRect/>
            </a:stretch>
          </p:blipFill>
          <p:spPr>
            <a:xfrm>
              <a:off x="4781550" y="1009650"/>
              <a:ext cx="1143000" cy="1000125"/>
            </a:xfrm>
            <a:prstGeom prst="rect">
              <a:avLst/>
            </a:prstGeom>
          </p:spPr>
        </p:pic>
        <p:pic>
          <p:nvPicPr>
            <p:cNvPr id="10" name="Image 5" descr="preencoded.png">    </p:cNvPr>
            <p:cNvPicPr>
              <a:picLocks noChangeAspect="1"/>
            </p:cNvPicPr>
            <p:nvPr/>
          </p:nvPicPr>
          <p:blipFill>
            <a:blip r:embed="rId6"/>
            <a:stretch>
              <a:fillRect/>
            </a:stretch>
          </p:blipFill>
          <p:spPr>
            <a:xfrm>
              <a:off x="4810125" y="5857875"/>
              <a:ext cx="4229100" cy="3590925"/>
            </a:xfrm>
            <a:prstGeom prst="rect">
              <a:avLst/>
            </a:prstGeom>
          </p:spPr>
        </p:pic>
        <p:sp>
          <p:nvSpPr>
            <p:cNvPr id="11" name="Text 3"/>
            <p:cNvSpPr/>
            <p:nvPr/>
          </p:nvSpPr>
          <p:spPr>
            <a:xfrm>
              <a:off x="4810125" y="2438400"/>
              <a:ext cx="310324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Dragon Taming</a:t>
              </a:r>
              <a:endParaRPr lang="en-US" sz="3600" dirty="0"/>
            </a:p>
          </p:txBody>
        </p:sp>
        <p:sp>
          <p:nvSpPr>
            <p:cNvPr id="12" name="Text 4"/>
            <p:cNvSpPr/>
            <p:nvPr/>
          </p:nvSpPr>
          <p:spPr>
            <a:xfrm>
              <a:off x="4810125" y="3419475"/>
              <a:ext cx="4290060" cy="20878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closer look at the art of taming dragons and the brave adventurers who take on creatures.</a:t>
              </a:r>
              <a:endParaRPr lang="en-US" sz="2400" dirty="0"/>
            </a:p>
          </p:txBody>
        </p:sp>
      </p:grpSp>
      <p:grpSp>
        <p:nvGrpSpPr>
          <p:cNvPr id="89071" name="Group"/>
          <p:cNvGrpSpPr/>
          <p:nvPr/>
        </p:nvGrpSpPr>
        <p:grpSpPr>
          <a:xfrm>
            <a:off x="9220200" y="1009650"/>
            <a:ext cx="4318635" cy="8439150"/>
            <a:chOff x="9220200" y="1009650"/>
            <a:chExt cx="4318635" cy="8439150"/>
          </a:xfrm>
        </p:grpSpPr>
        <p:pic>
          <p:nvPicPr>
            <p:cNvPr id="13" name="Image 6" descr="preencoded.png">    </p:cNvPr>
            <p:cNvPicPr>
              <a:picLocks noChangeAspect="1"/>
            </p:cNvPicPr>
            <p:nvPr/>
          </p:nvPicPr>
          <p:blipFill>
            <a:blip r:embed="rId7"/>
            <a:stretch>
              <a:fillRect/>
            </a:stretch>
          </p:blipFill>
          <p:spPr>
            <a:xfrm>
              <a:off x="9220200" y="1009650"/>
              <a:ext cx="1047750" cy="1000125"/>
            </a:xfrm>
            <a:prstGeom prst="rect">
              <a:avLst/>
            </a:prstGeom>
          </p:spPr>
        </p:pic>
        <p:pic>
          <p:nvPicPr>
            <p:cNvPr id="14" name="Image 7" descr="preencoded.png">    </p:cNvPr>
            <p:cNvPicPr>
              <a:picLocks noChangeAspect="1"/>
            </p:cNvPicPr>
            <p:nvPr/>
          </p:nvPicPr>
          <p:blipFill>
            <a:blip r:embed="rId8"/>
            <a:stretch>
              <a:fillRect/>
            </a:stretch>
          </p:blipFill>
          <p:spPr>
            <a:xfrm>
              <a:off x="9248775" y="5857875"/>
              <a:ext cx="4229100" cy="3590925"/>
            </a:xfrm>
            <a:prstGeom prst="rect">
              <a:avLst/>
            </a:prstGeom>
          </p:spPr>
        </p:pic>
        <p:sp>
          <p:nvSpPr>
            <p:cNvPr id="15" name="Text 5"/>
            <p:cNvSpPr/>
            <p:nvPr/>
          </p:nvSpPr>
          <p:spPr>
            <a:xfrm>
              <a:off x="9248775" y="2438400"/>
              <a:ext cx="359854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Unicorn Sightings</a:t>
              </a:r>
              <a:endParaRPr lang="en-US" sz="3600" dirty="0"/>
            </a:p>
          </p:txBody>
        </p:sp>
        <p:sp>
          <p:nvSpPr>
            <p:cNvPr id="16" name="Text 6"/>
            <p:cNvSpPr/>
            <p:nvPr/>
          </p:nvSpPr>
          <p:spPr>
            <a:xfrm>
              <a:off x="9248775" y="3419475"/>
              <a:ext cx="4290060" cy="20878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record of the number of unicorns spotted in the fantasy realm and the beauty and mystery.</a:t>
              </a:r>
              <a:endParaRPr lang="en-US" sz="2400" dirty="0"/>
            </a:p>
          </p:txBody>
        </p:sp>
      </p:grpSp>
      <p:grpSp>
        <p:nvGrpSpPr>
          <p:cNvPr id="38421" name="Group"/>
          <p:cNvGrpSpPr/>
          <p:nvPr/>
        </p:nvGrpSpPr>
        <p:grpSpPr>
          <a:xfrm>
            <a:off x="13658850" y="1009650"/>
            <a:ext cx="4318635" cy="8439150"/>
            <a:chOff x="13658850" y="1009650"/>
            <a:chExt cx="4318635" cy="8439150"/>
          </a:xfrm>
        </p:grpSpPr>
        <p:pic>
          <p:nvPicPr>
            <p:cNvPr id="17" name="Image 8" descr="preencoded.png">    </p:cNvPr>
            <p:cNvPicPr>
              <a:picLocks noChangeAspect="1"/>
            </p:cNvPicPr>
            <p:nvPr/>
          </p:nvPicPr>
          <p:blipFill>
            <a:blip r:embed="rId9"/>
            <a:stretch>
              <a:fillRect/>
            </a:stretch>
          </p:blipFill>
          <p:spPr>
            <a:xfrm>
              <a:off x="13658850" y="1009650"/>
              <a:ext cx="847725" cy="1000125"/>
            </a:xfrm>
            <a:prstGeom prst="rect">
              <a:avLst/>
            </a:prstGeom>
          </p:spPr>
        </p:pic>
        <p:pic>
          <p:nvPicPr>
            <p:cNvPr id="18" name="Image 9" descr="preencoded.png">    </p:cNvPr>
            <p:cNvPicPr>
              <a:picLocks noChangeAspect="1"/>
            </p:cNvPicPr>
            <p:nvPr/>
          </p:nvPicPr>
          <p:blipFill>
            <a:blip r:embed="rId10"/>
            <a:stretch>
              <a:fillRect/>
            </a:stretch>
          </p:blipFill>
          <p:spPr>
            <a:xfrm>
              <a:off x="13687425" y="5857875"/>
              <a:ext cx="4229100" cy="3590925"/>
            </a:xfrm>
            <a:prstGeom prst="rect">
              <a:avLst/>
            </a:prstGeom>
          </p:spPr>
        </p:pic>
        <p:sp>
          <p:nvSpPr>
            <p:cNvPr id="19" name="Text 7"/>
            <p:cNvSpPr/>
            <p:nvPr/>
          </p:nvSpPr>
          <p:spPr>
            <a:xfrm>
              <a:off x="13687425" y="2438400"/>
              <a:ext cx="310324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Dragon Taming</a:t>
              </a:r>
              <a:endParaRPr lang="en-US" sz="3600" dirty="0"/>
            </a:p>
          </p:txBody>
        </p:sp>
        <p:sp>
          <p:nvSpPr>
            <p:cNvPr id="20" name="Text 8"/>
            <p:cNvSpPr/>
            <p:nvPr/>
          </p:nvSpPr>
          <p:spPr>
            <a:xfrm>
              <a:off x="13687425" y="3419475"/>
              <a:ext cx="4290060" cy="20878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closer look at the art of taming dragons and the brave adventurers who take on creatures.</a:t>
              </a:r>
              <a:endParaRPr lang="en-US" sz="24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pic>
        <p:nvPicPr>
          <p:cNvPr id="3" name="Image 1" descr="preencoded.png">    </p:cNvPr>
          <p:cNvPicPr>
            <a:picLocks noChangeAspect="1"/>
          </p:cNvPicPr>
          <p:nvPr/>
        </p:nvPicPr>
        <p:blipFill>
          <a:blip r:embed="rId2"/>
          <a:stretch>
            <a:fillRect/>
          </a:stretch>
        </p:blipFill>
        <p:spPr>
          <a:xfrm>
            <a:off x="514350" y="857250"/>
            <a:ext cx="4474464" cy="3328416"/>
          </a:xfrm>
          <a:prstGeom prst="rect">
            <a:avLst/>
          </a:prstGeom>
        </p:spPr>
      </p:pic>
      <p:grpSp>
        <p:nvGrpSpPr>
          <p:cNvPr id="3332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30379" name="Group"/>
          <p:cNvGrpSpPr/>
          <p:nvPr/>
        </p:nvGrpSpPr>
        <p:grpSpPr>
          <a:xfrm>
            <a:off x="4381500" y="3590925"/>
            <a:ext cx="9645015" cy="3225165"/>
            <a:chOff x="4381500" y="3590925"/>
            <a:chExt cx="9645015" cy="3225165"/>
          </a:xfrm>
        </p:grpSpPr>
        <p:sp>
          <p:nvSpPr>
            <p:cNvPr id="6" name="Text 1"/>
            <p:cNvSpPr/>
            <p:nvPr/>
          </p:nvSpPr>
          <p:spPr>
            <a:xfrm>
              <a:off x="4381500" y="3590925"/>
              <a:ext cx="9616440" cy="27793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7" name="Text 2"/>
            <p:cNvSpPr/>
            <p:nvPr/>
          </p:nvSpPr>
          <p:spPr>
            <a:xfrm>
              <a:off x="11153775" y="6305550"/>
              <a:ext cx="287274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The Dream Weaver</a:t>
              </a:r>
              <a:endParaRPr lang="en-US" sz="27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pic>
        <p:nvPicPr>
          <p:cNvPr id="3" name="Image 1" descr="preencoded.png">    </p:cNvPr>
          <p:cNvPicPr>
            <a:picLocks noChangeAspect="1"/>
          </p:cNvPicPr>
          <p:nvPr/>
        </p:nvPicPr>
        <p:blipFill>
          <a:blip r:embed="rId2"/>
          <a:stretch>
            <a:fillRect/>
          </a:stretch>
        </p:blipFill>
        <p:spPr>
          <a:xfrm>
            <a:off x="6343650" y="114300"/>
            <a:ext cx="4657725" cy="9944100"/>
          </a:xfrm>
          <a:prstGeom prst="rect">
            <a:avLst/>
          </a:prstGeom>
        </p:spPr>
      </p:pic>
      <p:grpSp>
        <p:nvGrpSpPr>
          <p:cNvPr id="5454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21309" name="Group"/>
          <p:cNvGrpSpPr/>
          <p:nvPr/>
        </p:nvGrpSpPr>
        <p:grpSpPr>
          <a:xfrm>
            <a:off x="1876425" y="1400175"/>
            <a:ext cx="3368040" cy="2868930"/>
            <a:chOff x="1876425" y="1400175"/>
            <a:chExt cx="3368040" cy="2868930"/>
          </a:xfrm>
        </p:grpSpPr>
        <p:sp>
          <p:nvSpPr>
            <p:cNvPr id="6" name="Text 1"/>
            <p:cNvSpPr/>
            <p:nvPr/>
          </p:nvSpPr>
          <p:spPr>
            <a:xfrm>
              <a:off x="1876425" y="1400175"/>
              <a:ext cx="3368040" cy="1207770"/>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Dragon Taming Technique</a:t>
              </a:r>
              <a:endParaRPr lang="en-US" sz="3600" dirty="0"/>
            </a:p>
          </p:txBody>
        </p:sp>
        <p:sp>
          <p:nvSpPr>
            <p:cNvPr id="7" name="Text 2"/>
            <p:cNvSpPr/>
            <p:nvPr/>
          </p:nvSpPr>
          <p:spPr>
            <a:xfrm>
              <a:off x="1876425" y="2676525"/>
              <a:ext cx="3337560" cy="15925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guide to taming and caring for dragons in the realm of magic.</a:t>
              </a:r>
              <a:endParaRPr lang="en-US" sz="2400" dirty="0"/>
            </a:p>
          </p:txBody>
        </p:sp>
      </p:grpSp>
      <p:grpSp>
        <p:nvGrpSpPr>
          <p:cNvPr id="37143" name="Group"/>
          <p:cNvGrpSpPr/>
          <p:nvPr/>
        </p:nvGrpSpPr>
        <p:grpSpPr>
          <a:xfrm>
            <a:off x="13125450" y="5753100"/>
            <a:ext cx="3368040" cy="3364230"/>
            <a:chOff x="13125450" y="5753100"/>
            <a:chExt cx="3368040" cy="3364230"/>
          </a:xfrm>
        </p:grpSpPr>
        <p:sp>
          <p:nvSpPr>
            <p:cNvPr id="8" name="Text 3"/>
            <p:cNvSpPr/>
            <p:nvPr/>
          </p:nvSpPr>
          <p:spPr>
            <a:xfrm>
              <a:off x="13125450" y="5753100"/>
              <a:ext cx="3368040" cy="1207770"/>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The Art of Unicorn Sighting</a:t>
              </a:r>
              <a:endParaRPr lang="en-US" sz="3600" dirty="0"/>
            </a:p>
          </p:txBody>
        </p:sp>
        <p:sp>
          <p:nvSpPr>
            <p:cNvPr id="9" name="Text 4"/>
            <p:cNvSpPr/>
            <p:nvPr/>
          </p:nvSpPr>
          <p:spPr>
            <a:xfrm>
              <a:off x="13125450" y="7029450"/>
              <a:ext cx="3337560" cy="20878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Tips and tricks for spotting the elusive unicorns in their natural habitat.</a:t>
              </a:r>
              <a:endParaRPr lang="en-US" sz="2400" dirty="0"/>
            </a:p>
          </p:txBody>
        </p:sp>
      </p:grpSp>
      <p:pic>
        <p:nvPicPr>
          <p:cNvPr id="10" name="Image 3" descr="preencoded.png">    </p:cNvPr>
          <p:cNvPicPr>
            <a:picLocks noChangeAspect="1"/>
          </p:cNvPicPr>
          <p:nvPr/>
        </p:nvPicPr>
        <p:blipFill>
          <a:blip r:embed="rId4"/>
          <a:stretch>
            <a:fillRect/>
          </a:stretch>
        </p:blipFill>
        <p:spPr>
          <a:xfrm>
            <a:off x="13125450" y="-942975"/>
            <a:ext cx="5524500" cy="5524500"/>
          </a:xfrm>
          <a:prstGeom prst="rect">
            <a:avLst/>
          </a:prstGeom>
        </p:spPr>
      </p:pic>
      <p:pic>
        <p:nvPicPr>
          <p:cNvPr id="11" name="Image 4" descr="preencoded.png">    </p:cNvPr>
          <p:cNvPicPr>
            <a:picLocks noChangeAspect="1"/>
          </p:cNvPicPr>
          <p:nvPr/>
        </p:nvPicPr>
        <p:blipFill>
          <a:blip r:embed="rId5"/>
          <a:stretch>
            <a:fillRect/>
          </a:stretch>
        </p:blipFill>
        <p:spPr>
          <a:xfrm>
            <a:off x="1181100" y="5972175"/>
            <a:ext cx="3038608" cy="303536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pic>
        <p:nvPicPr>
          <p:cNvPr id="3" name="Image 1" descr="preencoded.png">    </p:cNvPr>
          <p:cNvPicPr>
            <a:picLocks noChangeAspect="1"/>
          </p:cNvPicPr>
          <p:nvPr/>
        </p:nvPicPr>
        <p:blipFill>
          <a:blip r:embed="rId2"/>
          <a:stretch>
            <a:fillRect/>
          </a:stretch>
        </p:blipFill>
        <p:spPr>
          <a:xfrm>
            <a:off x="9153525" y="2752725"/>
            <a:ext cx="7067550" cy="7229475"/>
          </a:xfrm>
          <a:prstGeom prst="rect">
            <a:avLst/>
          </a:prstGeom>
        </p:spPr>
      </p:pic>
      <p:grpSp>
        <p:nvGrpSpPr>
          <p:cNvPr id="26090" name="Group"/>
          <p:cNvGrpSpPr/>
          <p:nvPr/>
        </p:nvGrpSpPr>
        <p:grpSpPr>
          <a:xfrm>
            <a:off x="2047875" y="1038225"/>
            <a:ext cx="7591425" cy="2000250"/>
            <a:chOff x="2047875" y="1038225"/>
            <a:chExt cx="7591425" cy="2000250"/>
          </a:xfrm>
        </p:grpSpPr>
        <p:sp>
          <p:nvSpPr>
            <p:cNvPr id="4" name="Text 0"/>
            <p:cNvSpPr/>
            <p:nvPr/>
          </p:nvSpPr>
          <p:spPr>
            <a:xfrm>
              <a:off x="2047875" y="1038225"/>
              <a:ext cx="7591425" cy="2000250"/>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The Magic of Dragons: </a:t>
              </a:r>
              <a:endParaRPr lang="en-US" sz="6000" dirty="0"/>
            </a:p>
            <a:p>
              <a:pPr algn="l" indent="0" marL="0">
                <a:buNone/>
              </a:pPr>
              <a:r>
                <a:rPr lang="en-US" sz="6000" u="none" dirty="0">
                  <a:solidFill>
                    <a:srgbClr val="FFFFFF"/>
                  </a:solidFill>
                  <a:latin typeface="Lilita One" pitchFamily="34" charset="0"/>
                  <a:ea typeface="Lilita One" pitchFamily="34" charset="-122"/>
                  <a:cs typeface="Lilita One" pitchFamily="34" charset="-120"/>
                </a:rPr>
                <a:t>A Research</a:t>
              </a:r>
              <a:endParaRPr lang="en-US" sz="6000" dirty="0"/>
            </a:p>
          </p:txBody>
        </p:sp>
      </p:grpSp>
      <p:grpSp>
        <p:nvGrpSpPr>
          <p:cNvPr id="36793" name="Group"/>
          <p:cNvGrpSpPr/>
          <p:nvPr/>
        </p:nvGrpSpPr>
        <p:grpSpPr>
          <a:xfrm>
            <a:off x="1628775" y="3543300"/>
            <a:ext cx="6153150" cy="6153150"/>
            <a:chOff x="1628775" y="3543300"/>
            <a:chExt cx="6153150" cy="6153150"/>
          </a:xfrm>
        </p:grpSpPr>
        <p:sp>
          <p:nvSpPr>
            <p:cNvPr id="5" name="Shape 1"/>
            <p:cNvSpPr/>
            <p:nvPr/>
          </p:nvSpPr>
          <p:spPr>
            <a:xfrm>
              <a:off x="1628775" y="3543300"/>
              <a:ext cx="6153150" cy="6153150"/>
            </a:xfrm>
            <a:prstGeom prst="ellipse">
              <a:avLst/>
            </a:prstGeom>
            <a:solidFill>
              <a:srgbClr val="633ECA"/>
            </a:solidFill>
            <a:ln/>
          </p:spPr>
        </p:sp>
        <p:sp>
          <p:nvSpPr>
            <p:cNvPr id="6" name="Shape 2"/>
            <p:cNvSpPr/>
            <p:nvPr/>
          </p:nvSpPr>
          <p:spPr>
            <a:xfrm>
              <a:off x="2400300" y="4962525"/>
              <a:ext cx="4619625" cy="4619625"/>
            </a:xfrm>
            <a:prstGeom prst="ellipse">
              <a:avLst/>
            </a:prstGeom>
            <a:solidFill>
              <a:srgbClr val="FF57B8"/>
            </a:solidFill>
            <a:ln/>
          </p:spPr>
        </p:sp>
        <p:sp>
          <p:nvSpPr>
            <p:cNvPr id="7" name="Shape 3"/>
            <p:cNvSpPr/>
            <p:nvPr/>
          </p:nvSpPr>
          <p:spPr>
            <a:xfrm>
              <a:off x="3171825" y="6372225"/>
              <a:ext cx="3067050" cy="3067050"/>
            </a:xfrm>
            <a:prstGeom prst="ellipse">
              <a:avLst/>
            </a:prstGeom>
            <a:solidFill>
              <a:srgbClr val="FFFFFF"/>
            </a:solidFill>
            <a:ln/>
          </p:spPr>
        </p:sp>
        <p:sp>
          <p:nvSpPr>
            <p:cNvPr id="8" name="Text 4"/>
            <p:cNvSpPr/>
            <p:nvPr/>
          </p:nvSpPr>
          <p:spPr>
            <a:xfrm>
              <a:off x="4110990" y="3958590"/>
              <a:ext cx="1179195" cy="683895"/>
            </a:xfrm>
            <a:prstGeom prst="rect">
              <a:avLst/>
            </a:prstGeom>
            <a:noFill/>
            <a:ln/>
          </p:spPr>
          <p:txBody>
            <a:bodyPr wrap="square" lIns="0" tIns="0" rIns="0" bIns="0" rtlCol="0" anchor="ctr"/>
            <a:lstStyle/>
            <a:p>
              <a:pPr algn="ctr" indent="0" marL="0">
                <a:buNone/>
              </a:pPr>
              <a:r>
                <a:rPr lang="en-US" sz="3600" u="none" dirty="0">
                  <a:solidFill>
                    <a:srgbClr val="FFFFFF"/>
                  </a:solidFill>
                  <a:latin typeface="Lilita One" pitchFamily="34" charset="0"/>
                  <a:ea typeface="Lilita One" pitchFamily="34" charset="-122"/>
                  <a:cs typeface="Lilita One" pitchFamily="34" charset="-120"/>
                </a:rPr>
                <a:t>6.7M</a:t>
              </a:r>
              <a:endParaRPr lang="en-US" sz="3600" dirty="0"/>
            </a:p>
          </p:txBody>
        </p:sp>
        <p:sp>
          <p:nvSpPr>
            <p:cNvPr id="9" name="Text 5"/>
            <p:cNvSpPr/>
            <p:nvPr/>
          </p:nvSpPr>
          <p:spPr>
            <a:xfrm>
              <a:off x="4120515" y="7568565"/>
              <a:ext cx="1169670" cy="683895"/>
            </a:xfrm>
            <a:prstGeom prst="rect">
              <a:avLst/>
            </a:prstGeom>
            <a:noFill/>
            <a:ln/>
          </p:spPr>
          <p:txBody>
            <a:bodyPr wrap="square" lIns="0" tIns="0" rIns="0" bIns="0" rtlCol="0" anchor="ctr"/>
            <a:lstStyle/>
            <a:p>
              <a:pPr algn="ctr" indent="0" marL="0">
                <a:buNone/>
              </a:pPr>
              <a:r>
                <a:rPr lang="en-US" sz="3600" u="none" dirty="0">
                  <a:solidFill>
                    <a:srgbClr val="633ECA"/>
                  </a:solidFill>
                  <a:latin typeface="Lilita One" pitchFamily="34" charset="0"/>
                  <a:ea typeface="Lilita One" pitchFamily="34" charset="-122"/>
                  <a:cs typeface="Lilita One" pitchFamily="34" charset="-120"/>
                </a:rPr>
                <a:t>2.3M</a:t>
              </a:r>
              <a:endParaRPr lang="en-US" sz="3600" dirty="0"/>
            </a:p>
          </p:txBody>
        </p:sp>
        <p:sp>
          <p:nvSpPr>
            <p:cNvPr id="10" name="Text 6"/>
            <p:cNvSpPr/>
            <p:nvPr/>
          </p:nvSpPr>
          <p:spPr>
            <a:xfrm>
              <a:off x="4091940" y="5368290"/>
              <a:ext cx="1226820" cy="683895"/>
            </a:xfrm>
            <a:prstGeom prst="rect">
              <a:avLst/>
            </a:prstGeom>
            <a:noFill/>
            <a:ln/>
          </p:spPr>
          <p:txBody>
            <a:bodyPr wrap="square" lIns="0" tIns="0" rIns="0" bIns="0" rtlCol="0" anchor="ctr"/>
            <a:lstStyle/>
            <a:p>
              <a:pPr algn="ctr" indent="0" marL="0">
                <a:buNone/>
              </a:pPr>
              <a:r>
                <a:rPr lang="en-US" sz="3600" u="none" dirty="0">
                  <a:solidFill>
                    <a:srgbClr val="FFFFFF"/>
                  </a:solidFill>
                  <a:latin typeface="Lilita One" pitchFamily="34" charset="0"/>
                  <a:ea typeface="Lilita One" pitchFamily="34" charset="-122"/>
                  <a:cs typeface="Lilita One" pitchFamily="34" charset="-120"/>
                </a:rPr>
                <a:t>4.4M</a:t>
              </a:r>
              <a:endParaRPr lang="en-US" sz="3600" dirty="0"/>
            </a:p>
          </p:txBody>
        </p:sp>
      </p:grpSp>
      <p:grpSp>
        <p:nvGrpSpPr>
          <p:cNvPr id="41915"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27177"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1628775" y="6638925"/>
            <a:ext cx="14773275" cy="2943225"/>
          </a:xfrm>
          <a:prstGeom prst="rect">
            <a:avLst/>
          </a:prstGeom>
        </p:spPr>
      </p:pic>
      <p:grpSp>
        <p:nvGrpSpPr>
          <p:cNvPr id="21777" name="Group"/>
          <p:cNvGrpSpPr/>
          <p:nvPr/>
        </p:nvGrpSpPr>
        <p:grpSpPr>
          <a:xfrm>
            <a:off x="3133725" y="1028700"/>
            <a:ext cx="12296775" cy="1133475"/>
            <a:chOff x="3133725" y="1028700"/>
            <a:chExt cx="12296775" cy="1133475"/>
          </a:xfrm>
        </p:grpSpPr>
        <p:sp>
          <p:nvSpPr>
            <p:cNvPr id="6" name="Text 1"/>
            <p:cNvSpPr/>
            <p:nvPr/>
          </p:nvSpPr>
          <p:spPr>
            <a:xfrm>
              <a:off x="3133725" y="1028700"/>
              <a:ext cx="12296775" cy="1133475"/>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The Elves: A Glimpse into Their World</a:t>
              </a:r>
              <a:endParaRPr lang="en-US" sz="6000" dirty="0"/>
            </a:p>
          </p:txBody>
        </p:sp>
      </p:grpSp>
      <p:grpSp>
        <p:nvGrpSpPr>
          <p:cNvPr id="32420" name="Group"/>
          <p:cNvGrpSpPr/>
          <p:nvPr/>
        </p:nvGrpSpPr>
        <p:grpSpPr>
          <a:xfrm>
            <a:off x="1600200" y="3238500"/>
            <a:ext cx="857250" cy="895350"/>
            <a:chOff x="1600200" y="3238500"/>
            <a:chExt cx="857250" cy="895350"/>
          </a:xfrm>
        </p:grpSpPr>
        <p:pic>
          <p:nvPicPr>
            <p:cNvPr id="7" name="Image 3" descr="preencoded.png">    </p:cNvPr>
            <p:cNvPicPr>
              <a:picLocks noChangeAspect="1"/>
            </p:cNvPicPr>
            <p:nvPr/>
          </p:nvPicPr>
          <p:blipFill>
            <a:blip r:embed="rId4"/>
            <a:stretch>
              <a:fillRect/>
            </a:stretch>
          </p:blipFill>
          <p:spPr>
            <a:xfrm>
              <a:off x="1600200" y="3238500"/>
              <a:ext cx="857250" cy="895350"/>
            </a:xfrm>
            <a:prstGeom prst="rect">
              <a:avLst/>
            </a:prstGeom>
          </p:spPr>
        </p:pic>
        <p:grpSp>
          <p:nvGrpSpPr>
            <p:cNvPr id="10286" name="Group"/>
            <p:cNvGrpSpPr/>
            <p:nvPr/>
          </p:nvGrpSpPr>
          <p:grpSpPr>
            <a:xfrm>
              <a:off x="1628775" y="4333875"/>
              <a:ext cx="4737735" cy="2087880"/>
              <a:chOff x="1628775" y="4333875"/>
              <a:chExt cx="4737735" cy="2087880"/>
            </a:xfrm>
          </p:grpSpPr>
          <p:sp>
            <p:nvSpPr>
              <p:cNvPr id="8" name="Text 2"/>
              <p:cNvSpPr/>
              <p:nvPr/>
            </p:nvSpPr>
            <p:spPr>
              <a:xfrm>
                <a:off x="1628775" y="4333875"/>
                <a:ext cx="4737735" cy="20878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"The Art of Archery": Discover the intricacies of the Art of Archery as practiced by the graceful and precise elves.</a:t>
                </a:r>
                <a:endParaRPr lang="en-US" sz="2400" dirty="0"/>
              </a:p>
            </p:txBody>
          </p:sp>
        </p:grpSp>
      </p:grpSp>
      <p:grpSp>
        <p:nvGrpSpPr>
          <p:cNvPr id="16028" name="Group"/>
          <p:cNvGrpSpPr/>
          <p:nvPr/>
        </p:nvGrpSpPr>
        <p:grpSpPr>
          <a:xfrm>
            <a:off x="6743700" y="3238500"/>
            <a:ext cx="781050" cy="895350"/>
            <a:chOff x="6743700" y="3238500"/>
            <a:chExt cx="781050" cy="895350"/>
          </a:xfrm>
        </p:grpSpPr>
        <p:pic>
          <p:nvPicPr>
            <p:cNvPr id="9" name="Image 4" descr="preencoded.png">    </p:cNvPr>
            <p:cNvPicPr>
              <a:picLocks noChangeAspect="1"/>
            </p:cNvPicPr>
            <p:nvPr/>
          </p:nvPicPr>
          <p:blipFill>
            <a:blip r:embed="rId5"/>
            <a:stretch>
              <a:fillRect/>
            </a:stretch>
          </p:blipFill>
          <p:spPr>
            <a:xfrm>
              <a:off x="6743700" y="3238500"/>
              <a:ext cx="781050" cy="895350"/>
            </a:xfrm>
            <a:prstGeom prst="rect">
              <a:avLst/>
            </a:prstGeom>
          </p:spPr>
        </p:pic>
        <p:grpSp>
          <p:nvGrpSpPr>
            <p:cNvPr id="81241" name="Group"/>
            <p:cNvGrpSpPr/>
            <p:nvPr/>
          </p:nvGrpSpPr>
          <p:grpSpPr>
            <a:xfrm>
              <a:off x="6772275" y="4333875"/>
              <a:ext cx="4747260" cy="2087880"/>
              <a:chOff x="6772275" y="4333875"/>
              <a:chExt cx="4747260" cy="2087880"/>
            </a:xfrm>
          </p:grpSpPr>
          <p:sp>
            <p:nvSpPr>
              <p:cNvPr id="10" name="Text 3"/>
              <p:cNvSpPr/>
              <p:nvPr/>
            </p:nvSpPr>
            <p:spPr>
              <a:xfrm>
                <a:off x="6772275" y="4333875"/>
                <a:ext cx="4747260" cy="20878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"The Music of the Elves": Immerse yourself in the enchanting music of the elves, whose songs have the power to heal.</a:t>
                </a:r>
                <a:endParaRPr lang="en-US" sz="2400" dirty="0"/>
              </a:p>
            </p:txBody>
          </p:sp>
        </p:grpSp>
      </p:grpSp>
      <p:grpSp>
        <p:nvGrpSpPr>
          <p:cNvPr id="47597" name="Group"/>
          <p:cNvGrpSpPr/>
          <p:nvPr/>
        </p:nvGrpSpPr>
        <p:grpSpPr>
          <a:xfrm>
            <a:off x="11896725" y="3238500"/>
            <a:ext cx="704850" cy="895350"/>
            <a:chOff x="11896725" y="3238500"/>
            <a:chExt cx="704850" cy="895350"/>
          </a:xfrm>
        </p:grpSpPr>
        <p:pic>
          <p:nvPicPr>
            <p:cNvPr id="11" name="Image 5" descr="preencoded.png">    </p:cNvPr>
            <p:cNvPicPr>
              <a:picLocks noChangeAspect="1"/>
            </p:cNvPicPr>
            <p:nvPr/>
          </p:nvPicPr>
          <p:blipFill>
            <a:blip r:embed="rId6"/>
            <a:stretch>
              <a:fillRect/>
            </a:stretch>
          </p:blipFill>
          <p:spPr>
            <a:xfrm>
              <a:off x="11896725" y="3238500"/>
              <a:ext cx="704850" cy="895350"/>
            </a:xfrm>
            <a:prstGeom prst="rect">
              <a:avLst/>
            </a:prstGeom>
          </p:spPr>
        </p:pic>
        <p:grpSp>
          <p:nvGrpSpPr>
            <p:cNvPr id="63100" name="Group"/>
            <p:cNvGrpSpPr/>
            <p:nvPr/>
          </p:nvGrpSpPr>
          <p:grpSpPr>
            <a:xfrm>
              <a:off x="11925300" y="4333875"/>
              <a:ext cx="4737735" cy="2087880"/>
              <a:chOff x="11925300" y="4333875"/>
              <a:chExt cx="4737735" cy="2087880"/>
            </a:xfrm>
          </p:grpSpPr>
          <p:sp>
            <p:nvSpPr>
              <p:cNvPr id="12" name="Text 4"/>
              <p:cNvSpPr/>
              <p:nvPr/>
            </p:nvSpPr>
            <p:spPr>
              <a:xfrm>
                <a:off x="11925300" y="4333875"/>
                <a:ext cx="4737735" cy="20878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"The Life of an Elf": Learn about the customs and daily life of the elves, from their familial structure to their religious beliefs.</a:t>
                </a:r>
                <a:endParaRPr lang="en-US" sz="2400" dirty="0"/>
              </a:p>
            </p:txBody>
          </p:sp>
        </p:grpSp>
      </p:grpSp>
      <p:pic>
        <p:nvPicPr>
          <p:cNvPr id="13" name="Image 6" descr="preencoded.png">    </p:cNvPr>
          <p:cNvPicPr>
            <a:picLocks noChangeAspect="1"/>
          </p:cNvPicPr>
          <p:nvPr/>
        </p:nvPicPr>
        <p:blipFill>
          <a:blip r:embed="rId7"/>
          <a:stretch>
            <a:fillRect/>
          </a:stretch>
        </p:blipFill>
        <p:spPr>
          <a:xfrm>
            <a:off x="15678150" y="933450"/>
            <a:ext cx="2228850" cy="393382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76290"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97641" name="Group"/>
          <p:cNvGrpSpPr/>
          <p:nvPr/>
        </p:nvGrpSpPr>
        <p:grpSpPr>
          <a:xfrm>
            <a:off x="2495548" y="873137"/>
            <a:ext cx="13355957" cy="8687106"/>
            <a:chOff x="2495548" y="873137"/>
            <a:chExt cx="13355957" cy="8687106"/>
          </a:xfrm>
        </p:grpSpPr>
        <p:pic>
          <p:nvPicPr>
            <p:cNvPr id="5" name="Image 2" descr="preencoded.png">    </p:cNvPr>
            <p:cNvPicPr>
              <a:picLocks noChangeAspect="1"/>
            </p:cNvPicPr>
            <p:nvPr/>
          </p:nvPicPr>
          <p:blipFill>
            <a:blip r:embed="rId3"/>
            <a:stretch>
              <a:fillRect/>
            </a:stretch>
          </p:blipFill>
          <p:spPr>
            <a:xfrm>
              <a:off x="9029700" y="1209666"/>
              <a:ext cx="3914775" cy="3924309"/>
            </a:xfrm>
            <a:prstGeom prst="rect">
              <a:avLst/>
            </a:prstGeom>
          </p:spPr>
        </p:pic>
        <p:pic>
          <p:nvPicPr>
            <p:cNvPr id="6" name="Image 3" descr="preencoded.png">    </p:cNvPr>
            <p:cNvPicPr>
              <a:picLocks noChangeAspect="1"/>
            </p:cNvPicPr>
            <p:nvPr/>
          </p:nvPicPr>
          <p:blipFill>
            <a:blip r:embed="rId4"/>
            <a:stretch>
              <a:fillRect/>
            </a:stretch>
          </p:blipFill>
          <p:spPr>
            <a:xfrm>
              <a:off x="5105400" y="1209666"/>
              <a:ext cx="3914775" cy="3924309"/>
            </a:xfrm>
            <a:prstGeom prst="rect">
              <a:avLst/>
            </a:prstGeom>
          </p:spPr>
        </p:pic>
        <p:pic>
          <p:nvPicPr>
            <p:cNvPr id="7" name="Image 4" descr="preencoded.png">    </p:cNvPr>
            <p:cNvPicPr>
              <a:picLocks noChangeAspect="1"/>
            </p:cNvPicPr>
            <p:nvPr/>
          </p:nvPicPr>
          <p:blipFill>
            <a:blip r:embed="rId5"/>
            <a:stretch>
              <a:fillRect/>
            </a:stretch>
          </p:blipFill>
          <p:spPr>
            <a:xfrm>
              <a:off x="5105400" y="5143500"/>
              <a:ext cx="3914775" cy="3924309"/>
            </a:xfrm>
            <a:prstGeom prst="rect">
              <a:avLst/>
            </a:prstGeom>
          </p:spPr>
        </p:pic>
        <p:pic>
          <p:nvPicPr>
            <p:cNvPr id="8" name="Image 5" descr="preencoded.png">    </p:cNvPr>
            <p:cNvPicPr>
              <a:picLocks noChangeAspect="1"/>
            </p:cNvPicPr>
            <p:nvPr/>
          </p:nvPicPr>
          <p:blipFill>
            <a:blip r:embed="rId6"/>
            <a:stretch>
              <a:fillRect/>
            </a:stretch>
          </p:blipFill>
          <p:spPr>
            <a:xfrm>
              <a:off x="9029700" y="5143500"/>
              <a:ext cx="3914775" cy="3924309"/>
            </a:xfrm>
            <a:prstGeom prst="rect">
              <a:avLst/>
            </a:prstGeom>
          </p:spPr>
        </p:pic>
        <p:sp>
          <p:nvSpPr>
            <p:cNvPr id="9" name="Shape 1"/>
            <p:cNvSpPr/>
            <p:nvPr/>
          </p:nvSpPr>
          <p:spPr>
            <a:xfrm rot="5396226">
              <a:off x="4686297" y="5148263"/>
              <a:ext cx="8677280" cy="0"/>
            </a:xfrm>
            <a:prstGeom prst="line">
              <a:avLst/>
            </a:prstGeom>
            <a:noFill/>
            <a:ln w="9525">
              <a:solidFill>
                <a:srgbClr val="000000"/>
              </a:solidFill>
              <a:prstDash val="solid"/>
            </a:ln>
          </p:spPr>
        </p:sp>
        <p:sp>
          <p:nvSpPr>
            <p:cNvPr id="10" name="Shape 2"/>
            <p:cNvSpPr/>
            <p:nvPr/>
          </p:nvSpPr>
          <p:spPr>
            <a:xfrm rot="2509">
              <a:off x="2495548" y="5138738"/>
              <a:ext cx="13049253" cy="0"/>
            </a:xfrm>
            <a:prstGeom prst="line">
              <a:avLst/>
            </a:prstGeom>
            <a:noFill/>
            <a:ln w="9525">
              <a:solidFill>
                <a:srgbClr val="000000"/>
              </a:solidFill>
              <a:prstDash val="solid"/>
            </a:ln>
          </p:spPr>
        </p:sp>
        <p:pic>
          <p:nvPicPr>
            <p:cNvPr id="11" name="Image 6" descr="preencoded.png">    </p:cNvPr>
            <p:cNvPicPr>
              <a:picLocks noChangeAspect="1"/>
            </p:cNvPicPr>
            <p:nvPr/>
          </p:nvPicPr>
          <p:blipFill>
            <a:blip r:embed="rId7"/>
            <a:stretch>
              <a:fillRect/>
            </a:stretch>
          </p:blipFill>
          <p:spPr>
            <a:xfrm>
              <a:off x="2559058" y="873137"/>
              <a:ext cx="1092180" cy="1092182"/>
            </a:xfrm>
            <a:prstGeom prst="rect">
              <a:avLst/>
            </a:prstGeom>
          </p:spPr>
        </p:pic>
        <p:pic>
          <p:nvPicPr>
            <p:cNvPr id="12" name="Image 7" descr="preencoded.png">    </p:cNvPr>
            <p:cNvPicPr>
              <a:picLocks noChangeAspect="1"/>
            </p:cNvPicPr>
            <p:nvPr/>
          </p:nvPicPr>
          <p:blipFill>
            <a:blip r:embed="rId8"/>
            <a:stretch>
              <a:fillRect/>
            </a:stretch>
          </p:blipFill>
          <p:spPr>
            <a:xfrm>
              <a:off x="2571731" y="6099572"/>
              <a:ext cx="1139446" cy="1139446"/>
            </a:xfrm>
            <a:prstGeom prst="rect">
              <a:avLst/>
            </a:prstGeom>
          </p:spPr>
        </p:pic>
        <p:pic>
          <p:nvPicPr>
            <p:cNvPr id="13" name="Image 8" descr="preencoded.png">    </p:cNvPr>
            <p:cNvPicPr>
              <a:picLocks noChangeAspect="1"/>
            </p:cNvPicPr>
            <p:nvPr/>
          </p:nvPicPr>
          <p:blipFill>
            <a:blip r:embed="rId9"/>
            <a:stretch>
              <a:fillRect/>
            </a:stretch>
          </p:blipFill>
          <p:spPr>
            <a:xfrm>
              <a:off x="12506325" y="962025"/>
              <a:ext cx="894080" cy="892810"/>
            </a:xfrm>
            <a:prstGeom prst="rect">
              <a:avLst/>
            </a:prstGeom>
          </p:spPr>
        </p:pic>
        <p:pic>
          <p:nvPicPr>
            <p:cNvPr id="14" name="Image 9" descr="preencoded.png">    </p:cNvPr>
            <p:cNvPicPr>
              <a:picLocks noChangeAspect="1"/>
            </p:cNvPicPr>
            <p:nvPr/>
          </p:nvPicPr>
          <p:blipFill>
            <a:blip r:embed="rId10"/>
            <a:stretch>
              <a:fillRect/>
            </a:stretch>
          </p:blipFill>
          <p:spPr>
            <a:xfrm>
              <a:off x="12430126" y="6095997"/>
              <a:ext cx="1117600" cy="1219200"/>
            </a:xfrm>
            <a:prstGeom prst="rect">
              <a:avLst/>
            </a:prstGeom>
          </p:spPr>
        </p:pic>
        <p:sp>
          <p:nvSpPr>
            <p:cNvPr id="15" name="Text 3"/>
            <p:cNvSpPr/>
            <p:nvPr/>
          </p:nvSpPr>
          <p:spPr>
            <a:xfrm>
              <a:off x="7496175" y="3076575"/>
              <a:ext cx="1074420" cy="1817370"/>
            </a:xfrm>
            <a:prstGeom prst="rect">
              <a:avLst/>
            </a:prstGeom>
            <a:noFill/>
            <a:ln/>
          </p:spPr>
          <p:txBody>
            <a:bodyPr wrap="square" lIns="0" tIns="0" rIns="0" bIns="0" rtlCol="0" anchor="t"/>
            <a:lstStyle/>
            <a:p>
              <a:pPr algn="l" indent="0" marL="0">
                <a:buNone/>
              </a:pPr>
              <a:r>
                <a:rPr lang="en-US" sz="9600" u="none" dirty="0">
                  <a:solidFill>
                    <a:srgbClr val="FFFFFF"/>
                  </a:solidFill>
                  <a:latin typeface="Lilita One" pitchFamily="34" charset="0"/>
                  <a:ea typeface="Lilita One" pitchFamily="34" charset="-122"/>
                  <a:cs typeface="Lilita One" pitchFamily="34" charset="-120"/>
                </a:rPr>
                <a:t>S</a:t>
              </a:r>
              <a:endParaRPr lang="en-US" sz="9600" dirty="0"/>
            </a:p>
          </p:txBody>
        </p:sp>
        <p:sp>
          <p:nvSpPr>
            <p:cNvPr id="16" name="Text 4"/>
            <p:cNvSpPr/>
            <p:nvPr/>
          </p:nvSpPr>
          <p:spPr>
            <a:xfrm>
              <a:off x="9496425" y="3076575"/>
              <a:ext cx="1588770" cy="1817370"/>
            </a:xfrm>
            <a:prstGeom prst="rect">
              <a:avLst/>
            </a:prstGeom>
            <a:noFill/>
            <a:ln/>
          </p:spPr>
          <p:txBody>
            <a:bodyPr wrap="square" lIns="0" tIns="0" rIns="0" bIns="0" rtlCol="0" anchor="t"/>
            <a:lstStyle/>
            <a:p>
              <a:pPr algn="l" indent="0" marL="0">
                <a:buNone/>
              </a:pPr>
              <a:r>
                <a:rPr lang="en-US" sz="9600" u="none" dirty="0">
                  <a:solidFill>
                    <a:srgbClr val="FFFFFF"/>
                  </a:solidFill>
                  <a:latin typeface="Lilita One" pitchFamily="34" charset="0"/>
                  <a:ea typeface="Lilita One" pitchFamily="34" charset="-122"/>
                  <a:cs typeface="Lilita One" pitchFamily="34" charset="-120"/>
                </a:rPr>
                <a:t>W</a:t>
              </a:r>
              <a:endParaRPr lang="en-US" sz="9600" dirty="0"/>
            </a:p>
          </p:txBody>
        </p:sp>
        <p:sp>
          <p:nvSpPr>
            <p:cNvPr id="17" name="Text 5"/>
            <p:cNvSpPr/>
            <p:nvPr/>
          </p:nvSpPr>
          <p:spPr>
            <a:xfrm>
              <a:off x="7391400" y="5638800"/>
              <a:ext cx="1283970" cy="1817370"/>
            </a:xfrm>
            <a:prstGeom prst="rect">
              <a:avLst/>
            </a:prstGeom>
            <a:noFill/>
            <a:ln/>
          </p:spPr>
          <p:txBody>
            <a:bodyPr wrap="square" lIns="0" tIns="0" rIns="0" bIns="0" rtlCol="0" anchor="t"/>
            <a:lstStyle/>
            <a:p>
              <a:pPr algn="l" indent="0" marL="0">
                <a:buNone/>
              </a:pPr>
              <a:r>
                <a:rPr lang="en-US" sz="9600" u="none" dirty="0">
                  <a:solidFill>
                    <a:srgbClr val="FFFFFF"/>
                  </a:solidFill>
                  <a:latin typeface="Lilita One" pitchFamily="34" charset="0"/>
                  <a:ea typeface="Lilita One" pitchFamily="34" charset="-122"/>
                  <a:cs typeface="Lilita One" pitchFamily="34" charset="-120"/>
                </a:rPr>
                <a:t>O</a:t>
              </a:r>
              <a:endParaRPr lang="en-US" sz="9600" dirty="0"/>
            </a:p>
          </p:txBody>
        </p:sp>
        <p:sp>
          <p:nvSpPr>
            <p:cNvPr id="18" name="Text 6"/>
            <p:cNvSpPr/>
            <p:nvPr/>
          </p:nvSpPr>
          <p:spPr>
            <a:xfrm>
              <a:off x="9686925" y="5638800"/>
              <a:ext cx="1045845" cy="1817370"/>
            </a:xfrm>
            <a:prstGeom prst="rect">
              <a:avLst/>
            </a:prstGeom>
            <a:noFill/>
            <a:ln/>
          </p:spPr>
          <p:txBody>
            <a:bodyPr wrap="square" lIns="0" tIns="0" rIns="0" bIns="0" rtlCol="0" anchor="t"/>
            <a:lstStyle/>
            <a:p>
              <a:pPr algn="l" indent="0" marL="0">
                <a:buNone/>
              </a:pPr>
              <a:r>
                <a:rPr lang="en-US" sz="9600" u="none" dirty="0">
                  <a:solidFill>
                    <a:srgbClr val="FFFFFF"/>
                  </a:solidFill>
                  <a:latin typeface="Lilita One" pitchFamily="34" charset="0"/>
                  <a:ea typeface="Lilita One" pitchFamily="34" charset="-122"/>
                  <a:cs typeface="Lilita One" pitchFamily="34" charset="-120"/>
                </a:rPr>
                <a:t>T</a:t>
              </a:r>
              <a:endParaRPr lang="en-US" sz="9600" dirty="0"/>
            </a:p>
          </p:txBody>
        </p:sp>
        <p:sp>
          <p:nvSpPr>
            <p:cNvPr id="19" name="Text 7"/>
            <p:cNvSpPr/>
            <p:nvPr/>
          </p:nvSpPr>
          <p:spPr>
            <a:xfrm>
              <a:off x="2495550" y="2633663"/>
              <a:ext cx="3497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Strengths</a:t>
              </a:r>
              <a:endParaRPr lang="en-US" sz="2700" dirty="0"/>
            </a:p>
          </p:txBody>
        </p:sp>
        <p:sp>
          <p:nvSpPr>
            <p:cNvPr id="20" name="Text 8"/>
            <p:cNvSpPr/>
            <p:nvPr/>
          </p:nvSpPr>
          <p:spPr>
            <a:xfrm>
              <a:off x="2495550" y="3176588"/>
              <a:ext cx="348996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Rare event causes unpredictable magic.</a:t>
              </a:r>
              <a:endParaRPr lang="en-US" sz="2400" dirty="0"/>
            </a:p>
          </p:txBody>
        </p:sp>
        <p:sp>
          <p:nvSpPr>
            <p:cNvPr id="21" name="Text 9"/>
            <p:cNvSpPr/>
            <p:nvPr/>
          </p:nvSpPr>
          <p:spPr>
            <a:xfrm>
              <a:off x="2495550" y="7920038"/>
              <a:ext cx="3497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Opportunities</a:t>
              </a:r>
              <a:endParaRPr lang="en-US" sz="2700" dirty="0"/>
            </a:p>
          </p:txBody>
        </p:sp>
        <p:sp>
          <p:nvSpPr>
            <p:cNvPr id="22" name="Text 10"/>
            <p:cNvSpPr/>
            <p:nvPr/>
          </p:nvSpPr>
          <p:spPr>
            <a:xfrm>
              <a:off x="2495550" y="8462963"/>
              <a:ext cx="348996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Rare event causes unpredictable magic.</a:t>
              </a:r>
              <a:endParaRPr lang="en-US" sz="2400" dirty="0"/>
            </a:p>
          </p:txBody>
        </p:sp>
        <p:sp>
          <p:nvSpPr>
            <p:cNvPr id="23" name="Text 11"/>
            <p:cNvSpPr/>
            <p:nvPr/>
          </p:nvSpPr>
          <p:spPr>
            <a:xfrm>
              <a:off x="12353925" y="2633663"/>
              <a:ext cx="3497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Weaknesses</a:t>
              </a:r>
              <a:endParaRPr lang="en-US" sz="2700" dirty="0"/>
            </a:p>
          </p:txBody>
        </p:sp>
        <p:sp>
          <p:nvSpPr>
            <p:cNvPr id="24" name="Text 12"/>
            <p:cNvSpPr/>
            <p:nvPr/>
          </p:nvSpPr>
          <p:spPr>
            <a:xfrm>
              <a:off x="12353925" y="3176588"/>
              <a:ext cx="348996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Rare event causes unpredictable magic.</a:t>
              </a:r>
              <a:endParaRPr lang="en-US" sz="2400" dirty="0"/>
            </a:p>
          </p:txBody>
        </p:sp>
        <p:sp>
          <p:nvSpPr>
            <p:cNvPr id="25" name="Text 13"/>
            <p:cNvSpPr/>
            <p:nvPr/>
          </p:nvSpPr>
          <p:spPr>
            <a:xfrm>
              <a:off x="12353925" y="7920038"/>
              <a:ext cx="349758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Threats</a:t>
              </a:r>
              <a:endParaRPr lang="en-US" sz="2700" dirty="0"/>
            </a:p>
          </p:txBody>
        </p:sp>
        <p:sp>
          <p:nvSpPr>
            <p:cNvPr id="26" name="Text 14"/>
            <p:cNvSpPr/>
            <p:nvPr/>
          </p:nvSpPr>
          <p:spPr>
            <a:xfrm>
              <a:off x="12353925" y="8462963"/>
              <a:ext cx="348996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Rare event causes unpredictable magic.</a:t>
              </a:r>
              <a:endParaRPr lang="en-US" sz="2400" dirty="0"/>
            </a:p>
          </p:txBody>
        </p:sp>
      </p:grpSp>
      <p:pic>
        <p:nvPicPr>
          <p:cNvPr id="27" name="Image 10" descr="preencoded.png">    </p:cNvPr>
          <p:cNvPicPr>
            <a:picLocks noChangeAspect="1"/>
          </p:cNvPicPr>
          <p:nvPr/>
        </p:nvPicPr>
        <p:blipFill>
          <a:blip r:embed="rId11"/>
          <a:stretch>
            <a:fillRect/>
          </a:stretch>
        </p:blipFill>
        <p:spPr>
          <a:xfrm>
            <a:off x="-219075" y="7524750"/>
            <a:ext cx="1885950" cy="1885950"/>
          </a:xfrm>
          <a:prstGeom prst="rect">
            <a:avLst/>
          </a:prstGeom>
        </p:spPr>
      </p:pic>
      <p:pic>
        <p:nvPicPr>
          <p:cNvPr id="28" name="Image 11" descr="preencoded.png">    </p:cNvPr>
          <p:cNvPicPr>
            <a:picLocks noChangeAspect="1"/>
          </p:cNvPicPr>
          <p:nvPr/>
        </p:nvPicPr>
        <p:blipFill>
          <a:blip r:embed="rId12"/>
          <a:stretch>
            <a:fillRect/>
          </a:stretch>
        </p:blipFill>
        <p:spPr>
          <a:xfrm>
            <a:off x="15906750" y="695325"/>
            <a:ext cx="1619056" cy="233193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78230"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2219325" y="838200"/>
            <a:ext cx="6324600" cy="8953500"/>
          </a:xfrm>
          <a:prstGeom prst="rect">
            <a:avLst/>
          </a:prstGeom>
        </p:spPr>
      </p:pic>
      <p:grpSp>
        <p:nvGrpSpPr>
          <p:cNvPr id="46404" name="Group"/>
          <p:cNvGrpSpPr/>
          <p:nvPr/>
        </p:nvGrpSpPr>
        <p:grpSpPr>
          <a:xfrm>
            <a:off x="11058525" y="2143125"/>
            <a:ext cx="3714750" cy="1133475"/>
            <a:chOff x="11058525" y="2143125"/>
            <a:chExt cx="3714750" cy="1133475"/>
          </a:xfrm>
        </p:grpSpPr>
        <p:sp>
          <p:nvSpPr>
            <p:cNvPr id="6" name="Text 1"/>
            <p:cNvSpPr/>
            <p:nvPr/>
          </p:nvSpPr>
          <p:spPr>
            <a:xfrm>
              <a:off x="11058525" y="2143125"/>
              <a:ext cx="3714750" cy="1133475"/>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Some Data</a:t>
              </a:r>
              <a:endParaRPr lang="en-US" sz="6000" dirty="0"/>
            </a:p>
          </p:txBody>
        </p:sp>
      </p:grpSp>
      <p:grpSp>
        <p:nvGrpSpPr>
          <p:cNvPr id="21777" name="Group"/>
          <p:cNvGrpSpPr/>
          <p:nvPr/>
        </p:nvGrpSpPr>
        <p:grpSpPr>
          <a:xfrm>
            <a:off x="10429875" y="4667250"/>
            <a:ext cx="6497955" cy="4019550"/>
            <a:chOff x="10429875" y="4667250"/>
            <a:chExt cx="6497955" cy="4019550"/>
          </a:xfrm>
        </p:grpSpPr>
        <p:sp>
          <p:nvSpPr>
            <p:cNvPr id="7" name="Text 2"/>
            <p:cNvSpPr/>
            <p:nvPr/>
          </p:nvSpPr>
          <p:spPr>
            <a:xfrm>
              <a:off x="10429875" y="4714875"/>
              <a:ext cx="1657350" cy="1133475"/>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75%</a:t>
              </a:r>
              <a:endParaRPr lang="en-US" sz="6000" dirty="0"/>
            </a:p>
          </p:txBody>
        </p:sp>
        <p:sp>
          <p:nvSpPr>
            <p:cNvPr id="8" name="Text 3"/>
            <p:cNvSpPr/>
            <p:nvPr/>
          </p:nvSpPr>
          <p:spPr>
            <a:xfrm>
              <a:off x="11972925" y="4667250"/>
              <a:ext cx="4954905"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Enchanted Creatures</a:t>
              </a:r>
              <a:endParaRPr lang="en-US" sz="2700" dirty="0"/>
            </a:p>
          </p:txBody>
        </p:sp>
        <p:sp>
          <p:nvSpPr>
            <p:cNvPr id="9" name="Text 4"/>
            <p:cNvSpPr/>
            <p:nvPr/>
          </p:nvSpPr>
          <p:spPr>
            <a:xfrm>
              <a:off x="11972925" y="5133975"/>
              <a:ext cx="4947285"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possess the ability to cast spells.</a:t>
              </a:r>
              <a:endParaRPr lang="en-US" sz="2400" dirty="0"/>
            </a:p>
          </p:txBody>
        </p:sp>
        <p:sp>
          <p:nvSpPr>
            <p:cNvPr id="10" name="Text 5"/>
            <p:cNvSpPr/>
            <p:nvPr/>
          </p:nvSpPr>
          <p:spPr>
            <a:xfrm>
              <a:off x="10429875" y="6134100"/>
              <a:ext cx="1800225" cy="1133475"/>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60%</a:t>
              </a:r>
              <a:endParaRPr lang="en-US" sz="6000" dirty="0"/>
            </a:p>
          </p:txBody>
        </p:sp>
        <p:sp>
          <p:nvSpPr>
            <p:cNvPr id="11" name="Text 6"/>
            <p:cNvSpPr/>
            <p:nvPr/>
          </p:nvSpPr>
          <p:spPr>
            <a:xfrm>
              <a:off x="12115800" y="6086475"/>
              <a:ext cx="481203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Magic-Wielding Individuals</a:t>
              </a:r>
              <a:endParaRPr lang="en-US" sz="2700" dirty="0"/>
            </a:p>
          </p:txBody>
        </p:sp>
        <p:sp>
          <p:nvSpPr>
            <p:cNvPr id="12" name="Text 7"/>
            <p:cNvSpPr/>
            <p:nvPr/>
          </p:nvSpPr>
          <p:spPr>
            <a:xfrm>
              <a:off x="12115800" y="6553200"/>
              <a:ext cx="4804410"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practice the art of illusions.</a:t>
              </a:r>
              <a:endParaRPr lang="en-US" sz="2400" dirty="0"/>
            </a:p>
          </p:txBody>
        </p:sp>
        <p:sp>
          <p:nvSpPr>
            <p:cNvPr id="13" name="Text 8"/>
            <p:cNvSpPr/>
            <p:nvPr/>
          </p:nvSpPr>
          <p:spPr>
            <a:xfrm>
              <a:off x="10429875" y="7553325"/>
              <a:ext cx="1800225" cy="1133475"/>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90%</a:t>
              </a:r>
              <a:endParaRPr lang="en-US" sz="6000" dirty="0"/>
            </a:p>
          </p:txBody>
        </p:sp>
        <p:sp>
          <p:nvSpPr>
            <p:cNvPr id="14" name="Text 9"/>
            <p:cNvSpPr/>
            <p:nvPr/>
          </p:nvSpPr>
          <p:spPr>
            <a:xfrm>
              <a:off x="12115800" y="7505700"/>
              <a:ext cx="481203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Spells Cast</a:t>
              </a:r>
              <a:endParaRPr lang="en-US" sz="2700" dirty="0"/>
            </a:p>
          </p:txBody>
        </p:sp>
        <p:sp>
          <p:nvSpPr>
            <p:cNvPr id="15" name="Text 10"/>
            <p:cNvSpPr/>
            <p:nvPr/>
          </p:nvSpPr>
          <p:spPr>
            <a:xfrm>
              <a:off x="12115800" y="7972425"/>
              <a:ext cx="4804410"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are dark magic, foretelling danger.</a:t>
              </a:r>
              <a:endParaRPr lang="en-US" sz="2400" dirty="0"/>
            </a:p>
          </p:txBody>
        </p:sp>
      </p:grpSp>
      <p:pic>
        <p:nvPicPr>
          <p:cNvPr id="16" name="Image 3" descr="preencoded.png">    </p:cNvPr>
          <p:cNvPicPr>
            <a:picLocks noChangeAspect="1"/>
          </p:cNvPicPr>
          <p:nvPr/>
        </p:nvPicPr>
        <p:blipFill>
          <a:blip r:embed="rId4"/>
          <a:stretch>
            <a:fillRect/>
          </a:stretch>
        </p:blipFill>
        <p:spPr>
          <a:xfrm>
            <a:off x="15640050" y="457200"/>
            <a:ext cx="2390775" cy="23907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52879"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55839" name="Group"/>
          <p:cNvGrpSpPr/>
          <p:nvPr/>
        </p:nvGrpSpPr>
        <p:grpSpPr>
          <a:xfrm>
            <a:off x="5632133" y="7038975"/>
            <a:ext cx="7014210" cy="1097280"/>
            <a:chOff x="5632133" y="7038975"/>
            <a:chExt cx="7014210" cy="1097280"/>
          </a:xfrm>
        </p:grpSpPr>
        <p:grpSp>
          <p:nvGrpSpPr>
            <p:cNvPr id="20176" name="Group"/>
            <p:cNvGrpSpPr/>
            <p:nvPr/>
          </p:nvGrpSpPr>
          <p:grpSpPr>
            <a:xfrm>
              <a:off x="3168015" y="5734050"/>
              <a:ext cx="11942445" cy="1213485"/>
              <a:chOff x="3168015" y="5734050"/>
              <a:chExt cx="11942445" cy="1213485"/>
            </a:xfrm>
          </p:grpSpPr>
          <p:grpSp>
            <p:nvGrpSpPr>
              <p:cNvPr id="39630" name="Group"/>
              <p:cNvGrpSpPr/>
              <p:nvPr/>
            </p:nvGrpSpPr>
            <p:grpSpPr>
              <a:xfrm>
                <a:off x="4672013" y="2762250"/>
                <a:ext cx="8934450" cy="3409950"/>
                <a:chOff x="4672013" y="2762250"/>
                <a:chExt cx="8934450" cy="3409950"/>
              </a:xfrm>
            </p:grpSpPr>
            <p:sp>
              <p:nvSpPr>
                <p:cNvPr id="5" name="Text 1"/>
                <p:cNvSpPr/>
                <p:nvPr/>
              </p:nvSpPr>
              <p:spPr>
                <a:xfrm>
                  <a:off x="4672013" y="2762250"/>
                  <a:ext cx="8934450" cy="3409950"/>
                </a:xfrm>
                <a:prstGeom prst="rect">
                  <a:avLst/>
                </a:prstGeom>
                <a:noFill/>
                <a:ln/>
              </p:spPr>
              <p:txBody>
                <a:bodyPr wrap="square" lIns="0" tIns="0" rIns="0" bIns="0" rtlCol="0" anchor="t"/>
                <a:lstStyle/>
                <a:p>
                  <a:pPr algn="ctr" indent="0" marL="0">
                    <a:buNone/>
                  </a:pPr>
                  <a:r>
                    <a:rPr lang="en-US" sz="18000" u="none" dirty="0">
                      <a:solidFill>
                        <a:srgbClr val="FFFFFF"/>
                      </a:solidFill>
                      <a:latin typeface="Lilita One" pitchFamily="34" charset="0"/>
                      <a:ea typeface="Lilita One" pitchFamily="34" charset="-122"/>
                      <a:cs typeface="Lilita One" pitchFamily="34" charset="-120"/>
                    </a:rPr>
                    <a:t>234,567</a:t>
                  </a:r>
                  <a:endParaRPr lang="en-US" sz="18000" dirty="0"/>
                </a:p>
              </p:txBody>
            </p:sp>
          </p:grpSp>
          <p:sp>
            <p:nvSpPr>
              <p:cNvPr id="6" name="Text 2"/>
              <p:cNvSpPr/>
              <p:nvPr/>
            </p:nvSpPr>
            <p:spPr>
              <a:xfrm>
                <a:off x="3168015" y="5734050"/>
                <a:ext cx="11942445" cy="1213485"/>
              </a:xfrm>
              <a:prstGeom prst="rect">
                <a:avLst/>
              </a:prstGeom>
              <a:noFill/>
              <a:ln/>
            </p:spPr>
            <p:txBody>
              <a:bodyPr wrap="square" lIns="0" tIns="0" rIns="0" bIns="0" rtlCol="0" anchor="t"/>
              <a:lstStyle/>
              <a:p>
                <a:pPr algn="ctr" indent="0" marL="0">
                  <a:buNone/>
                </a:pPr>
                <a:r>
                  <a:rPr lang="en-US" sz="4800" b="1" u="none" dirty="0">
                    <a:solidFill>
                      <a:srgbClr val="0E0E0E"/>
                    </a:solidFill>
                    <a:latin typeface="Catamaran" pitchFamily="34" charset="0"/>
                    <a:ea typeface="Catamaran" pitchFamily="34" charset="-122"/>
                    <a:cs typeface="Catamaran" pitchFamily="34" charset="-120"/>
                  </a:rPr>
                  <a:t>UNICORN SIGHTINGS</a:t>
                </a:r>
                <a:endParaRPr lang="en-US" sz="4800" dirty="0"/>
              </a:p>
            </p:txBody>
          </p:sp>
        </p:grpSp>
        <p:sp>
          <p:nvSpPr>
            <p:cNvPr id="7" name="Text 3"/>
            <p:cNvSpPr/>
            <p:nvPr/>
          </p:nvSpPr>
          <p:spPr>
            <a:xfrm>
              <a:off x="5632133" y="7038975"/>
              <a:ext cx="7014210" cy="10972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A tally of the number of unicorns spotted in the fantasy realm.</a:t>
              </a:r>
              <a:endParaRPr lang="en-US" sz="2400" dirty="0"/>
            </a:p>
          </p:txBody>
        </p:sp>
      </p:grpSp>
      <p:pic>
        <p:nvPicPr>
          <p:cNvPr id="8" name="Image 2" descr="preencoded.png">    </p:cNvPr>
          <p:cNvPicPr>
            <a:picLocks noChangeAspect="1"/>
          </p:cNvPicPr>
          <p:nvPr/>
        </p:nvPicPr>
        <p:blipFill>
          <a:blip r:embed="rId3"/>
          <a:stretch>
            <a:fillRect/>
          </a:stretch>
        </p:blipFill>
        <p:spPr>
          <a:xfrm>
            <a:off x="809625" y="6400800"/>
            <a:ext cx="2743200" cy="2743200"/>
          </a:xfrm>
          <a:prstGeom prst="rect">
            <a:avLst/>
          </a:prstGeom>
        </p:spPr>
      </p:pic>
      <p:grpSp>
        <p:nvGrpSpPr>
          <p:cNvPr id="25372" name="Group"/>
          <p:cNvGrpSpPr/>
          <p:nvPr/>
        </p:nvGrpSpPr>
        <p:grpSpPr>
          <a:xfrm>
            <a:off x="16068675" y="2219325"/>
            <a:ext cx="3170490" cy="4197153"/>
            <a:chOff x="16068675" y="2219325"/>
            <a:chExt cx="3170490" cy="4197153"/>
          </a:xfrm>
        </p:grpSpPr>
        <p:pic>
          <p:nvPicPr>
            <p:cNvPr id="9" name="Image 3" descr="preencoded.png">    </p:cNvPr>
            <p:cNvPicPr>
              <a:picLocks noChangeAspect="1"/>
            </p:cNvPicPr>
            <p:nvPr/>
          </p:nvPicPr>
          <p:blipFill>
            <a:blip r:embed="rId4"/>
            <a:stretch>
              <a:fillRect/>
            </a:stretch>
          </p:blipFill>
          <p:spPr>
            <a:xfrm>
              <a:off x="17629477" y="4685816"/>
              <a:ext cx="1609688" cy="1730662"/>
            </a:xfrm>
            <a:prstGeom prst="rect">
              <a:avLst/>
            </a:prstGeom>
          </p:spPr>
        </p:pic>
        <p:pic>
          <p:nvPicPr>
            <p:cNvPr id="10" name="Image 4" descr="preencoded.png">    </p:cNvPr>
            <p:cNvPicPr>
              <a:picLocks noChangeAspect="1"/>
            </p:cNvPicPr>
            <p:nvPr/>
          </p:nvPicPr>
          <p:blipFill>
            <a:blip r:embed="rId5"/>
            <a:stretch>
              <a:fillRect/>
            </a:stretch>
          </p:blipFill>
          <p:spPr>
            <a:xfrm>
              <a:off x="16068675" y="4685928"/>
              <a:ext cx="1609690" cy="1113981"/>
            </a:xfrm>
            <a:prstGeom prst="rect">
              <a:avLst/>
            </a:prstGeom>
          </p:spPr>
        </p:pic>
        <p:pic>
          <p:nvPicPr>
            <p:cNvPr id="11" name="Image 5" descr="preencoded.png">    </p:cNvPr>
            <p:cNvPicPr>
              <a:picLocks noChangeAspect="1"/>
            </p:cNvPicPr>
            <p:nvPr/>
          </p:nvPicPr>
          <p:blipFill>
            <a:blip r:embed="rId6"/>
            <a:stretch>
              <a:fillRect/>
            </a:stretch>
          </p:blipFill>
          <p:spPr>
            <a:xfrm>
              <a:off x="16068675" y="4069259"/>
              <a:ext cx="1609690" cy="1113981"/>
            </a:xfrm>
            <a:prstGeom prst="rect">
              <a:avLst/>
            </a:prstGeom>
          </p:spPr>
        </p:pic>
        <p:pic>
          <p:nvPicPr>
            <p:cNvPr id="12" name="Image 6" descr="preencoded.png">    </p:cNvPr>
            <p:cNvPicPr>
              <a:picLocks noChangeAspect="1"/>
            </p:cNvPicPr>
            <p:nvPr/>
          </p:nvPicPr>
          <p:blipFill>
            <a:blip r:embed="rId7"/>
            <a:stretch>
              <a:fillRect/>
            </a:stretch>
          </p:blipFill>
          <p:spPr>
            <a:xfrm>
              <a:off x="16068675" y="3452589"/>
              <a:ext cx="1609690" cy="1113981"/>
            </a:xfrm>
            <a:prstGeom prst="rect">
              <a:avLst/>
            </a:prstGeom>
          </p:spPr>
        </p:pic>
        <p:pic>
          <p:nvPicPr>
            <p:cNvPr id="13" name="Image 7" descr="preencoded.png">    </p:cNvPr>
            <p:cNvPicPr>
              <a:picLocks noChangeAspect="1"/>
            </p:cNvPicPr>
            <p:nvPr/>
          </p:nvPicPr>
          <p:blipFill>
            <a:blip r:embed="rId8"/>
            <a:stretch>
              <a:fillRect/>
            </a:stretch>
          </p:blipFill>
          <p:spPr>
            <a:xfrm>
              <a:off x="16068675" y="2836013"/>
              <a:ext cx="1609690" cy="1113982"/>
            </a:xfrm>
            <a:prstGeom prst="rect">
              <a:avLst/>
            </a:prstGeom>
          </p:spPr>
        </p:pic>
        <p:pic>
          <p:nvPicPr>
            <p:cNvPr id="14" name="Image 8" descr="preencoded.png">    </p:cNvPr>
            <p:cNvPicPr>
              <a:picLocks noChangeAspect="1"/>
            </p:cNvPicPr>
            <p:nvPr/>
          </p:nvPicPr>
          <p:blipFill>
            <a:blip r:embed="rId9"/>
            <a:stretch>
              <a:fillRect/>
            </a:stretch>
          </p:blipFill>
          <p:spPr>
            <a:xfrm>
              <a:off x="16068675" y="2219325"/>
              <a:ext cx="1609690" cy="1113981"/>
            </a:xfrm>
            <a:prstGeom prst="rect">
              <a:avLst/>
            </a:prstGeom>
          </p:spPr>
        </p:pic>
        <p:pic>
          <p:nvPicPr>
            <p:cNvPr id="15" name="Image 9" descr="preencoded.png">    </p:cNvPr>
            <p:cNvPicPr>
              <a:picLocks noChangeAspect="1"/>
            </p:cNvPicPr>
            <p:nvPr/>
          </p:nvPicPr>
          <p:blipFill>
            <a:blip r:embed="rId10"/>
            <a:stretch>
              <a:fillRect/>
            </a:stretch>
          </p:blipFill>
          <p:spPr>
            <a:xfrm>
              <a:off x="17629477" y="4069259"/>
              <a:ext cx="1609688" cy="1730661"/>
            </a:xfrm>
            <a:prstGeom prst="rect">
              <a:avLst/>
            </a:prstGeom>
          </p:spPr>
        </p:pic>
        <p:pic>
          <p:nvPicPr>
            <p:cNvPr id="16" name="Image 10" descr="preencoded.png">    </p:cNvPr>
            <p:cNvPicPr>
              <a:picLocks noChangeAspect="1"/>
            </p:cNvPicPr>
            <p:nvPr/>
          </p:nvPicPr>
          <p:blipFill>
            <a:blip r:embed="rId11"/>
            <a:stretch>
              <a:fillRect/>
            </a:stretch>
          </p:blipFill>
          <p:spPr>
            <a:xfrm>
              <a:off x="17629477" y="3452589"/>
              <a:ext cx="1609688" cy="1730661"/>
            </a:xfrm>
            <a:prstGeom prst="rect">
              <a:avLst/>
            </a:prstGeom>
          </p:spPr>
        </p:pic>
        <p:pic>
          <p:nvPicPr>
            <p:cNvPr id="17" name="Image 11" descr="preencoded.png">    </p:cNvPr>
            <p:cNvPicPr>
              <a:picLocks noChangeAspect="1"/>
            </p:cNvPicPr>
            <p:nvPr/>
          </p:nvPicPr>
          <p:blipFill>
            <a:blip r:embed="rId12"/>
            <a:stretch>
              <a:fillRect/>
            </a:stretch>
          </p:blipFill>
          <p:spPr>
            <a:xfrm>
              <a:off x="17629477" y="2835901"/>
              <a:ext cx="1609688" cy="1730662"/>
            </a:xfrm>
            <a:prstGeom prst="rect">
              <a:avLst/>
            </a:prstGeom>
          </p:spPr>
        </p:pic>
        <p:pic>
          <p:nvPicPr>
            <p:cNvPr id="18" name="Image 12" descr="preencoded.png">    </p:cNvPr>
            <p:cNvPicPr>
              <a:picLocks noChangeAspect="1"/>
            </p:cNvPicPr>
            <p:nvPr/>
          </p:nvPicPr>
          <p:blipFill>
            <a:blip r:embed="rId13"/>
            <a:stretch>
              <a:fillRect/>
            </a:stretch>
          </p:blipFill>
          <p:spPr>
            <a:xfrm>
              <a:off x="17629477" y="2219325"/>
              <a:ext cx="1609688" cy="1730662"/>
            </a:xfrm>
            <a:prstGeom prst="rect">
              <a:avLst/>
            </a:prstGeom>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1136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29456" name="Group"/>
          <p:cNvGrpSpPr/>
          <p:nvPr/>
        </p:nvGrpSpPr>
        <p:grpSpPr>
          <a:xfrm>
            <a:off x="2350770" y="2809875"/>
            <a:ext cx="13586460" cy="4783455"/>
            <a:chOff x="2350770" y="2809875"/>
            <a:chExt cx="13586460" cy="4783455"/>
          </a:xfrm>
        </p:grpSpPr>
        <p:sp>
          <p:nvSpPr>
            <p:cNvPr id="5" name="Text 1"/>
            <p:cNvSpPr/>
            <p:nvPr/>
          </p:nvSpPr>
          <p:spPr>
            <a:xfrm>
              <a:off x="2819400" y="2809875"/>
              <a:ext cx="5455920" cy="1817370"/>
            </a:xfrm>
            <a:prstGeom prst="rect">
              <a:avLst/>
            </a:prstGeom>
            <a:noFill/>
            <a:ln/>
          </p:spPr>
          <p:txBody>
            <a:bodyPr wrap="square" lIns="0" tIns="0" rIns="0" bIns="0" rtlCol="0" anchor="t"/>
            <a:lstStyle/>
            <a:p>
              <a:pPr algn="l" indent="0" marL="0">
                <a:buNone/>
              </a:pPr>
              <a:r>
                <a:rPr lang="en-US" sz="9600" u="none" dirty="0">
                  <a:solidFill>
                    <a:srgbClr val="FFFFFF"/>
                  </a:solidFill>
                  <a:latin typeface="Lilita One" pitchFamily="34" charset="0"/>
                  <a:ea typeface="Lilita One" pitchFamily="34" charset="-122"/>
                  <a:cs typeface="Lilita One" pitchFamily="34" charset="-120"/>
                </a:rPr>
                <a:t>233 Coins</a:t>
              </a:r>
              <a:endParaRPr lang="en-US" sz="9600" dirty="0"/>
            </a:p>
          </p:txBody>
        </p:sp>
        <p:sp>
          <p:nvSpPr>
            <p:cNvPr id="6" name="Text 2"/>
            <p:cNvSpPr/>
            <p:nvPr/>
          </p:nvSpPr>
          <p:spPr>
            <a:xfrm>
              <a:off x="2350770" y="4200525"/>
              <a:ext cx="5966460" cy="6019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Treasure Found</a:t>
              </a:r>
              <a:endParaRPr lang="en-US" sz="2400" dirty="0"/>
            </a:p>
          </p:txBody>
        </p:sp>
        <p:sp>
          <p:nvSpPr>
            <p:cNvPr id="7" name="Text 3"/>
            <p:cNvSpPr/>
            <p:nvPr/>
          </p:nvSpPr>
          <p:spPr>
            <a:xfrm>
              <a:off x="2628900" y="5600700"/>
              <a:ext cx="5836920" cy="1817370"/>
            </a:xfrm>
            <a:prstGeom prst="rect">
              <a:avLst/>
            </a:prstGeom>
            <a:noFill/>
            <a:ln/>
          </p:spPr>
          <p:txBody>
            <a:bodyPr wrap="square" lIns="0" tIns="0" rIns="0" bIns="0" rtlCol="0" anchor="t"/>
            <a:lstStyle/>
            <a:p>
              <a:pPr algn="l" indent="0" marL="0">
                <a:buNone/>
              </a:pPr>
              <a:r>
                <a:rPr lang="en-US" sz="9600" u="none" dirty="0">
                  <a:solidFill>
                    <a:srgbClr val="FFFFFF"/>
                  </a:solidFill>
                  <a:latin typeface="Lilita One" pitchFamily="34" charset="0"/>
                  <a:ea typeface="Lilita One" pitchFamily="34" charset="-122"/>
                  <a:cs typeface="Lilita One" pitchFamily="34" charset="-120"/>
                </a:rPr>
                <a:t>456 Hours</a:t>
              </a:r>
              <a:endParaRPr lang="en-US" sz="9600" dirty="0"/>
            </a:p>
          </p:txBody>
        </p:sp>
        <p:sp>
          <p:nvSpPr>
            <p:cNvPr id="8" name="Text 4"/>
            <p:cNvSpPr/>
            <p:nvPr/>
          </p:nvSpPr>
          <p:spPr>
            <a:xfrm>
              <a:off x="2350770" y="6991350"/>
              <a:ext cx="5966460" cy="6019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Duration of Spell Casting</a:t>
              </a:r>
              <a:endParaRPr lang="en-US" sz="2400" dirty="0"/>
            </a:p>
          </p:txBody>
        </p:sp>
        <p:sp>
          <p:nvSpPr>
            <p:cNvPr id="9" name="Text 5"/>
            <p:cNvSpPr/>
            <p:nvPr/>
          </p:nvSpPr>
          <p:spPr>
            <a:xfrm>
              <a:off x="11796713" y="2809875"/>
              <a:ext cx="2741295" cy="1817370"/>
            </a:xfrm>
            <a:prstGeom prst="rect">
              <a:avLst/>
            </a:prstGeom>
            <a:noFill/>
            <a:ln/>
          </p:spPr>
          <p:txBody>
            <a:bodyPr wrap="square" lIns="0" tIns="0" rIns="0" bIns="0" rtlCol="0" anchor="t"/>
            <a:lstStyle/>
            <a:p>
              <a:pPr algn="l" indent="0" marL="0">
                <a:buNone/>
              </a:pPr>
              <a:r>
                <a:rPr lang="en-US" sz="9600" u="none" dirty="0">
                  <a:solidFill>
                    <a:srgbClr val="FFFFFF"/>
                  </a:solidFill>
                  <a:latin typeface="Lilita One" pitchFamily="34" charset="0"/>
                  <a:ea typeface="Lilita One" pitchFamily="34" charset="-122"/>
                  <a:cs typeface="Lilita One" pitchFamily="34" charset="-120"/>
                </a:rPr>
                <a:t>85%</a:t>
              </a:r>
              <a:endParaRPr lang="en-US" sz="9600" dirty="0"/>
            </a:p>
          </p:txBody>
        </p:sp>
        <p:sp>
          <p:nvSpPr>
            <p:cNvPr id="10" name="Text 6"/>
            <p:cNvSpPr/>
            <p:nvPr/>
          </p:nvSpPr>
          <p:spPr>
            <a:xfrm>
              <a:off x="9970770" y="4200525"/>
              <a:ext cx="5966460" cy="6019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Wished Granted</a:t>
              </a:r>
              <a:endParaRPr lang="en-US" sz="2400" dirty="0"/>
            </a:p>
          </p:txBody>
        </p:sp>
        <p:sp>
          <p:nvSpPr>
            <p:cNvPr id="11" name="Text 7"/>
            <p:cNvSpPr/>
            <p:nvPr/>
          </p:nvSpPr>
          <p:spPr>
            <a:xfrm>
              <a:off x="11015663" y="5600700"/>
              <a:ext cx="4303395" cy="1817370"/>
            </a:xfrm>
            <a:prstGeom prst="rect">
              <a:avLst/>
            </a:prstGeom>
            <a:noFill/>
            <a:ln/>
          </p:spPr>
          <p:txBody>
            <a:bodyPr wrap="square" lIns="0" tIns="0" rIns="0" bIns="0" rtlCol="0" anchor="t"/>
            <a:lstStyle/>
            <a:p>
              <a:pPr algn="l" indent="0" marL="0">
                <a:buNone/>
              </a:pPr>
              <a:r>
                <a:rPr lang="en-US" sz="9600" u="none" dirty="0">
                  <a:solidFill>
                    <a:srgbClr val="FFFFFF"/>
                  </a:solidFill>
                  <a:latin typeface="Lilita One" pitchFamily="34" charset="0"/>
                  <a:ea typeface="Lilita One" pitchFamily="34" charset="-122"/>
                  <a:cs typeface="Lilita One" pitchFamily="34" charset="-120"/>
                </a:rPr>
                <a:t>535 Km</a:t>
              </a:r>
              <a:endParaRPr lang="en-US" sz="9600" dirty="0"/>
            </a:p>
          </p:txBody>
        </p:sp>
        <p:sp>
          <p:nvSpPr>
            <p:cNvPr id="12" name="Text 8"/>
            <p:cNvSpPr/>
            <p:nvPr/>
          </p:nvSpPr>
          <p:spPr>
            <a:xfrm>
              <a:off x="9970770" y="6991350"/>
              <a:ext cx="5966460" cy="6019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Journey Distance</a:t>
              </a:r>
              <a:endParaRPr lang="en-US" sz="2400" dirty="0"/>
            </a:p>
          </p:txBody>
        </p:sp>
      </p:grpSp>
      <p:pic>
        <p:nvPicPr>
          <p:cNvPr id="13" name="Image 2" descr="preencoded.png">    </p:cNvPr>
          <p:cNvPicPr>
            <a:picLocks noChangeAspect="1"/>
          </p:cNvPicPr>
          <p:nvPr/>
        </p:nvPicPr>
        <p:blipFill>
          <a:blip r:embed="rId3"/>
          <a:stretch>
            <a:fillRect/>
          </a:stretch>
        </p:blipFill>
        <p:spPr>
          <a:xfrm>
            <a:off x="5657850" y="9086850"/>
            <a:ext cx="6990419" cy="701230"/>
          </a:xfrm>
          <a:prstGeom prst="rect">
            <a:avLst/>
          </a:prstGeom>
        </p:spPr>
      </p:pic>
      <p:pic>
        <p:nvPicPr>
          <p:cNvPr id="14" name="Image 3" descr="preencoded.png">    </p:cNvPr>
          <p:cNvPicPr>
            <a:picLocks noChangeAspect="1"/>
          </p:cNvPicPr>
          <p:nvPr/>
        </p:nvPicPr>
        <p:blipFill>
          <a:blip r:embed="rId4"/>
          <a:stretch>
            <a:fillRect/>
          </a:stretch>
        </p:blipFill>
        <p:spPr>
          <a:xfrm>
            <a:off x="14897100" y="-962025"/>
            <a:ext cx="4714875" cy="471487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7849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13964" name="Group"/>
          <p:cNvGrpSpPr/>
          <p:nvPr/>
        </p:nvGrpSpPr>
        <p:grpSpPr>
          <a:xfrm>
            <a:off x="7067550" y="971550"/>
            <a:ext cx="4152900" cy="1133475"/>
            <a:chOff x="7067550" y="971550"/>
            <a:chExt cx="4152900" cy="1133475"/>
          </a:xfrm>
        </p:grpSpPr>
        <p:sp>
          <p:nvSpPr>
            <p:cNvPr id="5" name="Text 1"/>
            <p:cNvSpPr/>
            <p:nvPr/>
          </p:nvSpPr>
          <p:spPr>
            <a:xfrm>
              <a:off x="7067550" y="971550"/>
              <a:ext cx="4152900" cy="1133475"/>
            </a:xfrm>
            <a:prstGeom prst="rect">
              <a:avLst/>
            </a:prstGeom>
            <a:noFill/>
            <a:ln/>
          </p:spPr>
          <p:txBody>
            <a:bodyPr wrap="square" lIns="0" tIns="0" rIns="0" bIns="0" rtlCol="0" anchor="t"/>
            <a:lstStyle/>
            <a:p>
              <a:pPr algn="ctr" indent="0" marL="0">
                <a:buNone/>
              </a:pPr>
              <a:r>
                <a:rPr lang="en-US" sz="6000" u="none" dirty="0">
                  <a:solidFill>
                    <a:srgbClr val="FFFFFF"/>
                  </a:solidFill>
                  <a:latin typeface="Lilita One" pitchFamily="34" charset="0"/>
                  <a:ea typeface="Lilita One" pitchFamily="34" charset="-122"/>
                  <a:cs typeface="Lilita One" pitchFamily="34" charset="-120"/>
                </a:rPr>
                <a:t>Some Graph</a:t>
              </a:r>
              <a:endParaRPr lang="en-US" sz="6000" dirty="0"/>
            </a:p>
          </p:txBody>
        </p:sp>
      </p:grpSp>
      <p:grpSp>
        <p:nvGrpSpPr>
          <p:cNvPr id="21758" name="Group"/>
          <p:cNvGrpSpPr/>
          <p:nvPr/>
        </p:nvGrpSpPr>
        <p:grpSpPr>
          <a:xfrm>
            <a:off x="2038350" y="2824588"/>
            <a:ext cx="6709938" cy="4712871"/>
            <a:chOff x="2038350" y="2824588"/>
            <a:chExt cx="6709938" cy="4712871"/>
          </a:xfrm>
        </p:grpSpPr>
        <p:pic>
          <p:nvPicPr>
            <p:cNvPr id="6" name="Image 2" descr="preencoded.png">    </p:cNvPr>
            <p:cNvPicPr>
              <a:picLocks noChangeAspect="1"/>
            </p:cNvPicPr>
            <p:nvPr/>
          </p:nvPicPr>
          <p:blipFill>
            <a:blip r:embed="rId3"/>
            <a:stretch>
              <a:fillRect/>
            </a:stretch>
          </p:blipFill>
          <p:spPr>
            <a:xfrm>
              <a:off x="2530372" y="2824588"/>
              <a:ext cx="6217916" cy="4133250"/>
            </a:xfrm>
            <a:prstGeom prst="rect">
              <a:avLst/>
            </a:prstGeom>
          </p:spPr>
        </p:pic>
        <p:pic>
          <p:nvPicPr>
            <p:cNvPr id="7" name="Image 3" descr="preencoded.png">    </p:cNvPr>
            <p:cNvPicPr>
              <a:picLocks noChangeAspect="1"/>
            </p:cNvPicPr>
            <p:nvPr/>
          </p:nvPicPr>
          <p:blipFill>
            <a:blip r:embed="rId4"/>
            <a:stretch>
              <a:fillRect/>
            </a:stretch>
          </p:blipFill>
          <p:spPr>
            <a:xfrm>
              <a:off x="3384152" y="3139083"/>
              <a:ext cx="8673" cy="3943830"/>
            </a:xfrm>
            <a:prstGeom prst="rect">
              <a:avLst/>
            </a:prstGeom>
          </p:spPr>
        </p:pic>
        <p:pic>
          <p:nvPicPr>
            <p:cNvPr id="8" name="Image 4" descr="preencoded.png">    </p:cNvPr>
            <p:cNvPicPr>
              <a:picLocks noChangeAspect="1"/>
            </p:cNvPicPr>
            <p:nvPr/>
          </p:nvPicPr>
          <p:blipFill>
            <a:blip r:embed="rId5"/>
            <a:stretch>
              <a:fillRect/>
            </a:stretch>
          </p:blipFill>
          <p:spPr>
            <a:xfrm>
              <a:off x="4237930"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5091711"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945489"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6799271"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7653049"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8506828"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2516122" y="4106724"/>
              <a:ext cx="6036870" cy="1780186"/>
            </a:xfrm>
            <a:prstGeom prst="rect">
              <a:avLst/>
            </a:prstGeom>
          </p:spPr>
        </p:pic>
        <p:pic>
          <p:nvPicPr>
            <p:cNvPr id="15" name="Image 11" descr="preencoded.png">    </p:cNvPr>
            <p:cNvPicPr>
              <a:picLocks noChangeAspect="1"/>
            </p:cNvPicPr>
            <p:nvPr/>
          </p:nvPicPr>
          <p:blipFill>
            <a:blip r:embed="rId12"/>
            <a:stretch>
              <a:fillRect/>
            </a:stretch>
          </p:blipFill>
          <p:spPr>
            <a:xfrm>
              <a:off x="2526404" y="4773581"/>
              <a:ext cx="6032267" cy="1701393"/>
            </a:xfrm>
            <a:prstGeom prst="rect">
              <a:avLst/>
            </a:prstGeom>
          </p:spPr>
        </p:pic>
        <p:pic>
          <p:nvPicPr>
            <p:cNvPr id="16" name="Image 12" descr="preencoded.png">    </p:cNvPr>
            <p:cNvPicPr>
              <a:picLocks noChangeAspect="1"/>
            </p:cNvPicPr>
            <p:nvPr/>
          </p:nvPicPr>
          <p:blipFill>
            <a:blip r:embed="rId13"/>
            <a:stretch>
              <a:fillRect/>
            </a:stretch>
          </p:blipFill>
          <p:spPr>
            <a:xfrm>
              <a:off x="3330897" y="4541732"/>
              <a:ext cx="115179" cy="115178"/>
            </a:xfrm>
            <a:prstGeom prst="rect">
              <a:avLst/>
            </a:prstGeom>
          </p:spPr>
        </p:pic>
        <p:pic>
          <p:nvPicPr>
            <p:cNvPr id="17" name="Image 13" descr="preencoded.png">    </p:cNvPr>
            <p:cNvPicPr>
              <a:picLocks noChangeAspect="1"/>
            </p:cNvPicPr>
            <p:nvPr/>
          </p:nvPicPr>
          <p:blipFill>
            <a:blip r:embed="rId14"/>
            <a:stretch>
              <a:fillRect/>
            </a:stretch>
          </p:blipFill>
          <p:spPr>
            <a:xfrm>
              <a:off x="3330897" y="5235848"/>
              <a:ext cx="115179" cy="115179"/>
            </a:xfrm>
            <a:prstGeom prst="rect">
              <a:avLst/>
            </a:prstGeom>
          </p:spPr>
        </p:pic>
        <p:pic>
          <p:nvPicPr>
            <p:cNvPr id="18" name="Image 14" descr="preencoded.png">    </p:cNvPr>
            <p:cNvPicPr>
              <a:picLocks noChangeAspect="1"/>
            </p:cNvPicPr>
            <p:nvPr/>
          </p:nvPicPr>
          <p:blipFill>
            <a:blip r:embed="rId15"/>
            <a:stretch>
              <a:fillRect/>
            </a:stretch>
          </p:blipFill>
          <p:spPr>
            <a:xfrm>
              <a:off x="4184677" y="423845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5561633"/>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5038458" y="5799609"/>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473386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895705" y="5049924"/>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4815483"/>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6746016" y="5750682"/>
              <a:ext cx="115179" cy="115178"/>
            </a:xfrm>
            <a:prstGeom prst="rect">
              <a:avLst/>
            </a:prstGeom>
          </p:spPr>
        </p:pic>
        <p:pic>
          <p:nvPicPr>
            <p:cNvPr id="25" name="Image 21" descr="preencoded.png">    </p:cNvPr>
            <p:cNvPicPr>
              <a:picLocks noChangeAspect="1"/>
            </p:cNvPicPr>
            <p:nvPr/>
          </p:nvPicPr>
          <p:blipFill>
            <a:blip r:embed="rId22"/>
            <a:stretch>
              <a:fillRect/>
            </a:stretch>
          </p:blipFill>
          <p:spPr>
            <a:xfrm>
              <a:off x="6746016" y="5307657"/>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7603266" y="5229337"/>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7603266" y="4929578"/>
              <a:ext cx="115179" cy="115179"/>
            </a:xfrm>
            <a:prstGeom prst="rect">
              <a:avLst/>
            </a:prstGeom>
          </p:spPr>
        </p:pic>
        <p:sp>
          <p:nvSpPr>
            <p:cNvPr id="28"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0</a:t>
              </a:r>
              <a:endParaRPr lang="en-US" sz="1366" dirty="0"/>
            </a:p>
          </p:txBody>
        </p:sp>
        <p:sp>
          <p:nvSpPr>
            <p:cNvPr id="29"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633ECA"/>
                  </a:solidFill>
                  <a:latin typeface="Lato" pitchFamily="34" charset="0"/>
                  <a:ea typeface="Lato" pitchFamily="34" charset="-122"/>
                  <a:cs typeface="Lato" pitchFamily="34" charset="-120"/>
                </a:rPr>
                <a:t>1</a:t>
              </a:r>
              <a:endParaRPr lang="en-US" sz="1639" dirty="0"/>
            </a:p>
          </p:txBody>
        </p:sp>
        <p:sp>
          <p:nvSpPr>
            <p:cNvPr id="30"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633ECA"/>
                  </a:solidFill>
                  <a:latin typeface="Lato" pitchFamily="34" charset="0"/>
                  <a:ea typeface="Lato" pitchFamily="34" charset="-122"/>
                  <a:cs typeface="Lato" pitchFamily="34" charset="-120"/>
                </a:rPr>
                <a:t>2</a:t>
              </a:r>
              <a:endParaRPr lang="en-US" sz="1639" dirty="0"/>
            </a:p>
          </p:txBody>
        </p:sp>
        <p:sp>
          <p:nvSpPr>
            <p:cNvPr id="31"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633ECA"/>
                  </a:solidFill>
                  <a:latin typeface="Lato" pitchFamily="34" charset="0"/>
                  <a:ea typeface="Lato" pitchFamily="34" charset="-122"/>
                  <a:cs typeface="Lato" pitchFamily="34" charset="-120"/>
                </a:rPr>
                <a:t>3</a:t>
              </a:r>
              <a:endParaRPr lang="en-US" sz="1639" dirty="0"/>
            </a:p>
          </p:txBody>
        </p:sp>
        <p:sp>
          <p:nvSpPr>
            <p:cNvPr id="32"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633ECA"/>
                  </a:solidFill>
                  <a:latin typeface="Lato" pitchFamily="34" charset="0"/>
                  <a:ea typeface="Lato" pitchFamily="34" charset="-122"/>
                  <a:cs typeface="Lato" pitchFamily="34" charset="-120"/>
                </a:rPr>
                <a:t>4</a:t>
              </a:r>
              <a:endParaRPr lang="en-US" sz="1639" dirty="0"/>
            </a:p>
          </p:txBody>
        </p:sp>
        <p:sp>
          <p:nvSpPr>
            <p:cNvPr id="33"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633ECA"/>
                  </a:solidFill>
                  <a:latin typeface="Lato" pitchFamily="34" charset="0"/>
                  <a:ea typeface="Lato" pitchFamily="34" charset="-122"/>
                  <a:cs typeface="Lato" pitchFamily="34" charset="-120"/>
                </a:rPr>
                <a:t>5</a:t>
              </a:r>
              <a:endParaRPr lang="en-US" sz="1639" dirty="0"/>
            </a:p>
          </p:txBody>
        </p:sp>
        <p:sp>
          <p:nvSpPr>
            <p:cNvPr id="34"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633ECA"/>
                  </a:solidFill>
                  <a:latin typeface="Lato" pitchFamily="34" charset="0"/>
                  <a:ea typeface="Lato" pitchFamily="34" charset="-122"/>
                  <a:cs typeface="Lato" pitchFamily="34" charset="-120"/>
                </a:rPr>
                <a:t>6</a:t>
              </a:r>
              <a:endParaRPr lang="en-US" sz="1639" dirty="0"/>
            </a:p>
          </p:txBody>
        </p:sp>
        <p:sp>
          <p:nvSpPr>
            <p:cNvPr id="35"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633ECA"/>
                  </a:solidFill>
                  <a:latin typeface="Lato" pitchFamily="34" charset="0"/>
                  <a:ea typeface="Lato" pitchFamily="34" charset="-122"/>
                  <a:cs typeface="Lato" pitchFamily="34" charset="-120"/>
                </a:rPr>
                <a:t>7</a:t>
              </a:r>
              <a:endParaRPr lang="en-US" sz="1639" dirty="0"/>
            </a:p>
          </p:txBody>
        </p:sp>
        <p:sp>
          <p:nvSpPr>
            <p:cNvPr id="36"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633ECA"/>
                  </a:solidFill>
                  <a:latin typeface="Lato" pitchFamily="34" charset="0"/>
                  <a:ea typeface="Lato" pitchFamily="34" charset="-122"/>
                  <a:cs typeface="Lato" pitchFamily="34" charset="-120"/>
                </a:rPr>
                <a:t>8</a:t>
              </a:r>
              <a:endParaRPr lang="en-US" sz="1639" dirty="0"/>
            </a:p>
          </p:txBody>
        </p:sp>
        <p:sp>
          <p:nvSpPr>
            <p:cNvPr id="37"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10</a:t>
              </a:r>
              <a:endParaRPr lang="en-US" sz="1366" dirty="0"/>
            </a:p>
          </p:txBody>
        </p:sp>
        <p:sp>
          <p:nvSpPr>
            <p:cNvPr id="38"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20</a:t>
              </a:r>
              <a:endParaRPr lang="en-US" sz="1366" dirty="0"/>
            </a:p>
          </p:txBody>
        </p:sp>
        <p:sp>
          <p:nvSpPr>
            <p:cNvPr id="39"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30</a:t>
              </a:r>
              <a:endParaRPr lang="en-US" sz="1366" dirty="0"/>
            </a:p>
          </p:txBody>
        </p:sp>
        <p:sp>
          <p:nvSpPr>
            <p:cNvPr id="40"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40</a:t>
              </a:r>
              <a:endParaRPr lang="en-US" sz="1366" dirty="0"/>
            </a:p>
          </p:txBody>
        </p:sp>
        <p:sp>
          <p:nvSpPr>
            <p:cNvPr id="41"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50</a:t>
              </a:r>
              <a:endParaRPr lang="en-US" sz="1366" dirty="0"/>
            </a:p>
          </p:txBody>
        </p:sp>
        <p:sp>
          <p:nvSpPr>
            <p:cNvPr id="42"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60</a:t>
              </a:r>
              <a:endParaRPr lang="en-US" sz="1366" dirty="0"/>
            </a:p>
          </p:txBody>
        </p:sp>
        <p:sp>
          <p:nvSpPr>
            <p:cNvPr id="43"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70</a:t>
              </a:r>
              <a:endParaRPr lang="en-US" sz="1366" dirty="0"/>
            </a:p>
          </p:txBody>
        </p:sp>
        <p:sp>
          <p:nvSpPr>
            <p:cNvPr id="44"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80</a:t>
              </a:r>
              <a:endParaRPr lang="en-US" sz="1366" dirty="0"/>
            </a:p>
          </p:txBody>
        </p:sp>
        <p:sp>
          <p:nvSpPr>
            <p:cNvPr id="45"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90</a:t>
              </a:r>
              <a:endParaRPr lang="en-US" sz="1366" dirty="0"/>
            </a:p>
          </p:txBody>
        </p:sp>
        <p:sp>
          <p:nvSpPr>
            <p:cNvPr id="46"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633ECA"/>
                  </a:solidFill>
                  <a:latin typeface="Lato" pitchFamily="34" charset="0"/>
                  <a:ea typeface="Lato" pitchFamily="34" charset="-122"/>
                  <a:cs typeface="Lato" pitchFamily="34" charset="-120"/>
                </a:rPr>
                <a:t>100</a:t>
              </a:r>
              <a:endParaRPr lang="en-US" sz="1366" dirty="0"/>
            </a:p>
          </p:txBody>
        </p:sp>
      </p:grpSp>
      <p:grpSp>
        <p:nvGrpSpPr>
          <p:cNvPr id="19899" name="Group"/>
          <p:cNvGrpSpPr/>
          <p:nvPr/>
        </p:nvGrpSpPr>
        <p:grpSpPr>
          <a:xfrm>
            <a:off x="10801350" y="3143250"/>
            <a:ext cx="4181476" cy="4181456"/>
            <a:chOff x="10801350" y="3143250"/>
            <a:chExt cx="4181476" cy="4181456"/>
          </a:xfrm>
        </p:grpSpPr>
        <p:pic>
          <p:nvPicPr>
            <p:cNvPr id="47" name="Image 24" descr="preencoded.png">    </p:cNvPr>
            <p:cNvPicPr>
              <a:picLocks noChangeAspect="1"/>
            </p:cNvPicPr>
            <p:nvPr/>
          </p:nvPicPr>
          <p:blipFill>
            <a:blip r:embed="rId25"/>
            <a:stretch>
              <a:fillRect/>
            </a:stretch>
          </p:blipFill>
          <p:spPr>
            <a:xfrm>
              <a:off x="12892088" y="3143250"/>
              <a:ext cx="2090738" cy="3569103"/>
            </a:xfrm>
            <a:prstGeom prst="rect">
              <a:avLst/>
            </a:prstGeom>
          </p:spPr>
        </p:pic>
        <p:pic>
          <p:nvPicPr>
            <p:cNvPr id="48" name="Image 25" descr="preencoded.png">    </p:cNvPr>
            <p:cNvPicPr>
              <a:picLocks noChangeAspect="1"/>
            </p:cNvPicPr>
            <p:nvPr/>
          </p:nvPicPr>
          <p:blipFill>
            <a:blip r:embed="rId26"/>
            <a:stretch>
              <a:fillRect/>
            </a:stretch>
          </p:blipFill>
          <p:spPr>
            <a:xfrm>
              <a:off x="11413713" y="6268845"/>
              <a:ext cx="2956750" cy="1055861"/>
            </a:xfrm>
            <a:prstGeom prst="rect">
              <a:avLst/>
            </a:prstGeom>
          </p:spPr>
        </p:pic>
        <p:pic>
          <p:nvPicPr>
            <p:cNvPr id="49" name="Image 26" descr="preencoded.png">    </p:cNvPr>
            <p:cNvPicPr>
              <a:picLocks noChangeAspect="1"/>
            </p:cNvPicPr>
            <p:nvPr/>
          </p:nvPicPr>
          <p:blipFill>
            <a:blip r:embed="rId27"/>
            <a:stretch>
              <a:fillRect/>
            </a:stretch>
          </p:blipFill>
          <p:spPr>
            <a:xfrm>
              <a:off x="10801350" y="3143250"/>
              <a:ext cx="2090738" cy="3569103"/>
            </a:xfrm>
            <a:prstGeom prst="rect">
              <a:avLst/>
            </a:prstGeom>
          </p:spPr>
        </p:pic>
        <p:sp>
          <p:nvSpPr>
            <p:cNvPr id="50" name="Text 21"/>
            <p:cNvSpPr/>
            <p:nvPr/>
          </p:nvSpPr>
          <p:spPr>
            <a:xfrm>
              <a:off x="12215813" y="4724400"/>
              <a:ext cx="1522095"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34.574</a:t>
              </a:r>
              <a:endParaRPr lang="en-US" sz="3600" dirty="0"/>
            </a:p>
          </p:txBody>
        </p:sp>
        <p:sp>
          <p:nvSpPr>
            <p:cNvPr id="51" name="Text 22"/>
            <p:cNvSpPr/>
            <p:nvPr/>
          </p:nvSpPr>
          <p:spPr>
            <a:xfrm>
              <a:off x="12568238" y="5248275"/>
              <a:ext cx="763905"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Total</a:t>
              </a:r>
              <a:endParaRPr lang="en-US" sz="2400" dirty="0"/>
            </a:p>
          </p:txBody>
        </p:sp>
      </p:grpSp>
      <p:grpSp>
        <p:nvGrpSpPr>
          <p:cNvPr id="76876" name="Group"/>
          <p:cNvGrpSpPr/>
          <p:nvPr/>
        </p:nvGrpSpPr>
        <p:grpSpPr>
          <a:xfrm>
            <a:off x="9898380" y="7886700"/>
            <a:ext cx="5996940" cy="1697355"/>
            <a:chOff x="9898380" y="7886700"/>
            <a:chExt cx="5996940" cy="1697355"/>
          </a:xfrm>
        </p:grpSpPr>
        <p:sp>
          <p:nvSpPr>
            <p:cNvPr id="52" name="Text 23"/>
            <p:cNvSpPr/>
            <p:nvPr/>
          </p:nvSpPr>
          <p:spPr>
            <a:xfrm>
              <a:off x="9898380" y="7886700"/>
              <a:ext cx="5996940" cy="683895"/>
            </a:xfrm>
            <a:prstGeom prst="rect">
              <a:avLst/>
            </a:prstGeom>
            <a:noFill/>
            <a:ln/>
          </p:spPr>
          <p:txBody>
            <a:bodyPr wrap="square" lIns="0" tIns="0" rIns="0" bIns="0" rtlCol="0" anchor="t"/>
            <a:lstStyle/>
            <a:p>
              <a:pPr algn="ctr" indent="0" marL="0">
                <a:buNone/>
              </a:pPr>
              <a:r>
                <a:rPr lang="en-US" sz="3600" u="none" dirty="0">
                  <a:solidFill>
                    <a:srgbClr val="0E0E0E"/>
                  </a:solidFill>
                  <a:latin typeface="Lilita One" pitchFamily="34" charset="0"/>
                  <a:ea typeface="Lilita One" pitchFamily="34" charset="-122"/>
                  <a:cs typeface="Lilita One" pitchFamily="34" charset="-120"/>
                </a:rPr>
                <a:t>Treasure Found</a:t>
              </a:r>
              <a:endParaRPr lang="en-US" sz="3600" dirty="0"/>
            </a:p>
          </p:txBody>
        </p:sp>
        <p:sp>
          <p:nvSpPr>
            <p:cNvPr id="53" name="Text 24"/>
            <p:cNvSpPr/>
            <p:nvPr/>
          </p:nvSpPr>
          <p:spPr>
            <a:xfrm>
              <a:off x="9913620" y="8486775"/>
              <a:ext cx="5966460" cy="10972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A record of the amount of treasure found per month</a:t>
              </a:r>
              <a:endParaRPr lang="en-US" sz="2400" dirty="0"/>
            </a:p>
          </p:txBody>
        </p:sp>
      </p:grpSp>
      <p:grpSp>
        <p:nvGrpSpPr>
          <p:cNvPr id="70833" name="Group"/>
          <p:cNvGrpSpPr/>
          <p:nvPr/>
        </p:nvGrpSpPr>
        <p:grpSpPr>
          <a:xfrm>
            <a:off x="2392680" y="7886700"/>
            <a:ext cx="5996940" cy="1202055"/>
            <a:chOff x="2392680" y="7886700"/>
            <a:chExt cx="5996940" cy="1202055"/>
          </a:xfrm>
        </p:grpSpPr>
        <p:sp>
          <p:nvSpPr>
            <p:cNvPr id="54" name="Text 25"/>
            <p:cNvSpPr/>
            <p:nvPr/>
          </p:nvSpPr>
          <p:spPr>
            <a:xfrm>
              <a:off x="2392680" y="7886700"/>
              <a:ext cx="5996940" cy="683895"/>
            </a:xfrm>
            <a:prstGeom prst="rect">
              <a:avLst/>
            </a:prstGeom>
            <a:noFill/>
            <a:ln/>
          </p:spPr>
          <p:txBody>
            <a:bodyPr wrap="square" lIns="0" tIns="0" rIns="0" bIns="0" rtlCol="0" anchor="t"/>
            <a:lstStyle/>
            <a:p>
              <a:pPr algn="ctr" indent="0" marL="0">
                <a:buNone/>
              </a:pPr>
              <a:r>
                <a:rPr lang="en-US" sz="3600" u="none" dirty="0">
                  <a:solidFill>
                    <a:srgbClr val="0E0E0E"/>
                  </a:solidFill>
                  <a:latin typeface="Lilita One" pitchFamily="34" charset="0"/>
                  <a:ea typeface="Lilita One" pitchFamily="34" charset="-122"/>
                  <a:cs typeface="Lilita One" pitchFamily="34" charset="-120"/>
                </a:rPr>
                <a:t>Spellcasting Progress</a:t>
              </a:r>
              <a:endParaRPr lang="en-US" sz="3600" dirty="0"/>
            </a:p>
          </p:txBody>
        </p:sp>
        <p:sp>
          <p:nvSpPr>
            <p:cNvPr id="55" name="Text 26"/>
            <p:cNvSpPr/>
            <p:nvPr/>
          </p:nvSpPr>
          <p:spPr>
            <a:xfrm>
              <a:off x="2407920" y="8486775"/>
              <a:ext cx="5966460" cy="6019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A record of the number of spells cast per year</a:t>
              </a:r>
              <a:endParaRPr lang="en-US" sz="2400" dirty="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51266"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18789" name="Group"/>
          <p:cNvGrpSpPr/>
          <p:nvPr/>
        </p:nvGrpSpPr>
        <p:grpSpPr>
          <a:xfrm>
            <a:off x="10515600" y="5562600"/>
            <a:ext cx="6644640" cy="1773555"/>
            <a:chOff x="10515600" y="5562600"/>
            <a:chExt cx="6644640" cy="1773555"/>
          </a:xfrm>
        </p:grpSpPr>
        <p:sp>
          <p:nvSpPr>
            <p:cNvPr id="5" name="Text 1"/>
            <p:cNvSpPr/>
            <p:nvPr/>
          </p:nvSpPr>
          <p:spPr>
            <a:xfrm>
              <a:off x="10515600" y="5562600"/>
              <a:ext cx="6644640"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A web application</a:t>
              </a:r>
              <a:endParaRPr lang="en-US" sz="3600" dirty="0"/>
            </a:p>
          </p:txBody>
        </p:sp>
        <p:sp>
          <p:nvSpPr>
            <p:cNvPr id="6" name="Text 2"/>
            <p:cNvSpPr/>
            <p:nvPr/>
          </p:nvSpPr>
          <p:spPr>
            <a:xfrm>
              <a:off x="10515600" y="6238875"/>
              <a:ext cx="661416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web application designed for discovering the world of fantasy</a:t>
              </a:r>
              <a:endParaRPr lang="en-US" sz="2400" dirty="0"/>
            </a:p>
          </p:txBody>
        </p:sp>
      </p:grpSp>
      <p:pic>
        <p:nvPicPr>
          <p:cNvPr id="7" name="Image 2" descr="preencoded.png">    </p:cNvPr>
          <p:cNvPicPr>
            <a:picLocks noChangeAspect="1"/>
          </p:cNvPicPr>
          <p:nvPr/>
        </p:nvPicPr>
        <p:blipFill>
          <a:blip r:embed="rId3"/>
          <a:stretch>
            <a:fillRect/>
          </a:stretch>
        </p:blipFill>
        <p:spPr>
          <a:xfrm>
            <a:off x="190500" y="3333750"/>
            <a:ext cx="10325100" cy="6124575"/>
          </a:xfrm>
          <a:prstGeom prst="rect">
            <a:avLst/>
          </a:prstGeom>
        </p:spPr>
      </p:pic>
      <p:pic>
        <p:nvPicPr>
          <p:cNvPr id="8" name="Image 3" descr="preencoded.png">    </p:cNvPr>
          <p:cNvPicPr>
            <a:picLocks noChangeAspect="1"/>
          </p:cNvPicPr>
          <p:nvPr/>
        </p:nvPicPr>
        <p:blipFill>
          <a:blip r:embed="rId4"/>
          <a:stretch>
            <a:fillRect/>
          </a:stretch>
        </p:blipFill>
        <p:spPr>
          <a:xfrm>
            <a:off x="1638300" y="3590925"/>
            <a:ext cx="7419975" cy="4867275"/>
          </a:xfrm>
          <a:prstGeom prst="rect">
            <a:avLst/>
          </a:prstGeom>
        </p:spPr>
      </p:pic>
      <p:grpSp>
        <p:nvGrpSpPr>
          <p:cNvPr id="78255" name="Group"/>
          <p:cNvGrpSpPr/>
          <p:nvPr/>
        </p:nvGrpSpPr>
        <p:grpSpPr>
          <a:xfrm>
            <a:off x="5924550" y="1028700"/>
            <a:ext cx="6705600" cy="1133475"/>
            <a:chOff x="5924550" y="1028700"/>
            <a:chExt cx="6705600" cy="1133475"/>
          </a:xfrm>
        </p:grpSpPr>
        <p:sp>
          <p:nvSpPr>
            <p:cNvPr id="9" name="Text 3"/>
            <p:cNvSpPr/>
            <p:nvPr/>
          </p:nvSpPr>
          <p:spPr>
            <a:xfrm>
              <a:off x="5924550" y="1028700"/>
              <a:ext cx="6705600" cy="1133475"/>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Portal to Adventure</a:t>
              </a:r>
              <a:endParaRPr lang="en-US" sz="6000" dirty="0"/>
            </a:p>
          </p:txBody>
        </p:sp>
      </p:grpSp>
      <p:pic>
        <p:nvPicPr>
          <p:cNvPr id="10" name="Image 4" descr="preencoded.png">    </p:cNvPr>
          <p:cNvPicPr>
            <a:picLocks noChangeAspect="1"/>
          </p:cNvPicPr>
          <p:nvPr/>
        </p:nvPicPr>
        <p:blipFill>
          <a:blip r:embed="rId5"/>
          <a:stretch>
            <a:fillRect/>
          </a:stretch>
        </p:blipFill>
        <p:spPr>
          <a:xfrm>
            <a:off x="15182850" y="-47625"/>
            <a:ext cx="2990850" cy="4953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4608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69739" name="Group"/>
          <p:cNvGrpSpPr/>
          <p:nvPr/>
        </p:nvGrpSpPr>
        <p:grpSpPr>
          <a:xfrm>
            <a:off x="2209800" y="3552825"/>
            <a:ext cx="6644640" cy="1773555"/>
            <a:chOff x="2209800" y="3552825"/>
            <a:chExt cx="6644640" cy="1773555"/>
          </a:xfrm>
        </p:grpSpPr>
        <p:sp>
          <p:nvSpPr>
            <p:cNvPr id="5" name="Text 1"/>
            <p:cNvSpPr/>
            <p:nvPr/>
          </p:nvSpPr>
          <p:spPr>
            <a:xfrm>
              <a:off x="2209800" y="3552825"/>
              <a:ext cx="6644640"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An mobile app</a:t>
              </a:r>
              <a:endParaRPr lang="en-US" sz="3600" dirty="0"/>
            </a:p>
          </p:txBody>
        </p:sp>
        <p:sp>
          <p:nvSpPr>
            <p:cNvPr id="6" name="Text 2"/>
            <p:cNvSpPr/>
            <p:nvPr/>
          </p:nvSpPr>
          <p:spPr>
            <a:xfrm>
              <a:off x="2209800" y="4229100"/>
              <a:ext cx="661416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An app designed for exploring and experiencing the enchanting realm of fantasy</a:t>
              </a:r>
              <a:endParaRPr lang="en-US" sz="2400" dirty="0"/>
            </a:p>
          </p:txBody>
        </p:sp>
      </p:grpSp>
      <p:sp>
        <p:nvSpPr>
          <p:cNvPr id="7" name="Text 3"/>
          <p:cNvSpPr/>
          <p:nvPr/>
        </p:nvSpPr>
        <p:spPr>
          <a:xfrm>
            <a:off x="2209800" y="5867400"/>
            <a:ext cx="6776085" cy="3192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Catamaran" pitchFamily="34" charset="0"/>
                <a:ea typeface="Catamaran" pitchFamily="34" charset="-122"/>
                <a:cs typeface="Catamaran"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Catamaran" pitchFamily="34" charset="0"/>
                <a:ea typeface="Catamaran" pitchFamily="34" charset="-122"/>
                <a:cs typeface="Catamaran"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Catamaran" pitchFamily="34" charset="0"/>
                <a:ea typeface="Catamaran" pitchFamily="34" charset="-122"/>
                <a:cs typeface="Catamaran"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Catamaran" pitchFamily="34" charset="0"/>
                <a:ea typeface="Catamaran" pitchFamily="34" charset="-122"/>
                <a:cs typeface="Catamaran"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Catamaran" pitchFamily="34" charset="0"/>
                <a:ea typeface="Catamaran" pitchFamily="34" charset="-122"/>
                <a:cs typeface="Catamaran" pitchFamily="34" charset="-120"/>
              </a:rPr>
              <a:t>Live your fantasy dreams</a:t>
            </a:r>
            <a:endParaRPr lang="en-US" sz="2400" dirty="0"/>
          </a:p>
        </p:txBody>
      </p:sp>
      <p:grpSp>
        <p:nvGrpSpPr>
          <p:cNvPr id="67155" name="Group"/>
          <p:cNvGrpSpPr/>
          <p:nvPr/>
        </p:nvGrpSpPr>
        <p:grpSpPr>
          <a:xfrm>
            <a:off x="2705100" y="1504950"/>
            <a:ext cx="7210425" cy="1133475"/>
            <a:chOff x="2705100" y="1504950"/>
            <a:chExt cx="7210425" cy="1133475"/>
          </a:xfrm>
        </p:grpSpPr>
        <p:sp>
          <p:nvSpPr>
            <p:cNvPr id="8" name="Text 4"/>
            <p:cNvSpPr/>
            <p:nvPr/>
          </p:nvSpPr>
          <p:spPr>
            <a:xfrm>
              <a:off x="2705100" y="1504950"/>
              <a:ext cx="7210425" cy="1133475"/>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The Future of Fantasy</a:t>
              </a:r>
              <a:endParaRPr lang="en-US" sz="6000" dirty="0"/>
            </a:p>
          </p:txBody>
        </p:sp>
      </p:grpSp>
      <p:pic>
        <p:nvPicPr>
          <p:cNvPr id="9" name="Image 2" descr="preencoded.png">    </p:cNvPr>
          <p:cNvPicPr>
            <a:picLocks noChangeAspect="1"/>
          </p:cNvPicPr>
          <p:nvPr/>
        </p:nvPicPr>
        <p:blipFill>
          <a:blip r:embed="rId3"/>
          <a:stretch>
            <a:fillRect/>
          </a:stretch>
        </p:blipFill>
        <p:spPr>
          <a:xfrm>
            <a:off x="11591925" y="771525"/>
            <a:ext cx="4105275" cy="8886825"/>
          </a:xfrm>
          <a:prstGeom prst="rect">
            <a:avLst/>
          </a:prstGeom>
        </p:spPr>
      </p:pic>
      <p:pic>
        <p:nvPicPr>
          <p:cNvPr id="10" name="Image 3" descr="preencoded.png">    </p:cNvPr>
          <p:cNvPicPr>
            <a:picLocks noChangeAspect="1"/>
          </p:cNvPicPr>
          <p:nvPr/>
        </p:nvPicPr>
        <p:blipFill>
          <a:blip r:embed="rId4"/>
          <a:stretch>
            <a:fillRect/>
          </a:stretch>
        </p:blipFill>
        <p:spPr>
          <a:xfrm>
            <a:off x="11734800" y="1323975"/>
            <a:ext cx="3829050" cy="8096250"/>
          </a:xfrm>
          <a:prstGeom prst="rect">
            <a:avLst/>
          </a:prstGeom>
        </p:spPr>
      </p:pic>
      <p:pic>
        <p:nvPicPr>
          <p:cNvPr id="11" name="Image 4" descr="preencoded.png">    </p:cNvPr>
          <p:cNvPicPr>
            <a:picLocks noChangeAspect="1"/>
          </p:cNvPicPr>
          <p:nvPr/>
        </p:nvPicPr>
        <p:blipFill>
          <a:blip r:embed="rId5"/>
          <a:stretch>
            <a:fillRect/>
          </a:stretch>
        </p:blipFill>
        <p:spPr>
          <a:xfrm>
            <a:off x="8029575" y="6638925"/>
            <a:ext cx="3245217" cy="430493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6891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52559" name="Group"/>
          <p:cNvGrpSpPr/>
          <p:nvPr/>
        </p:nvGrpSpPr>
        <p:grpSpPr>
          <a:xfrm>
            <a:off x="10039350" y="6886575"/>
            <a:ext cx="4377690" cy="1773555"/>
            <a:chOff x="10039350" y="6886575"/>
            <a:chExt cx="4377690" cy="1773555"/>
          </a:xfrm>
        </p:grpSpPr>
        <p:sp>
          <p:nvSpPr>
            <p:cNvPr id="5" name="Text 1"/>
            <p:cNvSpPr/>
            <p:nvPr/>
          </p:nvSpPr>
          <p:spPr>
            <a:xfrm>
              <a:off x="10039350" y="6886575"/>
              <a:ext cx="4377690"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A web application</a:t>
              </a:r>
              <a:endParaRPr lang="en-US" sz="3600" dirty="0"/>
            </a:p>
          </p:txBody>
        </p:sp>
        <p:sp>
          <p:nvSpPr>
            <p:cNvPr id="6" name="Text 2"/>
            <p:cNvSpPr/>
            <p:nvPr/>
          </p:nvSpPr>
          <p:spPr>
            <a:xfrm>
              <a:off x="10039350" y="7562850"/>
              <a:ext cx="434721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web application designed for discovering the world of fantasy</a:t>
              </a:r>
              <a:endParaRPr lang="en-US" sz="2400" dirty="0"/>
            </a:p>
          </p:txBody>
        </p:sp>
      </p:grpSp>
      <p:grpSp>
        <p:nvGrpSpPr>
          <p:cNvPr id="24699" name="Group"/>
          <p:cNvGrpSpPr/>
          <p:nvPr/>
        </p:nvGrpSpPr>
        <p:grpSpPr>
          <a:xfrm>
            <a:off x="2085975" y="542925"/>
            <a:ext cx="6429375" cy="9248775"/>
            <a:chOff x="2085975" y="542925"/>
            <a:chExt cx="6429375" cy="9248775"/>
          </a:xfrm>
        </p:grpSpPr>
        <p:pic>
          <p:nvPicPr>
            <p:cNvPr id="7" name="Image 2" descr="preencoded.png">    </p:cNvPr>
            <p:cNvPicPr>
              <a:picLocks noChangeAspect="1"/>
            </p:cNvPicPr>
            <p:nvPr/>
          </p:nvPicPr>
          <p:blipFill>
            <a:blip r:embed="rId3"/>
            <a:stretch>
              <a:fillRect/>
            </a:stretch>
          </p:blipFill>
          <p:spPr>
            <a:xfrm>
              <a:off x="2085975" y="542925"/>
              <a:ext cx="6429375" cy="9248775"/>
            </a:xfrm>
            <a:prstGeom prst="rect">
              <a:avLst/>
            </a:prstGeom>
          </p:spPr>
        </p:pic>
        <p:pic>
          <p:nvPicPr>
            <p:cNvPr id="8" name="Image 3" descr="preencoded.png">    </p:cNvPr>
            <p:cNvPicPr>
              <a:picLocks noChangeAspect="1"/>
            </p:cNvPicPr>
            <p:nvPr/>
          </p:nvPicPr>
          <p:blipFill>
            <a:blip r:embed="rId4"/>
            <a:stretch>
              <a:fillRect/>
            </a:stretch>
          </p:blipFill>
          <p:spPr>
            <a:xfrm>
              <a:off x="2457450" y="1333500"/>
              <a:ext cx="5686425" cy="7677150"/>
            </a:xfrm>
            <a:prstGeom prst="rect">
              <a:avLst/>
            </a:prstGeom>
          </p:spPr>
        </p:pic>
      </p:grpSp>
      <p:grpSp>
        <p:nvGrpSpPr>
          <p:cNvPr id="20847" name="Group"/>
          <p:cNvGrpSpPr/>
          <p:nvPr/>
        </p:nvGrpSpPr>
        <p:grpSpPr>
          <a:xfrm>
            <a:off x="10039350" y="1095375"/>
            <a:ext cx="5153025" cy="3733800"/>
            <a:chOff x="10039350" y="1095375"/>
            <a:chExt cx="5153025" cy="3733800"/>
          </a:xfrm>
        </p:grpSpPr>
        <p:sp>
          <p:nvSpPr>
            <p:cNvPr id="9" name="Text 3"/>
            <p:cNvSpPr/>
            <p:nvPr/>
          </p:nvSpPr>
          <p:spPr>
            <a:xfrm>
              <a:off x="10039350" y="1095375"/>
              <a:ext cx="5153025" cy="3733800"/>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A Gateway to a World of Fantasy and Wonder</a:t>
              </a:r>
              <a:endParaRPr lang="en-US" sz="6000" dirty="0"/>
            </a:p>
          </p:txBody>
        </p:sp>
      </p:grpSp>
      <p:pic>
        <p:nvPicPr>
          <p:cNvPr id="10" name="Image 4" descr="preencoded.png">    </p:cNvPr>
          <p:cNvPicPr>
            <a:picLocks noChangeAspect="1"/>
          </p:cNvPicPr>
          <p:nvPr/>
        </p:nvPicPr>
        <p:blipFill>
          <a:blip r:embed="rId5"/>
          <a:stretch>
            <a:fillRect/>
          </a:stretch>
        </p:blipFill>
        <p:spPr>
          <a:xfrm>
            <a:off x="933450" y="2314575"/>
            <a:ext cx="541611" cy="5652707"/>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pic>
        <p:nvPicPr>
          <p:cNvPr id="3" name="Image 1" descr="preencoded.png">    </p:cNvPr>
          <p:cNvPicPr>
            <a:picLocks noChangeAspect="1"/>
          </p:cNvPicPr>
          <p:nvPr/>
        </p:nvPicPr>
        <p:blipFill>
          <a:blip r:embed="rId2"/>
          <a:stretch>
            <a:fillRect/>
          </a:stretch>
        </p:blipFill>
        <p:spPr>
          <a:xfrm>
            <a:off x="0" y="0"/>
            <a:ext cx="18288000" cy="10287000"/>
          </a:xfrm>
          <a:prstGeom prst="rect">
            <a:avLst/>
          </a:prstGeom>
        </p:spPr>
      </p:pic>
      <p:grpSp>
        <p:nvGrpSpPr>
          <p:cNvPr id="55822"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18145" name="Group"/>
          <p:cNvGrpSpPr/>
          <p:nvPr/>
        </p:nvGrpSpPr>
        <p:grpSpPr>
          <a:xfrm>
            <a:off x="11115675" y="971550"/>
            <a:ext cx="5400675" cy="1133475"/>
            <a:chOff x="11115675" y="971550"/>
            <a:chExt cx="5400675" cy="1133475"/>
          </a:xfrm>
        </p:grpSpPr>
        <p:sp>
          <p:nvSpPr>
            <p:cNvPr id="6" name="Text 1"/>
            <p:cNvSpPr/>
            <p:nvPr/>
          </p:nvSpPr>
          <p:spPr>
            <a:xfrm>
              <a:off x="11115675" y="971550"/>
              <a:ext cx="5400675" cy="1133475"/>
            </a:xfrm>
            <a:prstGeom prst="rect">
              <a:avLst/>
            </a:prstGeom>
            <a:noFill/>
            <a:ln/>
          </p:spPr>
          <p:txBody>
            <a:bodyPr wrap="square" lIns="0" tIns="0" rIns="0" bIns="0" rtlCol="0" anchor="t"/>
            <a:lstStyle/>
            <a:p>
              <a:pPr algn="r" indent="0" marL="0">
                <a:buNone/>
              </a:pPr>
              <a:r>
                <a:rPr lang="en-US" sz="6000" u="none" dirty="0">
                  <a:solidFill>
                    <a:srgbClr val="FFFFFF"/>
                  </a:solidFill>
                  <a:latin typeface="Lilita One" pitchFamily="34" charset="0"/>
                  <a:ea typeface="Lilita One" pitchFamily="34" charset="-122"/>
                  <a:cs typeface="Lilita One" pitchFamily="34" charset="-120"/>
                </a:rPr>
                <a:t>A Magic Picture</a:t>
              </a:r>
              <a:endParaRPr lang="en-US" sz="60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28496"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571500" y="2200275"/>
            <a:ext cx="10858500" cy="5895975"/>
          </a:xfrm>
          <a:prstGeom prst="rect">
            <a:avLst/>
          </a:prstGeom>
        </p:spPr>
      </p:pic>
      <p:pic>
        <p:nvPicPr>
          <p:cNvPr id="6" name="Image 3" descr="preencoded.png">    </p:cNvPr>
          <p:cNvPicPr>
            <a:picLocks noChangeAspect="1"/>
          </p:cNvPicPr>
          <p:nvPr/>
        </p:nvPicPr>
        <p:blipFill>
          <a:blip r:embed="rId4"/>
          <a:stretch>
            <a:fillRect/>
          </a:stretch>
        </p:blipFill>
        <p:spPr>
          <a:xfrm>
            <a:off x="2133600" y="3676650"/>
            <a:ext cx="628650" cy="628650"/>
          </a:xfrm>
          <a:prstGeom prst="rect">
            <a:avLst/>
          </a:prstGeom>
        </p:spPr>
      </p:pic>
      <p:pic>
        <p:nvPicPr>
          <p:cNvPr id="7" name="Image 4" descr="preencoded.png">    </p:cNvPr>
          <p:cNvPicPr>
            <a:picLocks noChangeAspect="1"/>
          </p:cNvPicPr>
          <p:nvPr/>
        </p:nvPicPr>
        <p:blipFill>
          <a:blip r:embed="rId5"/>
          <a:stretch>
            <a:fillRect/>
          </a:stretch>
        </p:blipFill>
        <p:spPr>
          <a:xfrm>
            <a:off x="7991475" y="4095750"/>
            <a:ext cx="628650" cy="628650"/>
          </a:xfrm>
          <a:prstGeom prst="rect">
            <a:avLst/>
          </a:prstGeom>
        </p:spPr>
      </p:pic>
      <p:pic>
        <p:nvPicPr>
          <p:cNvPr id="8" name="Image 5" descr="preencoded.png">    </p:cNvPr>
          <p:cNvPicPr>
            <a:picLocks noChangeAspect="1"/>
          </p:cNvPicPr>
          <p:nvPr/>
        </p:nvPicPr>
        <p:blipFill>
          <a:blip r:embed="rId6"/>
          <a:stretch>
            <a:fillRect/>
          </a:stretch>
        </p:blipFill>
        <p:spPr>
          <a:xfrm>
            <a:off x="6353175" y="5505450"/>
            <a:ext cx="628650" cy="628650"/>
          </a:xfrm>
          <a:prstGeom prst="rect">
            <a:avLst/>
          </a:prstGeom>
        </p:spPr>
      </p:pic>
      <p:sp>
        <p:nvSpPr>
          <p:cNvPr id="9" name="Text 1"/>
          <p:cNvSpPr/>
          <p:nvPr/>
        </p:nvSpPr>
        <p:spPr>
          <a:xfrm>
            <a:off x="3810000" y="8772525"/>
            <a:ext cx="10658475" cy="1133475"/>
          </a:xfrm>
          <a:prstGeom prst="rect">
            <a:avLst/>
          </a:prstGeom>
          <a:noFill/>
          <a:ln/>
        </p:spPr>
        <p:txBody>
          <a:bodyPr wrap="square" lIns="0" tIns="0" rIns="0" bIns="0" rtlCol="0" anchor="t"/>
          <a:lstStyle/>
          <a:p>
            <a:pPr algn="ctr" indent="0" marL="0">
              <a:buNone/>
            </a:pPr>
            <a:r>
              <a:rPr lang="en-US" sz="6000" u="none" dirty="0">
                <a:solidFill>
                  <a:srgbClr val="0E0E0E"/>
                </a:solidFill>
                <a:latin typeface="Lilita One" pitchFamily="34" charset="0"/>
                <a:ea typeface="Lilita One" pitchFamily="34" charset="-122"/>
                <a:cs typeface="Lilita One" pitchFamily="34" charset="-120"/>
              </a:rPr>
              <a:t>Fantasy Realm at a Glance</a:t>
            </a:r>
            <a:endParaRPr lang="en-US" sz="6000" dirty="0"/>
          </a:p>
        </p:txBody>
      </p:sp>
      <p:grpSp>
        <p:nvGrpSpPr>
          <p:cNvPr id="18006" name="Group"/>
          <p:cNvGrpSpPr/>
          <p:nvPr/>
        </p:nvGrpSpPr>
        <p:grpSpPr>
          <a:xfrm>
            <a:off x="12115800" y="2085975"/>
            <a:ext cx="5292090" cy="5716905"/>
            <a:chOff x="12115800" y="2085975"/>
            <a:chExt cx="5292090" cy="5716905"/>
          </a:xfrm>
        </p:grpSpPr>
        <p:sp>
          <p:nvSpPr>
            <p:cNvPr id="10" name="Text 2"/>
            <p:cNvSpPr/>
            <p:nvPr/>
          </p:nvSpPr>
          <p:spPr>
            <a:xfrm>
              <a:off x="12115800" y="2085975"/>
              <a:ext cx="5292090"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The Enchanted Forest</a:t>
              </a:r>
              <a:endParaRPr lang="en-US" sz="3600" dirty="0"/>
            </a:p>
          </p:txBody>
        </p:sp>
        <p:sp>
          <p:nvSpPr>
            <p:cNvPr id="11" name="Text 3"/>
            <p:cNvSpPr/>
            <p:nvPr/>
          </p:nvSpPr>
          <p:spPr>
            <a:xfrm>
              <a:off x="12115800" y="2686050"/>
              <a:ext cx="526161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magical forest filled with talking animals and enchanted creatures.</a:t>
              </a:r>
              <a:endParaRPr lang="en-US" sz="2400" dirty="0"/>
            </a:p>
          </p:txBody>
        </p:sp>
        <p:sp>
          <p:nvSpPr>
            <p:cNvPr id="12" name="Text 4"/>
            <p:cNvSpPr/>
            <p:nvPr/>
          </p:nvSpPr>
          <p:spPr>
            <a:xfrm>
              <a:off x="12115800" y="4095750"/>
              <a:ext cx="5292090"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The Crystal Caves</a:t>
              </a:r>
              <a:endParaRPr lang="en-US" sz="3600" dirty="0"/>
            </a:p>
          </p:txBody>
        </p:sp>
        <p:sp>
          <p:nvSpPr>
            <p:cNvPr id="13" name="Text 5"/>
            <p:cNvSpPr/>
            <p:nvPr/>
          </p:nvSpPr>
          <p:spPr>
            <a:xfrm>
              <a:off x="12115800" y="4695825"/>
              <a:ext cx="526161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network of underground caves filled with precious gems and crystals.</a:t>
              </a:r>
              <a:endParaRPr lang="en-US" sz="2400" dirty="0"/>
            </a:p>
          </p:txBody>
        </p:sp>
        <p:sp>
          <p:nvSpPr>
            <p:cNvPr id="14" name="Text 6"/>
            <p:cNvSpPr/>
            <p:nvPr/>
          </p:nvSpPr>
          <p:spPr>
            <a:xfrm>
              <a:off x="12115800" y="6105525"/>
              <a:ext cx="5292090" cy="683895"/>
            </a:xfrm>
            <a:prstGeom prst="rect">
              <a:avLst/>
            </a:prstGeom>
            <a:noFill/>
            <a:ln/>
          </p:spPr>
          <p:txBody>
            <a:bodyPr wrap="square" lIns="0" tIns="0" rIns="0" bIns="0" rtlCol="0" anchor="t"/>
            <a:lstStyle/>
            <a:p>
              <a:pPr algn="l" indent="0" marL="0">
                <a:buNone/>
              </a:pPr>
              <a:r>
                <a:rPr lang="en-US" sz="3600" u="none" dirty="0">
                  <a:solidFill>
                    <a:srgbClr val="0E0E0E"/>
                  </a:solidFill>
                  <a:latin typeface="Lilita One" pitchFamily="34" charset="0"/>
                  <a:ea typeface="Lilita One" pitchFamily="34" charset="-122"/>
                  <a:cs typeface="Lilita One" pitchFamily="34" charset="-120"/>
                </a:rPr>
                <a:t>The Dragon's Lair</a:t>
              </a:r>
              <a:endParaRPr lang="en-US" sz="3600" dirty="0"/>
            </a:p>
          </p:txBody>
        </p:sp>
        <p:sp>
          <p:nvSpPr>
            <p:cNvPr id="15" name="Text 7"/>
            <p:cNvSpPr/>
            <p:nvPr/>
          </p:nvSpPr>
          <p:spPr>
            <a:xfrm>
              <a:off x="12115800" y="6705600"/>
              <a:ext cx="526161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3799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71740" name="Group"/>
          <p:cNvGrpSpPr/>
          <p:nvPr/>
        </p:nvGrpSpPr>
        <p:grpSpPr>
          <a:xfrm>
            <a:off x="-1366858" y="685800"/>
            <a:ext cx="19654859" cy="9601200"/>
            <a:chOff x="-1366858" y="685800"/>
            <a:chExt cx="19654859" cy="9601200"/>
          </a:xfrm>
        </p:grpSpPr>
        <p:sp>
          <p:nvSpPr>
            <p:cNvPr id="5" name="Shape 1"/>
            <p:cNvSpPr/>
            <p:nvPr/>
          </p:nvSpPr>
          <p:spPr>
            <a:xfrm rot="1790">
              <a:off x="-1" y="5157788"/>
              <a:ext cx="18288002" cy="0"/>
            </a:xfrm>
            <a:prstGeom prst="line">
              <a:avLst/>
            </a:prstGeom>
            <a:noFill/>
            <a:ln w="9525">
              <a:solidFill>
                <a:srgbClr val="4D4D4D"/>
              </a:solidFill>
              <a:prstDash val="solid"/>
            </a:ln>
          </p:spPr>
        </p:sp>
        <p:sp>
          <p:nvSpPr>
            <p:cNvPr id="6" name="Shape 2"/>
            <p:cNvSpPr/>
            <p:nvPr/>
          </p:nvSpPr>
          <p:spPr>
            <a:xfrm rot="5387052">
              <a:off x="1457307" y="7758113"/>
              <a:ext cx="5057811" cy="0"/>
            </a:xfrm>
            <a:prstGeom prst="line">
              <a:avLst/>
            </a:prstGeom>
            <a:noFill/>
            <a:ln w="19050">
              <a:solidFill>
                <a:srgbClr val="000000"/>
              </a:solidFill>
              <a:prstDash val="solid"/>
            </a:ln>
          </p:spPr>
        </p:sp>
        <p:sp>
          <p:nvSpPr>
            <p:cNvPr id="7" name="Shape 3"/>
            <p:cNvSpPr/>
            <p:nvPr/>
          </p:nvSpPr>
          <p:spPr>
            <a:xfrm rot="5361804">
              <a:off x="6243585" y="4229100"/>
              <a:ext cx="1714606" cy="0"/>
            </a:xfrm>
            <a:prstGeom prst="line">
              <a:avLst/>
            </a:prstGeom>
            <a:noFill/>
            <a:ln w="19050">
              <a:solidFill>
                <a:srgbClr val="000000"/>
              </a:solidFill>
              <a:prstDash val="solid"/>
            </a:ln>
          </p:spPr>
        </p:sp>
        <p:sp>
          <p:nvSpPr>
            <p:cNvPr id="8" name="Shape 4"/>
            <p:cNvSpPr/>
            <p:nvPr/>
          </p:nvSpPr>
          <p:spPr>
            <a:xfrm rot="5347519">
              <a:off x="9629702" y="5853113"/>
              <a:ext cx="1247920" cy="0"/>
            </a:xfrm>
            <a:prstGeom prst="line">
              <a:avLst/>
            </a:prstGeom>
            <a:noFill/>
            <a:ln w="19050">
              <a:solidFill>
                <a:srgbClr val="000000"/>
              </a:solidFill>
              <a:prstDash val="solid"/>
            </a:ln>
          </p:spPr>
        </p:sp>
        <p:sp>
          <p:nvSpPr>
            <p:cNvPr id="9" name="Shape 5"/>
            <p:cNvSpPr/>
            <p:nvPr/>
          </p:nvSpPr>
          <p:spPr>
            <a:xfrm rot="5382325">
              <a:off x="11515701" y="3233738"/>
              <a:ext cx="3705274" cy="0"/>
            </a:xfrm>
            <a:prstGeom prst="line">
              <a:avLst/>
            </a:prstGeom>
            <a:noFill/>
            <a:ln w="19050">
              <a:solidFill>
                <a:srgbClr val="000000"/>
              </a:solidFill>
              <a:prstDash val="solid"/>
            </a:ln>
          </p:spPr>
        </p:sp>
        <p:pic>
          <p:nvPicPr>
            <p:cNvPr id="10" name="Image 2" descr="preencoded.png">    </p:cNvPr>
            <p:cNvPicPr>
              <a:picLocks noChangeAspect="1"/>
            </p:cNvPicPr>
            <p:nvPr/>
          </p:nvPicPr>
          <p:blipFill>
            <a:blip r:embed="rId3"/>
            <a:stretch>
              <a:fillRect/>
            </a:stretch>
          </p:blipFill>
          <p:spPr>
            <a:xfrm>
              <a:off x="1028700" y="685800"/>
              <a:ext cx="4762500" cy="2257425"/>
            </a:xfrm>
            <a:prstGeom prst="rect">
              <a:avLst/>
            </a:prstGeom>
          </p:spPr>
        </p:pic>
        <p:pic>
          <p:nvPicPr>
            <p:cNvPr id="11" name="Image 3" descr="preencoded.png">    </p:cNvPr>
            <p:cNvPicPr>
              <a:picLocks noChangeAspect="1"/>
            </p:cNvPicPr>
            <p:nvPr/>
          </p:nvPicPr>
          <p:blipFill>
            <a:blip r:embed="rId4"/>
            <a:stretch>
              <a:fillRect/>
            </a:stretch>
          </p:blipFill>
          <p:spPr>
            <a:xfrm>
              <a:off x="4162425" y="7381875"/>
              <a:ext cx="3095625" cy="2905125"/>
            </a:xfrm>
            <a:prstGeom prst="rect">
              <a:avLst/>
            </a:prstGeom>
          </p:spPr>
        </p:pic>
        <p:pic>
          <p:nvPicPr>
            <p:cNvPr id="12" name="Image 4" descr="preencoded.png">    </p:cNvPr>
            <p:cNvPicPr>
              <a:picLocks noChangeAspect="1"/>
            </p:cNvPicPr>
            <p:nvPr/>
          </p:nvPicPr>
          <p:blipFill>
            <a:blip r:embed="rId5"/>
            <a:stretch>
              <a:fillRect/>
            </a:stretch>
          </p:blipFill>
          <p:spPr>
            <a:xfrm>
              <a:off x="13563600" y="1381125"/>
              <a:ext cx="3629025" cy="2057400"/>
            </a:xfrm>
            <a:prstGeom prst="rect">
              <a:avLst/>
            </a:prstGeom>
          </p:spPr>
        </p:pic>
        <p:sp>
          <p:nvSpPr>
            <p:cNvPr id="13" name="Shape 6"/>
            <p:cNvSpPr/>
            <p:nvPr/>
          </p:nvSpPr>
          <p:spPr>
            <a:xfrm rot="5385118">
              <a:off x="-1366858" y="2886075"/>
              <a:ext cx="4400591" cy="0"/>
            </a:xfrm>
            <a:prstGeom prst="line">
              <a:avLst/>
            </a:prstGeom>
            <a:noFill/>
            <a:ln w="19050">
              <a:solidFill>
                <a:srgbClr val="000000"/>
              </a:solidFill>
              <a:prstDash val="solid"/>
            </a:ln>
          </p:spPr>
        </p:sp>
        <p:sp>
          <p:nvSpPr>
            <p:cNvPr id="14" name="Text 7"/>
            <p:cNvSpPr/>
            <p:nvPr/>
          </p:nvSpPr>
          <p:spPr>
            <a:xfrm>
              <a:off x="1028700" y="3171825"/>
              <a:ext cx="113919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Eclipse</a:t>
              </a:r>
              <a:endParaRPr lang="en-US" sz="2700" dirty="0"/>
            </a:p>
          </p:txBody>
        </p:sp>
        <p:sp>
          <p:nvSpPr>
            <p:cNvPr id="15" name="Text 8"/>
            <p:cNvSpPr/>
            <p:nvPr/>
          </p:nvSpPr>
          <p:spPr>
            <a:xfrm>
              <a:off x="1028700" y="3790950"/>
              <a:ext cx="4823460"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Rare event causes unpredictable magic.</a:t>
              </a:r>
              <a:endParaRPr lang="en-US" sz="2400" dirty="0"/>
            </a:p>
          </p:txBody>
        </p:sp>
        <p:sp>
          <p:nvSpPr>
            <p:cNvPr id="16" name="Text 9"/>
            <p:cNvSpPr/>
            <p:nvPr/>
          </p:nvSpPr>
          <p:spPr>
            <a:xfrm>
              <a:off x="4162425" y="5543550"/>
              <a:ext cx="142494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Invasion</a:t>
              </a:r>
              <a:endParaRPr lang="en-US" sz="2700" dirty="0"/>
            </a:p>
          </p:txBody>
        </p:sp>
        <p:sp>
          <p:nvSpPr>
            <p:cNvPr id="17" name="Text 10"/>
            <p:cNvSpPr/>
            <p:nvPr/>
          </p:nvSpPr>
          <p:spPr>
            <a:xfrm>
              <a:off x="4162425" y="6162675"/>
              <a:ext cx="3156585" cy="10972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Kingdom attacked by monsters.</a:t>
              </a:r>
              <a:endParaRPr lang="en-US" sz="2400" dirty="0"/>
            </a:p>
          </p:txBody>
        </p:sp>
        <p:sp>
          <p:nvSpPr>
            <p:cNvPr id="18" name="Text 11"/>
            <p:cNvSpPr/>
            <p:nvPr/>
          </p:nvSpPr>
          <p:spPr>
            <a:xfrm>
              <a:off x="10429875" y="5543550"/>
              <a:ext cx="1386840"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Betrayal</a:t>
              </a:r>
              <a:endParaRPr lang="en-US" sz="2700" dirty="0"/>
            </a:p>
          </p:txBody>
        </p:sp>
        <p:sp>
          <p:nvSpPr>
            <p:cNvPr id="19" name="Text 12"/>
            <p:cNvSpPr/>
            <p:nvPr/>
          </p:nvSpPr>
          <p:spPr>
            <a:xfrm>
              <a:off x="10429875" y="6162675"/>
              <a:ext cx="7557135"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Queen's advisor revealed as spy.</a:t>
              </a:r>
              <a:endParaRPr lang="en-US" sz="2400" dirty="0"/>
            </a:p>
          </p:txBody>
        </p:sp>
        <p:sp>
          <p:nvSpPr>
            <p:cNvPr id="20" name="Text 13"/>
            <p:cNvSpPr/>
            <p:nvPr/>
          </p:nvSpPr>
          <p:spPr>
            <a:xfrm>
              <a:off x="7296150" y="3305175"/>
              <a:ext cx="996315"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Quest</a:t>
              </a:r>
              <a:endParaRPr lang="en-US" sz="2700" dirty="0"/>
            </a:p>
          </p:txBody>
        </p:sp>
        <p:sp>
          <p:nvSpPr>
            <p:cNvPr id="21" name="Text 14"/>
            <p:cNvSpPr/>
            <p:nvPr/>
          </p:nvSpPr>
          <p:spPr>
            <a:xfrm>
              <a:off x="7296150" y="3924300"/>
              <a:ext cx="4823460"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Adventurers seek immortal artifact.</a:t>
              </a:r>
              <a:endParaRPr lang="en-US" sz="2400" dirty="0"/>
            </a:p>
          </p:txBody>
        </p:sp>
        <p:sp>
          <p:nvSpPr>
            <p:cNvPr id="22" name="Text 15"/>
            <p:cNvSpPr/>
            <p:nvPr/>
          </p:nvSpPr>
          <p:spPr>
            <a:xfrm>
              <a:off x="13563600" y="3667125"/>
              <a:ext cx="1129665" cy="510540"/>
            </a:xfrm>
            <a:prstGeom prst="rect">
              <a:avLst/>
            </a:prstGeom>
            <a:noFill/>
            <a:ln/>
          </p:spPr>
          <p:txBody>
            <a:bodyPr wrap="square" lIns="0" tIns="0" rIns="0" bIns="0" rtlCol="0" anchor="t"/>
            <a:lstStyle/>
            <a:p>
              <a:pPr algn="l" indent="0" marL="0">
                <a:buNone/>
              </a:pPr>
              <a:r>
                <a:rPr lang="en-US" sz="2700" u="none" dirty="0">
                  <a:solidFill>
                    <a:srgbClr val="0E0E0E"/>
                  </a:solidFill>
                  <a:latin typeface="Lilita One" pitchFamily="34" charset="0"/>
                  <a:ea typeface="Lilita One" pitchFamily="34" charset="-122"/>
                  <a:cs typeface="Lilita One" pitchFamily="34" charset="-120"/>
                </a:rPr>
                <a:t>Obtain</a:t>
              </a:r>
              <a:endParaRPr lang="en-US" sz="2700" dirty="0"/>
            </a:p>
          </p:txBody>
        </p:sp>
        <p:sp>
          <p:nvSpPr>
            <p:cNvPr id="23" name="Text 16"/>
            <p:cNvSpPr/>
            <p:nvPr/>
          </p:nvSpPr>
          <p:spPr>
            <a:xfrm>
              <a:off x="13563600" y="4286250"/>
              <a:ext cx="3689985" cy="601980"/>
            </a:xfrm>
            <a:prstGeom prst="rect">
              <a:avLst/>
            </a:prstGeom>
            <a:noFill/>
            <a:ln/>
          </p:spPr>
          <p:txBody>
            <a:bodyPr wrap="square" lIns="0" tIns="0" rIns="0" bIns="0" rtlCol="0" anchor="t"/>
            <a:lstStyle/>
            <a:p>
              <a:pPr algn="l" indent="0" marL="0">
                <a:buNone/>
              </a:pPr>
              <a:r>
                <a:rPr lang="en-US" sz="2400" u="none" dirty="0">
                  <a:solidFill>
                    <a:srgbClr val="0E0E0E"/>
                  </a:solidFill>
                  <a:latin typeface="Catamaran" pitchFamily="34" charset="0"/>
                  <a:ea typeface="Catamaran" pitchFamily="34" charset="-122"/>
                  <a:cs typeface="Catamaran" pitchFamily="34" charset="-120"/>
                </a:rPr>
                <a:t>Humans acquire Crystal </a:t>
              </a:r>
              <a:endParaRPr lang="en-US" sz="2400" dirty="0"/>
            </a:p>
          </p:txBody>
        </p:sp>
      </p:grpSp>
      <p:grpSp>
        <p:nvGrpSpPr>
          <p:cNvPr id="48541" name="Group"/>
          <p:cNvGrpSpPr/>
          <p:nvPr/>
        </p:nvGrpSpPr>
        <p:grpSpPr>
          <a:xfrm>
            <a:off x="12325350" y="8448675"/>
            <a:ext cx="4314825" cy="1133475"/>
            <a:chOff x="12325350" y="8448675"/>
            <a:chExt cx="4314825" cy="1133475"/>
          </a:xfrm>
        </p:grpSpPr>
        <p:sp>
          <p:nvSpPr>
            <p:cNvPr id="24" name="Text 17"/>
            <p:cNvSpPr/>
            <p:nvPr/>
          </p:nvSpPr>
          <p:spPr>
            <a:xfrm>
              <a:off x="12325350" y="8448675"/>
              <a:ext cx="4314825" cy="1133475"/>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The Timeline</a:t>
              </a:r>
              <a:endParaRPr lang="en-US" sz="60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1233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20916" name="Group"/>
          <p:cNvGrpSpPr/>
          <p:nvPr/>
        </p:nvGrpSpPr>
        <p:grpSpPr>
          <a:xfrm>
            <a:off x="7591425" y="1038225"/>
            <a:ext cx="3381375" cy="1133475"/>
            <a:chOff x="7591425" y="1038225"/>
            <a:chExt cx="3381375" cy="1133475"/>
          </a:xfrm>
        </p:grpSpPr>
        <p:sp>
          <p:nvSpPr>
            <p:cNvPr id="5" name="Text 1"/>
            <p:cNvSpPr/>
            <p:nvPr/>
          </p:nvSpPr>
          <p:spPr>
            <a:xfrm>
              <a:off x="7591425" y="1038225"/>
              <a:ext cx="3381375" cy="1133475"/>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Our Team</a:t>
              </a:r>
              <a:endParaRPr lang="en-US" sz="6000" dirty="0"/>
            </a:p>
          </p:txBody>
        </p:sp>
      </p:grpSp>
      <p:grpSp>
        <p:nvGrpSpPr>
          <p:cNvPr id="75051" name="Group"/>
          <p:cNvGrpSpPr/>
          <p:nvPr/>
        </p:nvGrpSpPr>
        <p:grpSpPr>
          <a:xfrm>
            <a:off x="2030730" y="3228975"/>
            <a:ext cx="14226540" cy="5964555"/>
            <a:chOff x="2030730" y="3228975"/>
            <a:chExt cx="14226540" cy="5964555"/>
          </a:xfrm>
        </p:grpSpPr>
        <p:pic>
          <p:nvPicPr>
            <p:cNvPr id="6" name="Image 2" descr="preencoded.png">    </p:cNvPr>
            <p:cNvPicPr>
              <a:picLocks noChangeAspect="1"/>
            </p:cNvPicPr>
            <p:nvPr/>
          </p:nvPicPr>
          <p:blipFill>
            <a:blip r:embed="rId3"/>
            <a:stretch>
              <a:fillRect/>
            </a:stretch>
          </p:blipFill>
          <p:spPr>
            <a:xfrm>
              <a:off x="2076450" y="3228975"/>
              <a:ext cx="4572000" cy="4572000"/>
            </a:xfrm>
            <a:prstGeom prst="rect">
              <a:avLst/>
            </a:prstGeom>
          </p:spPr>
        </p:pic>
        <p:pic>
          <p:nvPicPr>
            <p:cNvPr id="7" name="Image 3" descr="preencoded.png">    </p:cNvPr>
            <p:cNvPicPr>
              <a:picLocks noChangeAspect="1"/>
            </p:cNvPicPr>
            <p:nvPr/>
          </p:nvPicPr>
          <p:blipFill>
            <a:blip r:embed="rId4"/>
            <a:stretch>
              <a:fillRect/>
            </a:stretch>
          </p:blipFill>
          <p:spPr>
            <a:xfrm>
              <a:off x="6858000" y="3228975"/>
              <a:ext cx="4572000" cy="4572000"/>
            </a:xfrm>
            <a:prstGeom prst="rect">
              <a:avLst/>
            </a:prstGeom>
          </p:spPr>
        </p:pic>
        <p:pic>
          <p:nvPicPr>
            <p:cNvPr id="8" name="Image 4" descr="preencoded.png">    </p:cNvPr>
            <p:cNvPicPr>
              <a:picLocks noChangeAspect="1"/>
            </p:cNvPicPr>
            <p:nvPr/>
          </p:nvPicPr>
          <p:blipFill>
            <a:blip r:embed="rId5"/>
            <a:stretch>
              <a:fillRect/>
            </a:stretch>
          </p:blipFill>
          <p:spPr>
            <a:xfrm>
              <a:off x="11639550" y="3228975"/>
              <a:ext cx="4572000" cy="4572000"/>
            </a:xfrm>
            <a:prstGeom prst="rect">
              <a:avLst/>
            </a:prstGeom>
          </p:spPr>
        </p:pic>
        <p:sp>
          <p:nvSpPr>
            <p:cNvPr id="9" name="Text 2"/>
            <p:cNvSpPr/>
            <p:nvPr/>
          </p:nvSpPr>
          <p:spPr>
            <a:xfrm>
              <a:off x="2030730" y="7953375"/>
              <a:ext cx="4663440" cy="683895"/>
            </a:xfrm>
            <a:prstGeom prst="rect">
              <a:avLst/>
            </a:prstGeom>
            <a:noFill/>
            <a:ln/>
          </p:spPr>
          <p:txBody>
            <a:bodyPr wrap="square" lIns="0" tIns="0" rIns="0" bIns="0" rtlCol="0" anchor="t"/>
            <a:lstStyle/>
            <a:p>
              <a:pPr algn="ctr" indent="0" marL="0">
                <a:buNone/>
              </a:pPr>
              <a:r>
                <a:rPr lang="en-US" sz="3600" u="none" dirty="0">
                  <a:solidFill>
                    <a:srgbClr val="0E0E0E"/>
                  </a:solidFill>
                  <a:latin typeface="Lilita One" pitchFamily="34" charset="0"/>
                  <a:ea typeface="Lilita One" pitchFamily="34" charset="-122"/>
                  <a:cs typeface="Lilita One" pitchFamily="34" charset="-120"/>
                </a:rPr>
                <a:t>Eldruin</a:t>
              </a:r>
              <a:endParaRPr lang="en-US" sz="3600" dirty="0"/>
            </a:p>
          </p:txBody>
        </p:sp>
        <p:sp>
          <p:nvSpPr>
            <p:cNvPr id="10" name="Text 3"/>
            <p:cNvSpPr/>
            <p:nvPr/>
          </p:nvSpPr>
          <p:spPr>
            <a:xfrm>
              <a:off x="2045970" y="8591550"/>
              <a:ext cx="4632960" cy="6019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The Fire Mage</a:t>
              </a:r>
              <a:endParaRPr lang="en-US" sz="2400" dirty="0"/>
            </a:p>
          </p:txBody>
        </p:sp>
        <p:sp>
          <p:nvSpPr>
            <p:cNvPr id="11" name="Text 4"/>
            <p:cNvSpPr/>
            <p:nvPr/>
          </p:nvSpPr>
          <p:spPr>
            <a:xfrm>
              <a:off x="6812280" y="7953375"/>
              <a:ext cx="4663440" cy="683895"/>
            </a:xfrm>
            <a:prstGeom prst="rect">
              <a:avLst/>
            </a:prstGeom>
            <a:noFill/>
            <a:ln/>
          </p:spPr>
          <p:txBody>
            <a:bodyPr wrap="square" lIns="0" tIns="0" rIns="0" bIns="0" rtlCol="0" anchor="t"/>
            <a:lstStyle/>
            <a:p>
              <a:pPr algn="ctr" indent="0" marL="0">
                <a:buNone/>
              </a:pPr>
              <a:r>
                <a:rPr lang="en-US" sz="3600" u="none" dirty="0">
                  <a:solidFill>
                    <a:srgbClr val="0E0E0E"/>
                  </a:solidFill>
                  <a:latin typeface="Lilita One" pitchFamily="34" charset="0"/>
                  <a:ea typeface="Lilita One" pitchFamily="34" charset="-122"/>
                  <a:cs typeface="Lilita One" pitchFamily="34" charset="-120"/>
                </a:rPr>
                <a:t>Elementalen</a:t>
              </a:r>
              <a:endParaRPr lang="en-US" sz="3600" dirty="0"/>
            </a:p>
          </p:txBody>
        </p:sp>
        <p:sp>
          <p:nvSpPr>
            <p:cNvPr id="12" name="Text 5"/>
            <p:cNvSpPr/>
            <p:nvPr/>
          </p:nvSpPr>
          <p:spPr>
            <a:xfrm>
              <a:off x="6827520" y="8591550"/>
              <a:ext cx="4632960" cy="6019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The Guardian</a:t>
              </a:r>
              <a:endParaRPr lang="en-US" sz="2400" dirty="0"/>
            </a:p>
          </p:txBody>
        </p:sp>
        <p:sp>
          <p:nvSpPr>
            <p:cNvPr id="13" name="Text 6"/>
            <p:cNvSpPr/>
            <p:nvPr/>
          </p:nvSpPr>
          <p:spPr>
            <a:xfrm>
              <a:off x="11593830" y="7953375"/>
              <a:ext cx="4663440" cy="683895"/>
            </a:xfrm>
            <a:prstGeom prst="rect">
              <a:avLst/>
            </a:prstGeom>
            <a:noFill/>
            <a:ln/>
          </p:spPr>
          <p:txBody>
            <a:bodyPr wrap="square" lIns="0" tIns="0" rIns="0" bIns="0" rtlCol="0" anchor="t"/>
            <a:lstStyle/>
            <a:p>
              <a:pPr algn="ctr" indent="0" marL="0">
                <a:buNone/>
              </a:pPr>
              <a:r>
                <a:rPr lang="en-US" sz="3600" u="none" dirty="0">
                  <a:solidFill>
                    <a:srgbClr val="0E0E0E"/>
                  </a:solidFill>
                  <a:latin typeface="Lilita One" pitchFamily="34" charset="0"/>
                  <a:ea typeface="Lilita One" pitchFamily="34" charset="-122"/>
                  <a:cs typeface="Lilita One" pitchFamily="34" charset="-120"/>
                </a:rPr>
                <a:t>Lunaria</a:t>
              </a:r>
              <a:endParaRPr lang="en-US" sz="3600" dirty="0"/>
            </a:p>
          </p:txBody>
        </p:sp>
        <p:sp>
          <p:nvSpPr>
            <p:cNvPr id="14" name="Text 7"/>
            <p:cNvSpPr/>
            <p:nvPr/>
          </p:nvSpPr>
          <p:spPr>
            <a:xfrm>
              <a:off x="11609070" y="8591550"/>
              <a:ext cx="4632960" cy="601980"/>
            </a:xfrm>
            <a:prstGeom prst="rect">
              <a:avLst/>
            </a:prstGeom>
            <a:noFill/>
            <a:ln/>
          </p:spPr>
          <p:txBody>
            <a:bodyPr wrap="square" lIns="0" tIns="0" rIns="0" bIns="0" rtlCol="0" anchor="t"/>
            <a:lstStyle/>
            <a:p>
              <a:pPr algn="ctr" indent="0" marL="0">
                <a:buNone/>
              </a:pPr>
              <a:r>
                <a:rPr lang="en-US" sz="2400" u="none" dirty="0">
                  <a:solidFill>
                    <a:srgbClr val="0E0E0E"/>
                  </a:solidFill>
                  <a:latin typeface="Catamaran" pitchFamily="34" charset="0"/>
                  <a:ea typeface="Catamaran" pitchFamily="34" charset="-122"/>
                  <a:cs typeface="Catamaran" pitchFamily="34" charset="-120"/>
                </a:rPr>
                <a:t>The Moon Priestess</a:t>
              </a:r>
              <a:endParaRPr lang="en-US" sz="2400" dirty="0"/>
            </a:p>
          </p:txBody>
        </p:sp>
      </p:grpSp>
      <p:pic>
        <p:nvPicPr>
          <p:cNvPr id="15" name="Image 5" descr="preencoded.png">    </p:cNvPr>
          <p:cNvPicPr>
            <a:picLocks noChangeAspect="1"/>
          </p:cNvPicPr>
          <p:nvPr/>
        </p:nvPicPr>
        <p:blipFill>
          <a:blip r:embed="rId6"/>
          <a:stretch>
            <a:fillRect/>
          </a:stretch>
        </p:blipFill>
        <p:spPr>
          <a:xfrm>
            <a:off x="15668625" y="0"/>
            <a:ext cx="2447458" cy="352508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AEDF4"/>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9525"/>
            <a:ext cx="18297525" cy="10296525"/>
          </a:xfrm>
          <a:prstGeom prst="rect">
            <a:avLst/>
          </a:prstGeom>
        </p:spPr>
      </p:pic>
      <p:grpSp>
        <p:nvGrpSpPr>
          <p:cNvPr id="1870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633ECA"/>
                  </a:solidFill>
                  <a:latin typeface="Inter" pitchFamily="34" charset="0"/>
                  <a:ea typeface="Inter" pitchFamily="34" charset="-122"/>
                  <a:cs typeface="Inter" pitchFamily="34" charset="-120"/>
                </a:rPr>
                <a:t>EaTemp</a:t>
              </a:r>
              <a:endParaRPr lang="en-US" sz="2710" dirty="0"/>
            </a:p>
          </p:txBody>
        </p:sp>
      </p:grpSp>
      <p:grpSp>
        <p:nvGrpSpPr>
          <p:cNvPr id="40145" name="Group"/>
          <p:cNvGrpSpPr/>
          <p:nvPr/>
        </p:nvGrpSpPr>
        <p:grpSpPr>
          <a:xfrm>
            <a:off x="2000250" y="4981575"/>
            <a:ext cx="8176260" cy="2964180"/>
            <a:chOff x="2000250" y="4981575"/>
            <a:chExt cx="8176260" cy="2964180"/>
          </a:xfrm>
        </p:grpSpPr>
        <p:grpSp>
          <p:nvGrpSpPr>
            <p:cNvPr id="18021" name="Group"/>
            <p:cNvGrpSpPr/>
            <p:nvPr/>
          </p:nvGrpSpPr>
          <p:grpSpPr>
            <a:xfrm>
              <a:off x="2628900" y="2581275"/>
              <a:ext cx="7010400" cy="2000250"/>
              <a:chOff x="2628900" y="2581275"/>
              <a:chExt cx="7010400" cy="2000250"/>
            </a:xfrm>
          </p:grpSpPr>
          <p:sp>
            <p:nvSpPr>
              <p:cNvPr id="5" name="Text 1"/>
              <p:cNvSpPr/>
              <p:nvPr/>
            </p:nvSpPr>
            <p:spPr>
              <a:xfrm>
                <a:off x="2628900" y="2581275"/>
                <a:ext cx="7010400" cy="2000250"/>
              </a:xfrm>
              <a:prstGeom prst="rect">
                <a:avLst/>
              </a:prstGeom>
              <a:noFill/>
              <a:ln/>
            </p:spPr>
            <p:txBody>
              <a:bodyPr wrap="square" lIns="0" tIns="0" rIns="0" bIns="0" rtlCol="0" anchor="t"/>
              <a:lstStyle/>
              <a:p>
                <a:pPr algn="l" indent="0" marL="0">
                  <a:buNone/>
                </a:pPr>
                <a:r>
                  <a:rPr lang="en-US" sz="6000" u="none" dirty="0">
                    <a:solidFill>
                      <a:srgbClr val="FFFFFF"/>
                    </a:solidFill>
                    <a:latin typeface="Lilita One" pitchFamily="34" charset="0"/>
                    <a:ea typeface="Lilita One" pitchFamily="34" charset="-122"/>
                    <a:cs typeface="Lilita One" pitchFamily="34" charset="-120"/>
                  </a:rPr>
                  <a:t>Thank you for choosing EaTemp</a:t>
                </a:r>
                <a:endParaRPr lang="en-US" sz="6000" dirty="0"/>
              </a:p>
            </p:txBody>
          </p:sp>
        </p:grpSp>
        <p:sp>
          <p:nvSpPr>
            <p:cNvPr id="6" name="Text 2"/>
            <p:cNvSpPr/>
            <p:nvPr/>
          </p:nvSpPr>
          <p:spPr>
            <a:xfrm>
              <a:off x="2000250" y="4981575"/>
              <a:ext cx="8176260" cy="29641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Catamaran" pitchFamily="34" charset="0"/>
                  <a:ea typeface="Catamaran" pitchFamily="34" charset="-122"/>
                  <a:cs typeface="Catamaran"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Catamaran" pitchFamily="34" charset="0"/>
                  <a:ea typeface="Catamaran" pitchFamily="34" charset="-122"/>
                  <a:cs typeface="Catamaran" pitchFamily="34" charset="-120"/>
                </a:rPr>
                <a:t>As a new website, we rely on your support to grow, so please help us by sharing our site with your friends and colleagues. </a:t>
              </a:r>
              <a:endParaRPr lang="en-US" sz="2400" dirty="0"/>
            </a:p>
          </p:txBody>
        </p:sp>
      </p:grpSp>
      <p:sp>
        <p:nvSpPr>
          <p:cNvPr id="7"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3"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8" name="Image 2" descr="preencoded.png">    </p:cNvPr>
          <p:cNvPicPr>
            <a:picLocks noChangeAspect="1"/>
          </p:cNvPicPr>
          <p:nvPr/>
        </p:nvPicPr>
        <p:blipFill>
          <a:blip r:embed="rId4"/>
          <a:stretch>
            <a:fillRect/>
          </a:stretch>
        </p:blipFill>
        <p:spPr>
          <a:xfrm>
            <a:off x="0" y="0"/>
            <a:ext cx="2784861" cy="3884346"/>
          </a:xfrm>
          <a:prstGeom prst="rect">
            <a:avLst/>
          </a:prstGeom>
        </p:spPr>
      </p:pic>
      <p:pic>
        <p:nvPicPr>
          <p:cNvPr id="9" name="Image 3" descr="preencoded.png">    </p:cNvPr>
          <p:cNvPicPr>
            <a:picLocks noChangeAspect="1"/>
          </p:cNvPicPr>
          <p:nvPr/>
        </p:nvPicPr>
        <p:blipFill>
          <a:blip r:embed="rId5"/>
          <a:stretch>
            <a:fillRect/>
          </a:stretch>
        </p:blipFill>
        <p:spPr>
          <a:xfrm>
            <a:off x="9486900" y="1438275"/>
            <a:ext cx="7658100" cy="764857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2026-10-01T03:51:09Z</dcterms:created>
  <dcterms:modified xsi:type="dcterms:W3CDTF">2026-10-01T03:51:09Z</dcterms:modified>
</cp:coreProperties>
</file>