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Catamaran"/>
      <p:bold r:id="rId29"/>
    </p:embeddedFont>
    <p:embeddedFont>
      <p:font typeface="Lato"/>
      <p:regular r:id="rId30"/>
      <p:bold r:id="rId31"/>
      <p:italic r:id="rId32"/>
      <p:boldItalic r:id="rId33"/>
    </p:embeddedFont>
    <p:embeddedFont>
      <p:font typeface="Inter"/>
      <p:regular r:id="rId34"/>
      <p:bold r:id="rId35"/>
    </p:embeddedFont>
    <p:embeddedFont>
      <p:font typeface="Lilita One"/>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h1CiiSrn0i74ZTvlr0Cx4XdvOt9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Catamaran-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LilitaOne-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42.png"/><Relationship Id="rId5" Type="http://schemas.openxmlformats.org/officeDocument/2006/relationships/image" Target="../media/image2.png"/><Relationship Id="rId6"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51.png"/><Relationship Id="rId5" Type="http://schemas.openxmlformats.org/officeDocument/2006/relationships/image" Target="../media/image53.png"/><Relationship Id="rId6"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3.png"/><Relationship Id="rId10" Type="http://schemas.openxmlformats.org/officeDocument/2006/relationships/image" Target="../media/image67.png"/><Relationship Id="rId9" Type="http://schemas.openxmlformats.org/officeDocument/2006/relationships/image" Target="../media/image64.png"/><Relationship Id="rId5" Type="http://schemas.openxmlformats.org/officeDocument/2006/relationships/image" Target="../media/image58.png"/><Relationship Id="rId6" Type="http://schemas.openxmlformats.org/officeDocument/2006/relationships/image" Target="../media/image54.png"/><Relationship Id="rId7" Type="http://schemas.openxmlformats.org/officeDocument/2006/relationships/image" Target="../media/image50.png"/><Relationship Id="rId8" Type="http://schemas.openxmlformats.org/officeDocument/2006/relationships/image" Target="../media/image60.png"/></Relationships>
</file>

<file path=ppt/slides/_rels/slide12.xml.rels><?xml version="1.0" encoding="UTF-8" standalone="yes"?><Relationships xmlns="http://schemas.openxmlformats.org/package/2006/relationships"><Relationship Id="rId11" Type="http://schemas.openxmlformats.org/officeDocument/2006/relationships/image" Target="../media/image74.png"/><Relationship Id="rId10" Type="http://schemas.openxmlformats.org/officeDocument/2006/relationships/image" Target="../media/image81.png"/><Relationship Id="rId13" Type="http://schemas.openxmlformats.org/officeDocument/2006/relationships/image" Target="../media/image80.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13.png"/><Relationship Id="rId9" Type="http://schemas.openxmlformats.org/officeDocument/2006/relationships/image" Target="../media/image87.png"/><Relationship Id="rId15" Type="http://schemas.openxmlformats.org/officeDocument/2006/relationships/image" Target="../media/image70.png"/><Relationship Id="rId14" Type="http://schemas.openxmlformats.org/officeDocument/2006/relationships/image" Target="../media/image76.png"/><Relationship Id="rId17" Type="http://schemas.openxmlformats.org/officeDocument/2006/relationships/image" Target="../media/image78.png"/><Relationship Id="rId16" Type="http://schemas.openxmlformats.org/officeDocument/2006/relationships/image" Target="../media/image79.png"/><Relationship Id="rId5" Type="http://schemas.openxmlformats.org/officeDocument/2006/relationships/image" Target="../media/image65.png"/><Relationship Id="rId6" Type="http://schemas.openxmlformats.org/officeDocument/2006/relationships/image" Target="../media/image73.png"/><Relationship Id="rId18" Type="http://schemas.openxmlformats.org/officeDocument/2006/relationships/image" Target="../media/image82.png"/><Relationship Id="rId7" Type="http://schemas.openxmlformats.org/officeDocument/2006/relationships/image" Target="../media/image69.png"/><Relationship Id="rId8" Type="http://schemas.openxmlformats.org/officeDocument/2006/relationships/image" Target="../media/image6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00.png"/><Relationship Id="rId6" Type="http://schemas.openxmlformats.org/officeDocument/2006/relationships/image" Target="../media/image96.png"/><Relationship Id="rId7" Type="http://schemas.openxmlformats.org/officeDocument/2006/relationships/image" Target="../media/image93.png"/><Relationship Id="rId8" Type="http://schemas.openxmlformats.org/officeDocument/2006/relationships/image" Target="../media/image86.png"/></Relationships>
</file>

<file path=ppt/slides/_rels/slide14.xml.rels><?xml version="1.0" encoding="UTF-8" standalone="yes"?><Relationships xmlns="http://schemas.openxmlformats.org/package/2006/relationships"><Relationship Id="rId11" Type="http://schemas.openxmlformats.org/officeDocument/2006/relationships/image" Target="../media/image95.png"/><Relationship Id="rId10" Type="http://schemas.openxmlformats.org/officeDocument/2006/relationships/image" Target="../media/image104.png"/><Relationship Id="rId13" Type="http://schemas.openxmlformats.org/officeDocument/2006/relationships/image" Target="../media/image97.png"/><Relationship Id="rId12"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3.png"/><Relationship Id="rId9" Type="http://schemas.openxmlformats.org/officeDocument/2006/relationships/image" Target="../media/image94.png"/><Relationship Id="rId15" Type="http://schemas.openxmlformats.org/officeDocument/2006/relationships/image" Target="../media/image102.png"/><Relationship Id="rId14" Type="http://schemas.openxmlformats.org/officeDocument/2006/relationships/image" Target="../media/image105.png"/><Relationship Id="rId16" Type="http://schemas.openxmlformats.org/officeDocument/2006/relationships/image" Target="../media/image111.png"/><Relationship Id="rId5" Type="http://schemas.openxmlformats.org/officeDocument/2006/relationships/image" Target="../media/image90.png"/><Relationship Id="rId6" Type="http://schemas.openxmlformats.org/officeDocument/2006/relationships/image" Target="../media/image85.png"/><Relationship Id="rId7" Type="http://schemas.openxmlformats.org/officeDocument/2006/relationships/image" Target="../media/image83.png"/><Relationship Id="rId8" Type="http://schemas.openxmlformats.org/officeDocument/2006/relationships/image" Target="../media/image9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07.png"/><Relationship Id="rId6" Type="http://schemas.openxmlformats.org/officeDocument/2006/relationships/image" Target="../media/image115.png"/><Relationship Id="rId7" Type="http://schemas.openxmlformats.org/officeDocument/2006/relationships/image" Target="../media/image117.png"/></Relationships>
</file>

<file path=ppt/slides/_rels/slide16.xml.rels><?xml version="1.0" encoding="UTF-8" standalone="yes"?><Relationships xmlns="http://schemas.openxmlformats.org/package/2006/relationships"><Relationship Id="rId20" Type="http://schemas.openxmlformats.org/officeDocument/2006/relationships/image" Target="../media/image149.png"/><Relationship Id="rId22" Type="http://schemas.openxmlformats.org/officeDocument/2006/relationships/image" Target="../media/image126.png"/><Relationship Id="rId21" Type="http://schemas.openxmlformats.org/officeDocument/2006/relationships/image" Target="../media/image123.png"/><Relationship Id="rId24" Type="http://schemas.openxmlformats.org/officeDocument/2006/relationships/image" Target="../media/image132.png"/><Relationship Id="rId23" Type="http://schemas.openxmlformats.org/officeDocument/2006/relationships/image" Target="../media/image130.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13.png"/><Relationship Id="rId9" Type="http://schemas.openxmlformats.org/officeDocument/2006/relationships/image" Target="../media/image101.png"/><Relationship Id="rId26" Type="http://schemas.openxmlformats.org/officeDocument/2006/relationships/image" Target="../media/image142.png"/><Relationship Id="rId25" Type="http://schemas.openxmlformats.org/officeDocument/2006/relationships/image" Target="../media/image116.png"/><Relationship Id="rId28" Type="http://schemas.openxmlformats.org/officeDocument/2006/relationships/image" Target="../media/image138.png"/><Relationship Id="rId27" Type="http://schemas.openxmlformats.org/officeDocument/2006/relationships/image" Target="../media/image129.png"/><Relationship Id="rId5" Type="http://schemas.openxmlformats.org/officeDocument/2006/relationships/image" Target="../media/image109.png"/><Relationship Id="rId6" Type="http://schemas.openxmlformats.org/officeDocument/2006/relationships/image" Target="../media/image112.png"/><Relationship Id="rId29" Type="http://schemas.openxmlformats.org/officeDocument/2006/relationships/image" Target="../media/image137.png"/><Relationship Id="rId7" Type="http://schemas.openxmlformats.org/officeDocument/2006/relationships/image" Target="../media/image106.png"/><Relationship Id="rId8" Type="http://schemas.openxmlformats.org/officeDocument/2006/relationships/image" Target="../media/image124.png"/><Relationship Id="rId11" Type="http://schemas.openxmlformats.org/officeDocument/2006/relationships/image" Target="../media/image108.png"/><Relationship Id="rId10" Type="http://schemas.openxmlformats.org/officeDocument/2006/relationships/image" Target="../media/image120.png"/><Relationship Id="rId13" Type="http://schemas.openxmlformats.org/officeDocument/2006/relationships/image" Target="../media/image118.png"/><Relationship Id="rId12" Type="http://schemas.openxmlformats.org/officeDocument/2006/relationships/image" Target="../media/image103.png"/><Relationship Id="rId15" Type="http://schemas.openxmlformats.org/officeDocument/2006/relationships/image" Target="../media/image125.png"/><Relationship Id="rId14" Type="http://schemas.openxmlformats.org/officeDocument/2006/relationships/image" Target="../media/image121.png"/><Relationship Id="rId17" Type="http://schemas.openxmlformats.org/officeDocument/2006/relationships/image" Target="../media/image134.png"/><Relationship Id="rId16" Type="http://schemas.openxmlformats.org/officeDocument/2006/relationships/image" Target="../media/image113.png"/><Relationship Id="rId19" Type="http://schemas.openxmlformats.org/officeDocument/2006/relationships/image" Target="../media/image119.png"/><Relationship Id="rId18"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41.png"/><Relationship Id="rId6" Type="http://schemas.openxmlformats.org/officeDocument/2006/relationships/image" Target="../media/image143.png"/><Relationship Id="rId7" Type="http://schemas.openxmlformats.org/officeDocument/2006/relationships/image" Target="../media/image127.png"/><Relationship Id="rId8" Type="http://schemas.openxmlformats.org/officeDocument/2006/relationships/image" Target="../media/image1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62.png"/><Relationship Id="rId6" Type="http://schemas.openxmlformats.org/officeDocument/2006/relationships/image" Target="../media/image158.png"/><Relationship Id="rId7" Type="http://schemas.openxmlformats.org/officeDocument/2006/relationships/image" Target="../media/image144.png"/><Relationship Id="rId8" Type="http://schemas.openxmlformats.org/officeDocument/2006/relationships/image" Target="../media/image15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40.png"/><Relationship Id="rId6" Type="http://schemas.openxmlformats.org/officeDocument/2006/relationships/image" Target="../media/image160.png"/><Relationship Id="rId7" Type="http://schemas.openxmlformats.org/officeDocument/2006/relationships/image" Target="../media/image151.png"/><Relationship Id="rId8" Type="http://schemas.openxmlformats.org/officeDocument/2006/relationships/image" Target="../media/image1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174.png"/><Relationship Id="rId5" Type="http://schemas.openxmlformats.org/officeDocument/2006/relationships/image" Target="../media/image13.png"/><Relationship Id="rId6" Type="http://schemas.openxmlformats.org/officeDocument/2006/relationships/image" Target="../media/image16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52.png"/><Relationship Id="rId6" Type="http://schemas.openxmlformats.org/officeDocument/2006/relationships/image" Target="../media/image163.png"/><Relationship Id="rId7" Type="http://schemas.openxmlformats.org/officeDocument/2006/relationships/image" Target="../media/image15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13.png"/><Relationship Id="rId9" Type="http://schemas.openxmlformats.org/officeDocument/2006/relationships/image" Target="../media/image179.png"/><Relationship Id="rId5" Type="http://schemas.openxmlformats.org/officeDocument/2006/relationships/image" Target="../media/image157.png"/><Relationship Id="rId6" Type="http://schemas.openxmlformats.org/officeDocument/2006/relationships/image" Target="../media/image178.png"/><Relationship Id="rId7" Type="http://schemas.openxmlformats.org/officeDocument/2006/relationships/image" Target="../media/image168.png"/><Relationship Id="rId8" Type="http://schemas.openxmlformats.org/officeDocument/2006/relationships/image" Target="../media/image156.png"/><Relationship Id="rId11" Type="http://schemas.openxmlformats.org/officeDocument/2006/relationships/image" Target="../media/image176.png"/><Relationship Id="rId10" Type="http://schemas.openxmlformats.org/officeDocument/2006/relationships/image" Target="../media/image180.png"/><Relationship Id="rId13" Type="http://schemas.openxmlformats.org/officeDocument/2006/relationships/image" Target="../media/image187.png"/><Relationship Id="rId12" Type="http://schemas.openxmlformats.org/officeDocument/2006/relationships/image" Target="../media/image183.png"/><Relationship Id="rId15" Type="http://schemas.openxmlformats.org/officeDocument/2006/relationships/image" Target="../media/image181.png"/><Relationship Id="rId14" Type="http://schemas.openxmlformats.org/officeDocument/2006/relationships/image" Target="../media/image18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3.png"/><Relationship Id="rId9" Type="http://schemas.openxmlformats.org/officeDocument/2006/relationships/image" Target="../media/image170.png"/><Relationship Id="rId5" Type="http://schemas.openxmlformats.org/officeDocument/2006/relationships/image" Target="../media/image173.png"/><Relationship Id="rId6" Type="http://schemas.openxmlformats.org/officeDocument/2006/relationships/image" Target="../media/image184.png"/><Relationship Id="rId7" Type="http://schemas.openxmlformats.org/officeDocument/2006/relationships/image" Target="../media/image175.png"/><Relationship Id="rId8" Type="http://schemas.openxmlformats.org/officeDocument/2006/relationships/image" Target="../media/image17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86.png"/><Relationship Id="rId6" Type="http://schemas.openxmlformats.org/officeDocument/2006/relationships/hyperlink" Target="https://unsplash.com/" TargetMode="External"/><Relationship Id="rId7" Type="http://schemas.openxmlformats.org/officeDocument/2006/relationships/image" Target="../media/image177.png"/><Relationship Id="rId8" Type="http://schemas.openxmlformats.org/officeDocument/2006/relationships/image" Target="../media/image18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31.png"/><Relationship Id="rId6"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22.png"/><Relationship Id="rId6" Type="http://schemas.openxmlformats.org/officeDocument/2006/relationships/image" Target="../media/image18.png"/><Relationship Id="rId7"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24.png"/><Relationship Id="rId5" Type="http://schemas.openxmlformats.org/officeDocument/2006/relationships/image" Target="../media/image13.png"/><Relationship Id="rId6"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35.png"/><Relationship Id="rId6" Type="http://schemas.openxmlformats.org/officeDocument/2006/relationships/image" Target="../media/image25.png"/><Relationship Id="rId7"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3.png"/><Relationship Id="rId11" Type="http://schemas.openxmlformats.org/officeDocument/2006/relationships/image" Target="../media/image52.png"/><Relationship Id="rId10" Type="http://schemas.openxmlformats.org/officeDocument/2006/relationships/image" Target="../media/image46.png"/><Relationship Id="rId12" Type="http://schemas.openxmlformats.org/officeDocument/2006/relationships/image" Target="../media/image29.png"/><Relationship Id="rId9" Type="http://schemas.openxmlformats.org/officeDocument/2006/relationships/image" Target="../media/image44.png"/><Relationship Id="rId5" Type="http://schemas.openxmlformats.org/officeDocument/2006/relationships/image" Target="../media/image36.png"/><Relationship Id="rId6" Type="http://schemas.openxmlformats.org/officeDocument/2006/relationships/image" Target="../media/image39.png"/><Relationship Id="rId7" Type="http://schemas.openxmlformats.org/officeDocument/2006/relationships/image" Target="../media/image63.png"/><Relationship Id="rId8"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47.png"/><Relationship Id="rId5" Type="http://schemas.openxmlformats.org/officeDocument/2006/relationships/image" Target="../media/image13.png"/><Relationship Id="rId6" Type="http://schemas.openxmlformats.org/officeDocument/2006/relationships/image" Target="../media/image4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84.png"/><Relationship Id="rId5" Type="http://schemas.openxmlformats.org/officeDocument/2006/relationships/image" Target="../media/image13.png"/><Relationship Id="rId6" Type="http://schemas.openxmlformats.org/officeDocument/2006/relationships/image" Target="../media/image49.png"/><Relationship Id="rId7"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7925791" y="1600200"/>
            <a:ext cx="16461257" cy="12115800"/>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939917" y="3098800"/>
            <a:ext cx="8548168" cy="6426200"/>
          </a:xfrm>
          <a:prstGeom prst="rect">
            <a:avLst/>
          </a:prstGeom>
          <a:noFill/>
          <a:ln>
            <a:noFill/>
          </a:ln>
        </p:spPr>
      </p:pic>
      <p:sp>
        <p:nvSpPr>
          <p:cNvPr id="19" name="Google Shape;19;p1"/>
          <p:cNvSpPr/>
          <p:nvPr/>
        </p:nvSpPr>
        <p:spPr>
          <a:xfrm>
            <a:off x="1879835" y="3479800"/>
            <a:ext cx="7108655" cy="6104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Online Shopping Website</a:t>
            </a:r>
            <a:endParaRPr b="0" i="0" sz="12800" u="none" cap="none" strike="noStrike">
              <a:solidFill>
                <a:schemeClr val="dk1"/>
              </a:solidFill>
              <a:latin typeface="Calibri"/>
              <a:ea typeface="Calibri"/>
              <a:cs typeface="Calibri"/>
              <a:sym typeface="Calibri"/>
            </a:endParaRPr>
          </a:p>
        </p:txBody>
      </p:sp>
      <p:sp>
        <p:nvSpPr>
          <p:cNvPr id="20" name="Google Shape;20;p1"/>
          <p:cNvSpPr/>
          <p:nvPr/>
        </p:nvSpPr>
        <p:spPr>
          <a:xfrm>
            <a:off x="1041530" y="12077700"/>
            <a:ext cx="13226586" cy="1604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0E0E0E"/>
                </a:solidFill>
                <a:latin typeface="Catamaran"/>
                <a:ea typeface="Catamaran"/>
                <a:cs typeface="Catamaran"/>
                <a:sym typeface="Catamaran"/>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p1"/>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 name="Google Shape;22;p1"/>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04" name="Shape 204"/>
        <p:cNvGrpSpPr/>
        <p:nvPr/>
      </p:nvGrpSpPr>
      <p:grpSpPr>
        <a:xfrm>
          <a:off x="0" y="0"/>
          <a:ext cx="0" cy="0"/>
          <a:chOff x="0" y="0"/>
          <a:chExt cx="0" cy="0"/>
        </a:xfrm>
      </p:grpSpPr>
      <p:pic>
        <p:nvPicPr>
          <p:cNvPr descr="preencoded.png" id="205" name="Google Shape;205;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06" name="Google Shape;206;p10"/>
          <p:cNvPicPr preferRelativeResize="0"/>
          <p:nvPr/>
        </p:nvPicPr>
        <p:blipFill rotWithShape="1">
          <a:blip r:embed="rId4">
            <a:alphaModFix/>
          </a:blip>
          <a:srcRect b="0" l="0" r="0" t="0"/>
          <a:stretch/>
        </p:blipFill>
        <p:spPr>
          <a:xfrm>
            <a:off x="5563295" y="3937000"/>
            <a:ext cx="18823753" cy="9779000"/>
          </a:xfrm>
          <a:prstGeom prst="rect">
            <a:avLst/>
          </a:prstGeom>
          <a:noFill/>
          <a:ln>
            <a:noFill/>
          </a:ln>
        </p:spPr>
      </p:pic>
      <p:pic>
        <p:nvPicPr>
          <p:cNvPr descr="preencoded.png" id="207" name="Google Shape;207;p10"/>
          <p:cNvPicPr preferRelativeResize="0"/>
          <p:nvPr/>
        </p:nvPicPr>
        <p:blipFill rotWithShape="1">
          <a:blip r:embed="rId5">
            <a:alphaModFix/>
          </a:blip>
          <a:srcRect b="0" l="0" r="0" t="0"/>
          <a:stretch/>
        </p:blipFill>
        <p:spPr>
          <a:xfrm>
            <a:off x="1790924" y="1003300"/>
            <a:ext cx="11748968" cy="3175000"/>
          </a:xfrm>
          <a:prstGeom prst="rect">
            <a:avLst/>
          </a:prstGeom>
          <a:noFill/>
          <a:ln>
            <a:noFill/>
          </a:ln>
        </p:spPr>
      </p:pic>
      <p:sp>
        <p:nvSpPr>
          <p:cNvPr id="208" name="Google Shape;208;p10"/>
          <p:cNvSpPr/>
          <p:nvPr/>
        </p:nvSpPr>
        <p:spPr>
          <a:xfrm>
            <a:off x="2730841" y="1384300"/>
            <a:ext cx="10106230" cy="2650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A Research</a:t>
            </a:r>
            <a:endParaRPr b="0" i="0" sz="8000" u="none" cap="none" strike="noStrike">
              <a:solidFill>
                <a:schemeClr val="dk1"/>
              </a:solidFill>
              <a:latin typeface="Calibri"/>
              <a:ea typeface="Calibri"/>
              <a:cs typeface="Calibri"/>
              <a:sym typeface="Calibri"/>
            </a:endParaRPr>
          </a:p>
        </p:txBody>
      </p:sp>
      <p:sp>
        <p:nvSpPr>
          <p:cNvPr id="209" name="Google Shape;209;p10"/>
          <p:cNvSpPr/>
          <p:nvPr/>
        </p:nvSpPr>
        <p:spPr>
          <a:xfrm>
            <a:off x="2171971"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0"/>
          <p:cNvSpPr/>
          <p:nvPr/>
        </p:nvSpPr>
        <p:spPr>
          <a:xfrm>
            <a:off x="2171971" y="4724400"/>
            <a:ext cx="8205226" cy="8204200"/>
          </a:xfrm>
          <a:prstGeom prst="ellipse">
            <a:avLst/>
          </a:prstGeom>
          <a:solidFill>
            <a:srgbClr val="633E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0"/>
          <p:cNvSpPr/>
          <p:nvPr/>
        </p:nvSpPr>
        <p:spPr>
          <a:xfrm>
            <a:off x="3200800" y="6616700"/>
            <a:ext cx="6160270" cy="6159500"/>
          </a:xfrm>
          <a:prstGeom prst="ellipse">
            <a:avLst/>
          </a:prstGeom>
          <a:solidFill>
            <a:srgbClr val="FF57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0"/>
          <p:cNvSpPr/>
          <p:nvPr/>
        </p:nvSpPr>
        <p:spPr>
          <a:xfrm>
            <a:off x="4229629" y="84963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0"/>
          <p:cNvSpPr/>
          <p:nvPr/>
        </p:nvSpPr>
        <p:spPr>
          <a:xfrm>
            <a:off x="5487086" y="5283200"/>
            <a:ext cx="1562295"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FFFFFF"/>
                </a:solidFill>
                <a:latin typeface="Lilita One"/>
                <a:ea typeface="Lilita One"/>
                <a:cs typeface="Lilita One"/>
                <a:sym typeface="Lilita One"/>
              </a:rPr>
              <a:t>6.7M</a:t>
            </a:r>
            <a:endParaRPr b="0" i="0" sz="4800" u="none" cap="none" strike="noStrike">
              <a:solidFill>
                <a:schemeClr val="dk1"/>
              </a:solidFill>
              <a:latin typeface="Calibri"/>
              <a:ea typeface="Calibri"/>
              <a:cs typeface="Calibri"/>
              <a:sym typeface="Calibri"/>
            </a:endParaRPr>
          </a:p>
        </p:txBody>
      </p:sp>
      <p:sp>
        <p:nvSpPr>
          <p:cNvPr id="214" name="Google Shape;214;p10"/>
          <p:cNvSpPr/>
          <p:nvPr/>
        </p:nvSpPr>
        <p:spPr>
          <a:xfrm>
            <a:off x="5499787" y="10096500"/>
            <a:ext cx="154959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633ECA"/>
                </a:solidFill>
                <a:latin typeface="Lilita One"/>
                <a:ea typeface="Lilita One"/>
                <a:cs typeface="Lilita One"/>
                <a:sym typeface="Lilita One"/>
              </a:rPr>
              <a:t>2.3M</a:t>
            </a:r>
            <a:endParaRPr b="0" i="0" sz="4800" u="none" cap="none" strike="noStrike">
              <a:solidFill>
                <a:schemeClr val="dk1"/>
              </a:solidFill>
              <a:latin typeface="Calibri"/>
              <a:ea typeface="Calibri"/>
              <a:cs typeface="Calibri"/>
              <a:sym typeface="Calibri"/>
            </a:endParaRPr>
          </a:p>
        </p:txBody>
      </p:sp>
      <p:sp>
        <p:nvSpPr>
          <p:cNvPr id="215" name="Google Shape;215;p10"/>
          <p:cNvSpPr/>
          <p:nvPr/>
        </p:nvSpPr>
        <p:spPr>
          <a:xfrm>
            <a:off x="5461683" y="7162800"/>
            <a:ext cx="1625803"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FFFFFF"/>
                </a:solidFill>
                <a:latin typeface="Lilita One"/>
                <a:ea typeface="Lilita One"/>
                <a:cs typeface="Lilita One"/>
                <a:sym typeface="Lilita One"/>
              </a:rPr>
              <a:t>4.4M</a:t>
            </a:r>
            <a:endParaRPr b="0" i="0" sz="4800" u="none" cap="none" strike="noStrike">
              <a:solidFill>
                <a:schemeClr val="dk1"/>
              </a:solidFill>
              <a:latin typeface="Calibri"/>
              <a:ea typeface="Calibri"/>
              <a:cs typeface="Calibri"/>
              <a:sym typeface="Calibri"/>
            </a:endParaRPr>
          </a:p>
        </p:txBody>
      </p:sp>
      <p:sp>
        <p:nvSpPr>
          <p:cNvPr id="216" name="Google Shape;216;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7" name="Google Shape;217;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22" name="Shape 222"/>
        <p:cNvGrpSpPr/>
        <p:nvPr/>
      </p:nvGrpSpPr>
      <p:grpSpPr>
        <a:xfrm>
          <a:off x="0" y="0"/>
          <a:ext cx="0" cy="0"/>
          <a:chOff x="0" y="0"/>
          <a:chExt cx="0" cy="0"/>
        </a:xfrm>
      </p:grpSpPr>
      <p:pic>
        <p:nvPicPr>
          <p:cNvPr descr="preencoded.png" id="223" name="Google Shape;223;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24" name="Google Shape;22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5" name="Google Shape;225;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226" name="Google Shape;226;p11"/>
          <p:cNvPicPr preferRelativeResize="0"/>
          <p:nvPr/>
        </p:nvPicPr>
        <p:blipFill rotWithShape="1">
          <a:blip r:embed="rId5">
            <a:alphaModFix/>
          </a:blip>
          <a:srcRect b="0" l="0" r="0" t="0"/>
          <a:stretch/>
        </p:blipFill>
        <p:spPr>
          <a:xfrm>
            <a:off x="2171971" y="8851900"/>
            <a:ext cx="19700162" cy="3924300"/>
          </a:xfrm>
          <a:prstGeom prst="rect">
            <a:avLst/>
          </a:prstGeom>
          <a:noFill/>
          <a:ln>
            <a:noFill/>
          </a:ln>
        </p:spPr>
      </p:pic>
      <p:pic>
        <p:nvPicPr>
          <p:cNvPr descr="preencoded.png" id="227" name="Google Shape;227;p11"/>
          <p:cNvPicPr preferRelativeResize="0"/>
          <p:nvPr/>
        </p:nvPicPr>
        <p:blipFill rotWithShape="1">
          <a:blip r:embed="rId6">
            <a:alphaModFix/>
          </a:blip>
          <a:srcRect b="0" l="0" r="0" t="0"/>
          <a:stretch/>
        </p:blipFill>
        <p:spPr>
          <a:xfrm>
            <a:off x="3111889" y="863600"/>
            <a:ext cx="18277584" cy="2273300"/>
          </a:xfrm>
          <a:prstGeom prst="rect">
            <a:avLst/>
          </a:prstGeom>
          <a:noFill/>
          <a:ln>
            <a:noFill/>
          </a:ln>
        </p:spPr>
      </p:pic>
      <p:sp>
        <p:nvSpPr>
          <p:cNvPr id="228" name="Google Shape;228;p11"/>
          <p:cNvSpPr/>
          <p:nvPr/>
        </p:nvSpPr>
        <p:spPr>
          <a:xfrm>
            <a:off x="4051806" y="1244600"/>
            <a:ext cx="16296137"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1"/>
          <p:cNvSpPr/>
          <p:nvPr/>
        </p:nvSpPr>
        <p:spPr>
          <a:xfrm>
            <a:off x="4178822" y="1371600"/>
            <a:ext cx="16380814"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The Elves: A Glimpse into Their World</a:t>
            </a:r>
            <a:endParaRPr b="0" i="0" sz="8000" u="none" cap="none" strike="noStrike">
              <a:solidFill>
                <a:schemeClr val="dk1"/>
              </a:solidFill>
              <a:latin typeface="Calibri"/>
              <a:ea typeface="Calibri"/>
              <a:cs typeface="Calibri"/>
              <a:sym typeface="Calibri"/>
            </a:endParaRPr>
          </a:p>
        </p:txBody>
      </p:sp>
      <p:sp>
        <p:nvSpPr>
          <p:cNvPr id="230" name="Google Shape;230;p11"/>
          <p:cNvSpPr/>
          <p:nvPr/>
        </p:nvSpPr>
        <p:spPr>
          <a:xfrm>
            <a:off x="2171971" y="4356100"/>
            <a:ext cx="6236479"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1" name="Google Shape;231;p11"/>
          <p:cNvPicPr preferRelativeResize="0"/>
          <p:nvPr/>
        </p:nvPicPr>
        <p:blipFill rotWithShape="1">
          <a:blip r:embed="rId7">
            <a:alphaModFix/>
          </a:blip>
          <a:srcRect b="0" l="0" r="0" t="0"/>
          <a:stretch/>
        </p:blipFill>
        <p:spPr>
          <a:xfrm>
            <a:off x="2171971" y="4356100"/>
            <a:ext cx="849692" cy="762000"/>
          </a:xfrm>
          <a:prstGeom prst="rect">
            <a:avLst/>
          </a:prstGeom>
          <a:noFill/>
          <a:ln>
            <a:noFill/>
          </a:ln>
        </p:spPr>
      </p:pic>
      <p:sp>
        <p:nvSpPr>
          <p:cNvPr id="232" name="Google Shape;232;p11"/>
          <p:cNvSpPr/>
          <p:nvPr/>
        </p:nvSpPr>
        <p:spPr>
          <a:xfrm>
            <a:off x="2171971" y="5422900"/>
            <a:ext cx="6236479"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a:off x="2171971" y="5422900"/>
            <a:ext cx="6371963"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34" name="Google Shape;234;p11"/>
          <p:cNvSpPr/>
          <p:nvPr/>
        </p:nvSpPr>
        <p:spPr>
          <a:xfrm>
            <a:off x="9030829" y="4356100"/>
            <a:ext cx="6249181"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5" name="Google Shape;235;p11"/>
          <p:cNvPicPr preferRelativeResize="0"/>
          <p:nvPr/>
        </p:nvPicPr>
        <p:blipFill rotWithShape="1">
          <a:blip r:embed="rId8">
            <a:alphaModFix/>
          </a:blip>
          <a:srcRect b="0" l="0" r="0" t="0"/>
          <a:stretch/>
        </p:blipFill>
        <p:spPr>
          <a:xfrm>
            <a:off x="9030829" y="4356100"/>
            <a:ext cx="789641" cy="762000"/>
          </a:xfrm>
          <a:prstGeom prst="rect">
            <a:avLst/>
          </a:prstGeom>
          <a:noFill/>
          <a:ln>
            <a:noFill/>
          </a:ln>
        </p:spPr>
      </p:pic>
      <p:sp>
        <p:nvSpPr>
          <p:cNvPr id="236" name="Google Shape;236;p11"/>
          <p:cNvSpPr/>
          <p:nvPr/>
        </p:nvSpPr>
        <p:spPr>
          <a:xfrm>
            <a:off x="9030829" y="5422900"/>
            <a:ext cx="6249181"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a:off x="9030829" y="5422900"/>
            <a:ext cx="6384665"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38" name="Google Shape;238;p11"/>
          <p:cNvSpPr/>
          <p:nvPr/>
        </p:nvSpPr>
        <p:spPr>
          <a:xfrm>
            <a:off x="15902388" y="4356100"/>
            <a:ext cx="6236479"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9" name="Google Shape;239;p11"/>
          <p:cNvPicPr preferRelativeResize="0"/>
          <p:nvPr/>
        </p:nvPicPr>
        <p:blipFill rotWithShape="1">
          <a:blip r:embed="rId9">
            <a:alphaModFix/>
          </a:blip>
          <a:srcRect b="0" l="0" r="0" t="0"/>
          <a:stretch/>
        </p:blipFill>
        <p:spPr>
          <a:xfrm>
            <a:off x="15902388" y="4356100"/>
            <a:ext cx="762095" cy="762000"/>
          </a:xfrm>
          <a:prstGeom prst="rect">
            <a:avLst/>
          </a:prstGeom>
          <a:noFill/>
          <a:ln>
            <a:noFill/>
          </a:ln>
        </p:spPr>
      </p:pic>
      <p:sp>
        <p:nvSpPr>
          <p:cNvPr id="240" name="Google Shape;240;p11"/>
          <p:cNvSpPr/>
          <p:nvPr/>
        </p:nvSpPr>
        <p:spPr>
          <a:xfrm>
            <a:off x="15902388" y="5422900"/>
            <a:ext cx="6236479"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a:off x="15902388" y="5422900"/>
            <a:ext cx="6371963"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pic>
        <p:nvPicPr>
          <p:cNvPr descr="preencoded.png" id="242" name="Google Shape;242;p11"/>
          <p:cNvPicPr preferRelativeResize="0"/>
          <p:nvPr/>
        </p:nvPicPr>
        <p:blipFill rotWithShape="1">
          <a:blip r:embed="rId10">
            <a:alphaModFix/>
          </a:blip>
          <a:srcRect b="0" l="0" r="0" t="0"/>
          <a:stretch/>
        </p:blipFill>
        <p:spPr>
          <a:xfrm>
            <a:off x="20906813" y="1244600"/>
            <a:ext cx="2972171" cy="5245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47" name="Shape 247"/>
        <p:cNvGrpSpPr/>
        <p:nvPr/>
      </p:nvGrpSpPr>
      <p:grpSpPr>
        <a:xfrm>
          <a:off x="0" y="0"/>
          <a:ext cx="0" cy="0"/>
          <a:chOff x="0" y="0"/>
          <a:chExt cx="0" cy="0"/>
        </a:xfrm>
      </p:grpSpPr>
      <p:pic>
        <p:nvPicPr>
          <p:cNvPr descr="preencoded.png" id="248" name="Google Shape;248;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49" name="Google Shape;24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0" name="Google Shape;250;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251" name="Google Shape;251;p12"/>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preencoded.png" id="252" name="Google Shape;252;p12"/>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preencoded.png" id="253" name="Google Shape;253;p12"/>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preencoded.png" id="254" name="Google Shape;254;p12"/>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preencoded.png" id="255" name="Google Shape;255;p12"/>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preencoded.png" id="256" name="Google Shape;256;p12"/>
          <p:cNvPicPr preferRelativeResize="0"/>
          <p:nvPr/>
        </p:nvPicPr>
        <p:blipFill rotWithShape="1">
          <a:blip r:embed="rId10">
            <a:alphaModFix/>
          </a:blip>
          <a:srcRect b="0" l="0" r="0" t="0"/>
          <a:stretch/>
        </p:blipFill>
        <p:spPr>
          <a:xfrm>
            <a:off x="12028403" y="1079500"/>
            <a:ext cx="12702" cy="11569700"/>
          </a:xfrm>
          <a:prstGeom prst="rect">
            <a:avLst/>
          </a:prstGeom>
          <a:noFill/>
          <a:ln>
            <a:noFill/>
          </a:ln>
        </p:spPr>
      </p:pic>
      <p:pic>
        <p:nvPicPr>
          <p:cNvPr descr="preencoded.png" id="257" name="Google Shape;257;p12"/>
          <p:cNvPicPr preferRelativeResize="0"/>
          <p:nvPr/>
        </p:nvPicPr>
        <p:blipFill rotWithShape="1">
          <a:blip r:embed="rId11">
            <a:alphaModFix/>
          </a:blip>
          <a:srcRect b="0" l="0" r="0" t="0"/>
          <a:stretch/>
        </p:blipFill>
        <p:spPr>
          <a:xfrm>
            <a:off x="3327816" y="6845300"/>
            <a:ext cx="17401175" cy="12700"/>
          </a:xfrm>
          <a:prstGeom prst="rect">
            <a:avLst/>
          </a:prstGeom>
          <a:noFill/>
          <a:ln>
            <a:noFill/>
          </a:ln>
        </p:spPr>
      </p:pic>
      <p:sp>
        <p:nvSpPr>
          <p:cNvPr id="258" name="Google Shape;258;p12"/>
          <p:cNvSpPr/>
          <p:nvPr/>
        </p:nvSpPr>
        <p:spPr>
          <a:xfrm>
            <a:off x="9996149" y="4102100"/>
            <a:ext cx="1405642"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S</a:t>
            </a:r>
            <a:endParaRPr b="0" i="0" sz="12800" u="none" cap="none" strike="noStrike">
              <a:solidFill>
                <a:schemeClr val="dk1"/>
              </a:solidFill>
              <a:latin typeface="Calibri"/>
              <a:ea typeface="Calibri"/>
              <a:cs typeface="Calibri"/>
              <a:sym typeface="Calibri"/>
            </a:endParaRPr>
          </a:p>
        </p:txBody>
      </p:sp>
      <p:sp>
        <p:nvSpPr>
          <p:cNvPr id="259" name="Google Shape;259;p12"/>
          <p:cNvSpPr/>
          <p:nvPr/>
        </p:nvSpPr>
        <p:spPr>
          <a:xfrm>
            <a:off x="12663483" y="4102100"/>
            <a:ext cx="2091528"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W</a:t>
            </a:r>
            <a:endParaRPr b="0" i="0" sz="12800" u="none" cap="none" strike="noStrike">
              <a:solidFill>
                <a:schemeClr val="dk1"/>
              </a:solidFill>
              <a:latin typeface="Calibri"/>
              <a:ea typeface="Calibri"/>
              <a:cs typeface="Calibri"/>
              <a:sym typeface="Calibri"/>
            </a:endParaRPr>
          </a:p>
        </p:txBody>
      </p:sp>
      <p:sp>
        <p:nvSpPr>
          <p:cNvPr id="260" name="Google Shape;260;p12"/>
          <p:cNvSpPr/>
          <p:nvPr/>
        </p:nvSpPr>
        <p:spPr>
          <a:xfrm>
            <a:off x="9856432" y="7518400"/>
            <a:ext cx="1685077"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O</a:t>
            </a:r>
            <a:endParaRPr b="0" i="0" sz="12800" u="none" cap="none" strike="noStrike">
              <a:solidFill>
                <a:schemeClr val="dk1"/>
              </a:solidFill>
              <a:latin typeface="Calibri"/>
              <a:ea typeface="Calibri"/>
              <a:cs typeface="Calibri"/>
              <a:sym typeface="Calibri"/>
            </a:endParaRPr>
          </a:p>
        </p:txBody>
      </p:sp>
      <p:sp>
        <p:nvSpPr>
          <p:cNvPr id="261" name="Google Shape;261;p12"/>
          <p:cNvSpPr/>
          <p:nvPr/>
        </p:nvSpPr>
        <p:spPr>
          <a:xfrm>
            <a:off x="12917514" y="7518400"/>
            <a:ext cx="1367538"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T</a:t>
            </a:r>
            <a:endParaRPr b="0" i="0" sz="12800" u="none" cap="none" strike="noStrike">
              <a:solidFill>
                <a:schemeClr val="dk1"/>
              </a:solidFill>
              <a:latin typeface="Calibri"/>
              <a:ea typeface="Calibri"/>
              <a:cs typeface="Calibri"/>
              <a:sym typeface="Calibri"/>
            </a:endParaRPr>
          </a:p>
        </p:txBody>
      </p:sp>
      <p:pic>
        <p:nvPicPr>
          <p:cNvPr descr="preencoded.png" id="262" name="Google Shape;262;p12"/>
          <p:cNvPicPr preferRelativeResize="0"/>
          <p:nvPr/>
        </p:nvPicPr>
        <p:blipFill rotWithShape="1">
          <a:blip r:embed="rId12">
            <a:alphaModFix/>
          </a:blip>
          <a:srcRect b="0" l="0" r="0" t="0"/>
          <a:stretch/>
        </p:blipFill>
        <p:spPr>
          <a:xfrm>
            <a:off x="3327816" y="1079500"/>
            <a:ext cx="1625803" cy="1625600"/>
          </a:xfrm>
          <a:prstGeom prst="rect">
            <a:avLst/>
          </a:prstGeom>
          <a:noFill/>
          <a:ln>
            <a:noFill/>
          </a:ln>
        </p:spPr>
      </p:pic>
      <p:pic>
        <p:nvPicPr>
          <p:cNvPr descr="preencoded.png" id="263" name="Google Shape;263;p12"/>
          <p:cNvPicPr preferRelativeResize="0"/>
          <p:nvPr/>
        </p:nvPicPr>
        <p:blipFill rotWithShape="1">
          <a:blip r:embed="rId13">
            <a:alphaModFix/>
          </a:blip>
          <a:srcRect b="0" l="0" r="0" t="0"/>
          <a:stretch/>
        </p:blipFill>
        <p:spPr>
          <a:xfrm>
            <a:off x="3412504" y="1164183"/>
            <a:ext cx="1456422" cy="1456246"/>
          </a:xfrm>
          <a:prstGeom prst="rect">
            <a:avLst/>
          </a:prstGeom>
          <a:noFill/>
          <a:ln>
            <a:noFill/>
          </a:ln>
        </p:spPr>
      </p:pic>
      <p:pic>
        <p:nvPicPr>
          <p:cNvPr descr="preencoded.png" id="264" name="Google Shape;264;p12"/>
          <p:cNvPicPr preferRelativeResize="0"/>
          <p:nvPr/>
        </p:nvPicPr>
        <p:blipFill rotWithShape="1">
          <a:blip r:embed="rId12">
            <a:alphaModFix/>
          </a:blip>
          <a:srcRect b="0" l="0" r="0" t="0"/>
          <a:stretch/>
        </p:blipFill>
        <p:spPr>
          <a:xfrm>
            <a:off x="3327816" y="8128000"/>
            <a:ext cx="1625803" cy="1625600"/>
          </a:xfrm>
          <a:prstGeom prst="rect">
            <a:avLst/>
          </a:prstGeom>
          <a:noFill/>
          <a:ln>
            <a:noFill/>
          </a:ln>
        </p:spPr>
      </p:pic>
      <p:pic>
        <p:nvPicPr>
          <p:cNvPr descr="preencoded.png" id="265" name="Google Shape;265;p12"/>
          <p:cNvPicPr preferRelativeResize="0"/>
          <p:nvPr/>
        </p:nvPicPr>
        <p:blipFill rotWithShape="1">
          <a:blip r:embed="rId14">
            <a:alphaModFix/>
          </a:blip>
          <a:srcRect b="0" l="0" r="0" t="0"/>
          <a:stretch/>
        </p:blipFill>
        <p:spPr>
          <a:xfrm>
            <a:off x="3429404" y="8132763"/>
            <a:ext cx="1519452" cy="1519262"/>
          </a:xfrm>
          <a:prstGeom prst="rect">
            <a:avLst/>
          </a:prstGeom>
          <a:noFill/>
          <a:ln>
            <a:noFill/>
          </a:ln>
        </p:spPr>
      </p:pic>
      <p:pic>
        <p:nvPicPr>
          <p:cNvPr descr="preencoded.png" id="266" name="Google Shape;266;p12"/>
          <p:cNvPicPr preferRelativeResize="0"/>
          <p:nvPr/>
        </p:nvPicPr>
        <p:blipFill rotWithShape="1">
          <a:blip r:embed="rId12">
            <a:alphaModFix/>
          </a:blip>
          <a:srcRect b="0" l="0" r="0" t="0"/>
          <a:stretch/>
        </p:blipFill>
        <p:spPr>
          <a:xfrm>
            <a:off x="16473959" y="1079500"/>
            <a:ext cx="1625803" cy="1625600"/>
          </a:xfrm>
          <a:prstGeom prst="rect">
            <a:avLst/>
          </a:prstGeom>
          <a:noFill/>
          <a:ln>
            <a:noFill/>
          </a:ln>
        </p:spPr>
      </p:pic>
      <p:pic>
        <p:nvPicPr>
          <p:cNvPr descr="preencoded.png" id="267" name="Google Shape;267;p12"/>
          <p:cNvPicPr preferRelativeResize="0"/>
          <p:nvPr/>
        </p:nvPicPr>
        <p:blipFill rotWithShape="1">
          <a:blip r:embed="rId15">
            <a:alphaModFix/>
          </a:blip>
          <a:srcRect b="0" l="0" r="0" t="0"/>
          <a:stretch/>
        </p:blipFill>
        <p:spPr>
          <a:xfrm>
            <a:off x="16677184" y="1282700"/>
            <a:ext cx="1192256" cy="1190414"/>
          </a:xfrm>
          <a:prstGeom prst="rect">
            <a:avLst/>
          </a:prstGeom>
          <a:noFill/>
          <a:ln>
            <a:noFill/>
          </a:ln>
        </p:spPr>
      </p:pic>
      <p:pic>
        <p:nvPicPr>
          <p:cNvPr descr="preencoded.png" id="268" name="Google Shape;268;p12"/>
          <p:cNvPicPr preferRelativeResize="0"/>
          <p:nvPr/>
        </p:nvPicPr>
        <p:blipFill rotWithShape="1">
          <a:blip r:embed="rId12">
            <a:alphaModFix/>
          </a:blip>
          <a:srcRect b="0" l="0" r="0" t="0"/>
          <a:stretch/>
        </p:blipFill>
        <p:spPr>
          <a:xfrm>
            <a:off x="16473959" y="8128000"/>
            <a:ext cx="1625803" cy="1625600"/>
          </a:xfrm>
          <a:prstGeom prst="rect">
            <a:avLst/>
          </a:prstGeom>
          <a:noFill/>
          <a:ln>
            <a:noFill/>
          </a:ln>
        </p:spPr>
      </p:pic>
      <p:pic>
        <p:nvPicPr>
          <p:cNvPr descr="preencoded.png" id="269" name="Google Shape;269;p12"/>
          <p:cNvPicPr preferRelativeResize="0"/>
          <p:nvPr/>
        </p:nvPicPr>
        <p:blipFill rotWithShape="1">
          <a:blip r:embed="rId16">
            <a:alphaModFix/>
          </a:blip>
          <a:srcRect b="0" l="0" r="0" t="0"/>
          <a:stretch/>
        </p:blipFill>
        <p:spPr>
          <a:xfrm>
            <a:off x="16541703" y="8128000"/>
            <a:ext cx="1490319" cy="1625600"/>
          </a:xfrm>
          <a:prstGeom prst="rect">
            <a:avLst/>
          </a:prstGeom>
          <a:noFill/>
          <a:ln>
            <a:noFill/>
          </a:ln>
        </p:spPr>
      </p:pic>
      <p:sp>
        <p:nvSpPr>
          <p:cNvPr id="270" name="Google Shape;270;p12"/>
          <p:cNvSpPr/>
          <p:nvPr/>
        </p:nvSpPr>
        <p:spPr>
          <a:xfrm>
            <a:off x="3327816"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2"/>
          <p:cNvSpPr/>
          <p:nvPr/>
        </p:nvSpPr>
        <p:spPr>
          <a:xfrm>
            <a:off x="3327816"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2"/>
          <p:cNvSpPr/>
          <p:nvPr/>
        </p:nvSpPr>
        <p:spPr>
          <a:xfrm>
            <a:off x="3327816"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2"/>
          <p:cNvSpPr/>
          <p:nvPr/>
        </p:nvSpPr>
        <p:spPr>
          <a:xfrm>
            <a:off x="3327816" y="351155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Strengths</a:t>
            </a:r>
            <a:endParaRPr b="0" i="0" sz="3600" u="none" cap="none" strike="noStrike">
              <a:solidFill>
                <a:schemeClr val="dk1"/>
              </a:solidFill>
              <a:latin typeface="Calibri"/>
              <a:ea typeface="Calibri"/>
              <a:cs typeface="Calibri"/>
              <a:sym typeface="Calibri"/>
            </a:endParaRPr>
          </a:p>
        </p:txBody>
      </p:sp>
      <p:sp>
        <p:nvSpPr>
          <p:cNvPr id="274" name="Google Shape;274;p12"/>
          <p:cNvSpPr/>
          <p:nvPr/>
        </p:nvSpPr>
        <p:spPr>
          <a:xfrm>
            <a:off x="3327816" y="4235450"/>
            <a:ext cx="4708055"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Rare event causes unpredictable magic.</a:t>
            </a:r>
            <a:endParaRPr b="0" i="0" sz="3200" u="none" cap="none" strike="noStrike">
              <a:solidFill>
                <a:schemeClr val="dk1"/>
              </a:solidFill>
              <a:latin typeface="Calibri"/>
              <a:ea typeface="Calibri"/>
              <a:cs typeface="Calibri"/>
              <a:sym typeface="Calibri"/>
            </a:endParaRPr>
          </a:p>
        </p:txBody>
      </p:sp>
      <p:sp>
        <p:nvSpPr>
          <p:cNvPr id="275" name="Google Shape;275;p12"/>
          <p:cNvSpPr/>
          <p:nvPr/>
        </p:nvSpPr>
        <p:spPr>
          <a:xfrm>
            <a:off x="3327816"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2"/>
          <p:cNvSpPr/>
          <p:nvPr/>
        </p:nvSpPr>
        <p:spPr>
          <a:xfrm>
            <a:off x="3327816"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2"/>
          <p:cNvSpPr/>
          <p:nvPr/>
        </p:nvSpPr>
        <p:spPr>
          <a:xfrm>
            <a:off x="3327816"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2"/>
          <p:cNvSpPr/>
          <p:nvPr/>
        </p:nvSpPr>
        <p:spPr>
          <a:xfrm>
            <a:off x="3327816" y="1056005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Opportunities</a:t>
            </a:r>
            <a:endParaRPr b="0" i="0" sz="3600" u="none" cap="none" strike="noStrike">
              <a:solidFill>
                <a:schemeClr val="dk1"/>
              </a:solidFill>
              <a:latin typeface="Calibri"/>
              <a:ea typeface="Calibri"/>
              <a:cs typeface="Calibri"/>
              <a:sym typeface="Calibri"/>
            </a:endParaRPr>
          </a:p>
        </p:txBody>
      </p:sp>
      <p:sp>
        <p:nvSpPr>
          <p:cNvPr id="279" name="Google Shape;279;p12"/>
          <p:cNvSpPr/>
          <p:nvPr/>
        </p:nvSpPr>
        <p:spPr>
          <a:xfrm>
            <a:off x="3327816" y="11283950"/>
            <a:ext cx="4708055"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p12"/>
          <p:cNvSpPr/>
          <p:nvPr/>
        </p:nvSpPr>
        <p:spPr>
          <a:xfrm>
            <a:off x="16473959"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2"/>
          <p:cNvSpPr/>
          <p:nvPr/>
        </p:nvSpPr>
        <p:spPr>
          <a:xfrm>
            <a:off x="16473959"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2"/>
          <p:cNvSpPr/>
          <p:nvPr/>
        </p:nvSpPr>
        <p:spPr>
          <a:xfrm>
            <a:off x="16473959"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2"/>
          <p:cNvSpPr/>
          <p:nvPr/>
        </p:nvSpPr>
        <p:spPr>
          <a:xfrm>
            <a:off x="16473959" y="351155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Weaknesses</a:t>
            </a:r>
            <a:endParaRPr b="0" i="0" sz="3600" u="none" cap="none" strike="noStrike">
              <a:solidFill>
                <a:schemeClr val="dk1"/>
              </a:solidFill>
              <a:latin typeface="Calibri"/>
              <a:ea typeface="Calibri"/>
              <a:cs typeface="Calibri"/>
              <a:sym typeface="Calibri"/>
            </a:endParaRPr>
          </a:p>
        </p:txBody>
      </p:sp>
      <p:sp>
        <p:nvSpPr>
          <p:cNvPr id="284" name="Google Shape;284;p12"/>
          <p:cNvSpPr/>
          <p:nvPr/>
        </p:nvSpPr>
        <p:spPr>
          <a:xfrm>
            <a:off x="16473959" y="4235450"/>
            <a:ext cx="4708055"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Rare event causes unpredictable magic.</a:t>
            </a:r>
            <a:endParaRPr b="0" i="0" sz="3200" u="none" cap="none" strike="noStrike">
              <a:solidFill>
                <a:schemeClr val="dk1"/>
              </a:solidFill>
              <a:latin typeface="Calibri"/>
              <a:ea typeface="Calibri"/>
              <a:cs typeface="Calibri"/>
              <a:sym typeface="Calibri"/>
            </a:endParaRPr>
          </a:p>
        </p:txBody>
      </p:sp>
      <p:sp>
        <p:nvSpPr>
          <p:cNvPr id="285" name="Google Shape;285;p12"/>
          <p:cNvSpPr/>
          <p:nvPr/>
        </p:nvSpPr>
        <p:spPr>
          <a:xfrm>
            <a:off x="16473959"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2"/>
          <p:cNvSpPr/>
          <p:nvPr/>
        </p:nvSpPr>
        <p:spPr>
          <a:xfrm>
            <a:off x="16473959"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2"/>
          <p:cNvSpPr/>
          <p:nvPr/>
        </p:nvSpPr>
        <p:spPr>
          <a:xfrm>
            <a:off x="16473959"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16473959" y="10560050"/>
            <a:ext cx="4724991"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Threats</a:t>
            </a:r>
            <a:endParaRPr b="0" i="0" sz="3600" u="none" cap="none" strike="noStrike">
              <a:solidFill>
                <a:schemeClr val="dk1"/>
              </a:solidFill>
              <a:latin typeface="Calibri"/>
              <a:ea typeface="Calibri"/>
              <a:cs typeface="Calibri"/>
              <a:sym typeface="Calibri"/>
            </a:endParaRPr>
          </a:p>
        </p:txBody>
      </p:sp>
      <p:sp>
        <p:nvSpPr>
          <p:cNvPr id="289" name="Google Shape;289;p12"/>
          <p:cNvSpPr/>
          <p:nvPr/>
        </p:nvSpPr>
        <p:spPr>
          <a:xfrm>
            <a:off x="16473959" y="11283950"/>
            <a:ext cx="4708055"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290" name="Google Shape;290;p12"/>
          <p:cNvPicPr preferRelativeResize="0"/>
          <p:nvPr/>
        </p:nvPicPr>
        <p:blipFill rotWithShape="1">
          <a:blip r:embed="rId17">
            <a:alphaModFix/>
          </a:blip>
          <a:srcRect b="0" l="0" r="0" t="0"/>
          <a:stretch/>
        </p:blipFill>
        <p:spPr>
          <a:xfrm>
            <a:off x="0" y="10033000"/>
            <a:ext cx="2222778" cy="2514600"/>
          </a:xfrm>
          <a:prstGeom prst="rect">
            <a:avLst/>
          </a:prstGeom>
          <a:noFill/>
          <a:ln>
            <a:noFill/>
          </a:ln>
        </p:spPr>
      </p:pic>
      <p:pic>
        <p:nvPicPr>
          <p:cNvPr descr="preencoded.png" id="291" name="Google Shape;291;p12"/>
          <p:cNvPicPr preferRelativeResize="0"/>
          <p:nvPr/>
        </p:nvPicPr>
        <p:blipFill rotWithShape="1">
          <a:blip r:embed="rId18">
            <a:alphaModFix/>
          </a:blip>
          <a:srcRect b="0" l="0" r="0" t="0"/>
          <a:stretch/>
        </p:blipFill>
        <p:spPr>
          <a:xfrm>
            <a:off x="21211651" y="927100"/>
            <a:ext cx="2159012" cy="310924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96" name="Shape 296"/>
        <p:cNvGrpSpPr/>
        <p:nvPr/>
      </p:nvGrpSpPr>
      <p:grpSpPr>
        <a:xfrm>
          <a:off x="0" y="0"/>
          <a:ext cx="0" cy="0"/>
          <a:chOff x="0" y="0"/>
          <a:chExt cx="0" cy="0"/>
        </a:xfrm>
      </p:grpSpPr>
      <p:pic>
        <p:nvPicPr>
          <p:cNvPr descr="preencoded.png" id="297" name="Google Shape;297;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8" name="Google Shape;29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9" name="Google Shape;299;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300" name="Google Shape;300;p13"/>
          <p:cNvPicPr preferRelativeResize="0"/>
          <p:nvPr/>
        </p:nvPicPr>
        <p:blipFill rotWithShape="1">
          <a:blip r:embed="rId5">
            <a:alphaModFix/>
          </a:blip>
          <a:srcRect b="0" l="0" r="0" t="0"/>
          <a:stretch/>
        </p:blipFill>
        <p:spPr>
          <a:xfrm>
            <a:off x="6477810" y="673100"/>
            <a:ext cx="6084060" cy="12369800"/>
          </a:xfrm>
          <a:prstGeom prst="rect">
            <a:avLst/>
          </a:prstGeom>
          <a:noFill/>
          <a:ln>
            <a:noFill/>
          </a:ln>
        </p:spPr>
      </p:pic>
      <p:pic>
        <p:nvPicPr>
          <p:cNvPr descr="preencoded.png" id="301" name="Google Shape;301;p13"/>
          <p:cNvPicPr preferRelativeResize="0"/>
          <p:nvPr/>
        </p:nvPicPr>
        <p:blipFill rotWithShape="1">
          <a:blip r:embed="rId6">
            <a:alphaModFix/>
          </a:blip>
          <a:srcRect b="0" l="0" r="0" t="0"/>
          <a:stretch/>
        </p:blipFill>
        <p:spPr>
          <a:xfrm>
            <a:off x="393749" y="673100"/>
            <a:ext cx="6084060" cy="12369800"/>
          </a:xfrm>
          <a:prstGeom prst="rect">
            <a:avLst/>
          </a:prstGeom>
          <a:noFill/>
          <a:ln>
            <a:noFill/>
          </a:ln>
        </p:spPr>
      </p:pic>
      <p:pic>
        <p:nvPicPr>
          <p:cNvPr descr="preencoded.png" id="302" name="Google Shape;302;p13"/>
          <p:cNvPicPr preferRelativeResize="0"/>
          <p:nvPr/>
        </p:nvPicPr>
        <p:blipFill rotWithShape="1">
          <a:blip r:embed="rId7">
            <a:alphaModFix/>
          </a:blip>
          <a:srcRect b="0" l="0" r="0" t="0"/>
          <a:stretch/>
        </p:blipFill>
        <p:spPr>
          <a:xfrm>
            <a:off x="13806626" y="2476500"/>
            <a:ext cx="6579422" cy="2019300"/>
          </a:xfrm>
          <a:prstGeom prst="rect">
            <a:avLst/>
          </a:prstGeom>
          <a:noFill/>
          <a:ln>
            <a:noFill/>
          </a:ln>
        </p:spPr>
      </p:pic>
      <p:sp>
        <p:nvSpPr>
          <p:cNvPr id="303" name="Google Shape;303;p13"/>
          <p:cNvSpPr/>
          <p:nvPr/>
        </p:nvSpPr>
        <p:spPr>
          <a:xfrm>
            <a:off x="14746543" y="2857500"/>
            <a:ext cx="4936684"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Some Data</a:t>
            </a:r>
            <a:endParaRPr b="0" i="0" sz="8000" u="none" cap="none" strike="noStrike">
              <a:solidFill>
                <a:schemeClr val="dk1"/>
              </a:solidFill>
              <a:latin typeface="Calibri"/>
              <a:ea typeface="Calibri"/>
              <a:cs typeface="Calibri"/>
              <a:sym typeface="Calibri"/>
            </a:endParaRPr>
          </a:p>
        </p:txBody>
      </p:sp>
      <p:sp>
        <p:nvSpPr>
          <p:cNvPr id="304" name="Google Shape;304;p13"/>
          <p:cNvSpPr/>
          <p:nvPr/>
        </p:nvSpPr>
        <p:spPr>
          <a:xfrm>
            <a:off x="13908238" y="6223000"/>
            <a:ext cx="8573572"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3"/>
          <p:cNvSpPr/>
          <p:nvPr/>
        </p:nvSpPr>
        <p:spPr>
          <a:xfrm>
            <a:off x="13908238" y="6223000"/>
            <a:ext cx="8573572"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3"/>
          <p:cNvSpPr/>
          <p:nvPr/>
        </p:nvSpPr>
        <p:spPr>
          <a:xfrm>
            <a:off x="13908238" y="6286500"/>
            <a:ext cx="1854432"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3"/>
          <p:cNvSpPr/>
          <p:nvPr/>
        </p:nvSpPr>
        <p:spPr>
          <a:xfrm>
            <a:off x="13908238" y="6286500"/>
            <a:ext cx="219314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75%</a:t>
            </a:r>
            <a:endParaRPr b="0" i="0" sz="8000" u="none" cap="none" strike="noStrike">
              <a:solidFill>
                <a:schemeClr val="dk1"/>
              </a:solidFill>
              <a:latin typeface="Calibri"/>
              <a:ea typeface="Calibri"/>
              <a:cs typeface="Calibri"/>
              <a:sym typeface="Calibri"/>
            </a:endParaRPr>
          </a:p>
        </p:txBody>
      </p:sp>
      <p:sp>
        <p:nvSpPr>
          <p:cNvPr id="308" name="Google Shape;308;p13"/>
          <p:cNvSpPr/>
          <p:nvPr/>
        </p:nvSpPr>
        <p:spPr>
          <a:xfrm>
            <a:off x="15965895" y="6223000"/>
            <a:ext cx="6515914"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3"/>
          <p:cNvSpPr/>
          <p:nvPr/>
        </p:nvSpPr>
        <p:spPr>
          <a:xfrm>
            <a:off x="15965895" y="6223000"/>
            <a:ext cx="6668333"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Enchanted Creatures</a:t>
            </a:r>
            <a:endParaRPr b="0" i="0" sz="3600" u="none" cap="none" strike="noStrike">
              <a:solidFill>
                <a:schemeClr val="dk1"/>
              </a:solidFill>
              <a:latin typeface="Calibri"/>
              <a:ea typeface="Calibri"/>
              <a:cs typeface="Calibri"/>
              <a:sym typeface="Calibri"/>
            </a:endParaRPr>
          </a:p>
        </p:txBody>
      </p:sp>
      <p:sp>
        <p:nvSpPr>
          <p:cNvPr id="310" name="Google Shape;310;p13"/>
          <p:cNvSpPr/>
          <p:nvPr/>
        </p:nvSpPr>
        <p:spPr>
          <a:xfrm>
            <a:off x="15965895" y="6845300"/>
            <a:ext cx="6651398"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possess the ability to cast spells.</a:t>
            </a:r>
            <a:endParaRPr b="0" i="0" sz="3200" u="none" cap="none" strike="noStrike">
              <a:solidFill>
                <a:schemeClr val="dk1"/>
              </a:solidFill>
              <a:latin typeface="Calibri"/>
              <a:ea typeface="Calibri"/>
              <a:cs typeface="Calibri"/>
              <a:sym typeface="Calibri"/>
            </a:endParaRPr>
          </a:p>
        </p:txBody>
      </p:sp>
      <p:sp>
        <p:nvSpPr>
          <p:cNvPr id="311" name="Google Shape;311;p13"/>
          <p:cNvSpPr/>
          <p:nvPr/>
        </p:nvSpPr>
        <p:spPr>
          <a:xfrm>
            <a:off x="13908238" y="8115300"/>
            <a:ext cx="8573572"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3"/>
          <p:cNvSpPr/>
          <p:nvPr/>
        </p:nvSpPr>
        <p:spPr>
          <a:xfrm>
            <a:off x="13908238" y="8178800"/>
            <a:ext cx="2044956"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13908238" y="8178800"/>
            <a:ext cx="2383665"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60%</a:t>
            </a:r>
            <a:endParaRPr b="0" i="0" sz="8000" u="none" cap="none" strike="noStrike">
              <a:solidFill>
                <a:schemeClr val="dk1"/>
              </a:solidFill>
              <a:latin typeface="Calibri"/>
              <a:ea typeface="Calibri"/>
              <a:cs typeface="Calibri"/>
              <a:sym typeface="Calibri"/>
            </a:endParaRPr>
          </a:p>
        </p:txBody>
      </p:sp>
      <p:sp>
        <p:nvSpPr>
          <p:cNvPr id="314" name="Google Shape;314;p13"/>
          <p:cNvSpPr/>
          <p:nvPr/>
        </p:nvSpPr>
        <p:spPr>
          <a:xfrm>
            <a:off x="16156419" y="8115300"/>
            <a:ext cx="6325391"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3"/>
          <p:cNvSpPr/>
          <p:nvPr/>
        </p:nvSpPr>
        <p:spPr>
          <a:xfrm>
            <a:off x="16156419" y="8115300"/>
            <a:ext cx="6477810"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Magic-Wielding Individuals</a:t>
            </a:r>
            <a:endParaRPr b="0" i="0" sz="3600" u="none" cap="none" strike="noStrike">
              <a:solidFill>
                <a:schemeClr val="dk1"/>
              </a:solidFill>
              <a:latin typeface="Calibri"/>
              <a:ea typeface="Calibri"/>
              <a:cs typeface="Calibri"/>
              <a:sym typeface="Calibri"/>
            </a:endParaRPr>
          </a:p>
        </p:txBody>
      </p:sp>
      <p:sp>
        <p:nvSpPr>
          <p:cNvPr id="316" name="Google Shape;316;p13"/>
          <p:cNvSpPr/>
          <p:nvPr/>
        </p:nvSpPr>
        <p:spPr>
          <a:xfrm>
            <a:off x="16156419" y="8737600"/>
            <a:ext cx="6460874"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practice the art of illusions.</a:t>
            </a:r>
            <a:endParaRPr b="0" i="0" sz="3200" u="none" cap="none" strike="noStrike">
              <a:solidFill>
                <a:schemeClr val="dk1"/>
              </a:solidFill>
              <a:latin typeface="Calibri"/>
              <a:ea typeface="Calibri"/>
              <a:cs typeface="Calibri"/>
              <a:sym typeface="Calibri"/>
            </a:endParaRPr>
          </a:p>
        </p:txBody>
      </p:sp>
      <p:sp>
        <p:nvSpPr>
          <p:cNvPr id="317" name="Google Shape;317;p13"/>
          <p:cNvSpPr/>
          <p:nvPr/>
        </p:nvSpPr>
        <p:spPr>
          <a:xfrm>
            <a:off x="13908238" y="10007600"/>
            <a:ext cx="8573572"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3"/>
          <p:cNvSpPr/>
          <p:nvPr/>
        </p:nvSpPr>
        <p:spPr>
          <a:xfrm>
            <a:off x="13908238" y="10071100"/>
            <a:ext cx="2044956" cy="11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3"/>
          <p:cNvSpPr/>
          <p:nvPr/>
        </p:nvSpPr>
        <p:spPr>
          <a:xfrm>
            <a:off x="13908238" y="10071100"/>
            <a:ext cx="2383665"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90%</a:t>
            </a:r>
            <a:endParaRPr b="0" i="0" sz="8000" u="none" cap="none" strike="noStrike">
              <a:solidFill>
                <a:schemeClr val="dk1"/>
              </a:solidFill>
              <a:latin typeface="Calibri"/>
              <a:ea typeface="Calibri"/>
              <a:cs typeface="Calibri"/>
              <a:sym typeface="Calibri"/>
            </a:endParaRPr>
          </a:p>
        </p:txBody>
      </p:sp>
      <p:sp>
        <p:nvSpPr>
          <p:cNvPr id="320" name="Google Shape;320;p13"/>
          <p:cNvSpPr/>
          <p:nvPr/>
        </p:nvSpPr>
        <p:spPr>
          <a:xfrm>
            <a:off x="16156419" y="10007600"/>
            <a:ext cx="6325391"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3"/>
          <p:cNvSpPr/>
          <p:nvPr/>
        </p:nvSpPr>
        <p:spPr>
          <a:xfrm>
            <a:off x="16156419" y="10007600"/>
            <a:ext cx="6477810"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Spells Cast</a:t>
            </a:r>
            <a:endParaRPr b="0" i="0" sz="3600" u="none" cap="none" strike="noStrike">
              <a:solidFill>
                <a:schemeClr val="dk1"/>
              </a:solidFill>
              <a:latin typeface="Calibri"/>
              <a:ea typeface="Calibri"/>
              <a:cs typeface="Calibri"/>
              <a:sym typeface="Calibri"/>
            </a:endParaRPr>
          </a:p>
        </p:txBody>
      </p:sp>
      <p:sp>
        <p:nvSpPr>
          <p:cNvPr id="322" name="Google Shape;322;p13"/>
          <p:cNvSpPr/>
          <p:nvPr/>
        </p:nvSpPr>
        <p:spPr>
          <a:xfrm>
            <a:off x="16156419" y="10629900"/>
            <a:ext cx="6460874"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are dark magic, foretelling danger.</a:t>
            </a:r>
            <a:endParaRPr b="0" i="0" sz="3200" u="none" cap="none" strike="noStrike">
              <a:solidFill>
                <a:schemeClr val="dk1"/>
              </a:solidFill>
              <a:latin typeface="Calibri"/>
              <a:ea typeface="Calibri"/>
              <a:cs typeface="Calibri"/>
              <a:sym typeface="Calibri"/>
            </a:endParaRPr>
          </a:p>
        </p:txBody>
      </p:sp>
      <p:pic>
        <p:nvPicPr>
          <p:cNvPr descr="preencoded.png" id="323" name="Google Shape;323;p13"/>
          <p:cNvPicPr preferRelativeResize="0"/>
          <p:nvPr/>
        </p:nvPicPr>
        <p:blipFill rotWithShape="1">
          <a:blip r:embed="rId8">
            <a:alphaModFix/>
          </a:blip>
          <a:srcRect b="0" l="0" r="0" t="0"/>
          <a:stretch/>
        </p:blipFill>
        <p:spPr>
          <a:xfrm>
            <a:off x="20856007" y="609600"/>
            <a:ext cx="3188098" cy="3187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28" name="Shape 328"/>
        <p:cNvGrpSpPr/>
        <p:nvPr/>
      </p:nvGrpSpPr>
      <p:grpSpPr>
        <a:xfrm>
          <a:off x="0" y="0"/>
          <a:ext cx="0" cy="0"/>
          <a:chOff x="0" y="0"/>
          <a:chExt cx="0" cy="0"/>
        </a:xfrm>
      </p:grpSpPr>
      <p:pic>
        <p:nvPicPr>
          <p:cNvPr descr="preencoded.png" id="329" name="Google Shape;329;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0" name="Google Shape;330;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1" name="Google Shape;331;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2" name="Google Shape;332;p14"/>
          <p:cNvSpPr/>
          <p:nvPr/>
        </p:nvSpPr>
        <p:spPr>
          <a:xfrm>
            <a:off x="4305838" y="3403600"/>
            <a:ext cx="15762670" cy="730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4"/>
          <p:cNvSpPr/>
          <p:nvPr/>
        </p:nvSpPr>
        <p:spPr>
          <a:xfrm>
            <a:off x="4305838" y="3403600"/>
            <a:ext cx="15762670" cy="557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4" name="Google Shape;334;p14"/>
          <p:cNvPicPr preferRelativeResize="0"/>
          <p:nvPr/>
        </p:nvPicPr>
        <p:blipFill rotWithShape="1">
          <a:blip r:embed="rId5">
            <a:alphaModFix/>
          </a:blip>
          <a:srcRect b="0" l="0" r="0" t="0"/>
          <a:stretch/>
        </p:blipFill>
        <p:spPr>
          <a:xfrm>
            <a:off x="5925291" y="3403600"/>
            <a:ext cx="12523765" cy="4038600"/>
          </a:xfrm>
          <a:prstGeom prst="rect">
            <a:avLst/>
          </a:prstGeom>
          <a:noFill/>
          <a:ln>
            <a:noFill/>
          </a:ln>
        </p:spPr>
      </p:pic>
      <p:sp>
        <p:nvSpPr>
          <p:cNvPr id="335" name="Google Shape;335;p14"/>
          <p:cNvSpPr/>
          <p:nvPr/>
        </p:nvSpPr>
        <p:spPr>
          <a:xfrm>
            <a:off x="6255532" y="3683000"/>
            <a:ext cx="11863283" cy="449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4000" u="none" cap="none" strike="noStrike">
                <a:solidFill>
                  <a:srgbClr val="FFFFFF"/>
                </a:solidFill>
                <a:latin typeface="Lilita One"/>
                <a:ea typeface="Lilita One"/>
                <a:cs typeface="Lilita One"/>
                <a:sym typeface="Lilita One"/>
              </a:rPr>
              <a:t>234,567</a:t>
            </a:r>
            <a:endParaRPr b="0" i="0" sz="24000" u="none" cap="none" strike="noStrike">
              <a:solidFill>
                <a:schemeClr val="dk1"/>
              </a:solidFill>
              <a:latin typeface="Calibri"/>
              <a:ea typeface="Calibri"/>
              <a:cs typeface="Calibri"/>
              <a:sym typeface="Calibri"/>
            </a:endParaRPr>
          </a:p>
        </p:txBody>
      </p:sp>
      <p:sp>
        <p:nvSpPr>
          <p:cNvPr id="336" name="Google Shape;336;p14"/>
          <p:cNvSpPr/>
          <p:nvPr/>
        </p:nvSpPr>
        <p:spPr>
          <a:xfrm>
            <a:off x="4170355" y="7645400"/>
            <a:ext cx="16033637" cy="1604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6400" u="none" cap="none" strike="noStrike">
                <a:solidFill>
                  <a:srgbClr val="0E0E0E"/>
                </a:solidFill>
                <a:latin typeface="Catamaran"/>
                <a:ea typeface="Catamaran"/>
                <a:cs typeface="Catamaran"/>
                <a:sym typeface="Catamaran"/>
              </a:rPr>
              <a:t>UNICORN SIGHTINGS</a:t>
            </a:r>
            <a:endParaRPr b="0" i="0" sz="6400" u="none" cap="none" strike="noStrike">
              <a:solidFill>
                <a:schemeClr val="dk1"/>
              </a:solidFill>
              <a:latin typeface="Calibri"/>
              <a:ea typeface="Calibri"/>
              <a:cs typeface="Calibri"/>
              <a:sym typeface="Calibri"/>
            </a:endParaRPr>
          </a:p>
        </p:txBody>
      </p:sp>
      <p:sp>
        <p:nvSpPr>
          <p:cNvPr id="337" name="Google Shape;337;p14"/>
          <p:cNvSpPr/>
          <p:nvPr/>
        </p:nvSpPr>
        <p:spPr>
          <a:xfrm>
            <a:off x="7483352" y="9385300"/>
            <a:ext cx="9407642" cy="1456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preencoded.png" id="338" name="Google Shape;338;p14"/>
          <p:cNvPicPr preferRelativeResize="0"/>
          <p:nvPr/>
        </p:nvPicPr>
        <p:blipFill rotWithShape="1">
          <a:blip r:embed="rId6">
            <a:alphaModFix/>
          </a:blip>
          <a:srcRect b="0" l="0" r="0" t="0"/>
          <a:stretch/>
        </p:blipFill>
        <p:spPr>
          <a:xfrm>
            <a:off x="1079635" y="8534400"/>
            <a:ext cx="3658057" cy="3657600"/>
          </a:xfrm>
          <a:prstGeom prst="rect">
            <a:avLst/>
          </a:prstGeom>
          <a:noFill/>
          <a:ln>
            <a:noFill/>
          </a:ln>
        </p:spPr>
      </p:pic>
      <p:pic>
        <p:nvPicPr>
          <p:cNvPr descr="preencoded.png" id="339" name="Google Shape;339;p14"/>
          <p:cNvPicPr preferRelativeResize="0"/>
          <p:nvPr/>
        </p:nvPicPr>
        <p:blipFill rotWithShape="1">
          <a:blip r:embed="rId7">
            <a:alphaModFix/>
          </a:blip>
          <a:srcRect b="0" l="0" r="0" t="0"/>
          <a:stretch/>
        </p:blipFill>
        <p:spPr>
          <a:xfrm>
            <a:off x="23508908" y="6247755"/>
            <a:ext cx="878140" cy="2307555"/>
          </a:xfrm>
          <a:prstGeom prst="rect">
            <a:avLst/>
          </a:prstGeom>
          <a:noFill/>
          <a:ln>
            <a:noFill/>
          </a:ln>
        </p:spPr>
      </p:pic>
      <p:pic>
        <p:nvPicPr>
          <p:cNvPr descr="preencoded.png" id="340" name="Google Shape;340;p14"/>
          <p:cNvPicPr preferRelativeResize="0"/>
          <p:nvPr/>
        </p:nvPicPr>
        <p:blipFill rotWithShape="1">
          <a:blip r:embed="rId8">
            <a:alphaModFix/>
          </a:blip>
          <a:srcRect b="0" l="0" r="0" t="0"/>
          <a:stretch/>
        </p:blipFill>
        <p:spPr>
          <a:xfrm>
            <a:off x="21427578" y="6247904"/>
            <a:ext cx="2146522" cy="1485305"/>
          </a:xfrm>
          <a:prstGeom prst="rect">
            <a:avLst/>
          </a:prstGeom>
          <a:noFill/>
          <a:ln>
            <a:noFill/>
          </a:ln>
        </p:spPr>
      </p:pic>
      <p:pic>
        <p:nvPicPr>
          <p:cNvPr descr="preencoded.png" id="341" name="Google Shape;341;p14"/>
          <p:cNvPicPr preferRelativeResize="0"/>
          <p:nvPr/>
        </p:nvPicPr>
        <p:blipFill rotWithShape="1">
          <a:blip r:embed="rId9">
            <a:alphaModFix/>
          </a:blip>
          <a:srcRect b="0" l="0" r="0" t="0"/>
          <a:stretch/>
        </p:blipFill>
        <p:spPr>
          <a:xfrm>
            <a:off x="21427578" y="5425678"/>
            <a:ext cx="2146522" cy="1485305"/>
          </a:xfrm>
          <a:prstGeom prst="rect">
            <a:avLst/>
          </a:prstGeom>
          <a:noFill/>
          <a:ln>
            <a:noFill/>
          </a:ln>
        </p:spPr>
      </p:pic>
      <p:pic>
        <p:nvPicPr>
          <p:cNvPr descr="preencoded.png" id="342" name="Google Shape;342;p14"/>
          <p:cNvPicPr preferRelativeResize="0"/>
          <p:nvPr/>
        </p:nvPicPr>
        <p:blipFill rotWithShape="1">
          <a:blip r:embed="rId10">
            <a:alphaModFix/>
          </a:blip>
          <a:srcRect b="0" l="0" r="0" t="0"/>
          <a:stretch/>
        </p:blipFill>
        <p:spPr>
          <a:xfrm>
            <a:off x="21427578" y="4603452"/>
            <a:ext cx="2146522" cy="1485305"/>
          </a:xfrm>
          <a:prstGeom prst="rect">
            <a:avLst/>
          </a:prstGeom>
          <a:noFill/>
          <a:ln>
            <a:noFill/>
          </a:ln>
        </p:spPr>
      </p:pic>
      <p:pic>
        <p:nvPicPr>
          <p:cNvPr descr="preencoded.png" id="343" name="Google Shape;343;p14"/>
          <p:cNvPicPr preferRelativeResize="0"/>
          <p:nvPr/>
        </p:nvPicPr>
        <p:blipFill rotWithShape="1">
          <a:blip r:embed="rId11">
            <a:alphaModFix/>
          </a:blip>
          <a:srcRect b="0" l="0" r="0" t="0"/>
          <a:stretch/>
        </p:blipFill>
        <p:spPr>
          <a:xfrm>
            <a:off x="21427578" y="3781351"/>
            <a:ext cx="2146522" cy="1485305"/>
          </a:xfrm>
          <a:prstGeom prst="rect">
            <a:avLst/>
          </a:prstGeom>
          <a:noFill/>
          <a:ln>
            <a:noFill/>
          </a:ln>
        </p:spPr>
      </p:pic>
      <p:pic>
        <p:nvPicPr>
          <p:cNvPr descr="preencoded.png" id="344" name="Google Shape;344;p14"/>
          <p:cNvPicPr preferRelativeResize="0"/>
          <p:nvPr/>
        </p:nvPicPr>
        <p:blipFill rotWithShape="1">
          <a:blip r:embed="rId12">
            <a:alphaModFix/>
          </a:blip>
          <a:srcRect b="0" l="0" r="0" t="0"/>
          <a:stretch/>
        </p:blipFill>
        <p:spPr>
          <a:xfrm>
            <a:off x="21427578" y="2959100"/>
            <a:ext cx="2146522" cy="1485305"/>
          </a:xfrm>
          <a:prstGeom prst="rect">
            <a:avLst/>
          </a:prstGeom>
          <a:noFill/>
          <a:ln>
            <a:noFill/>
          </a:ln>
        </p:spPr>
      </p:pic>
      <p:pic>
        <p:nvPicPr>
          <p:cNvPr descr="preencoded.png" id="345" name="Google Shape;345;p14"/>
          <p:cNvPicPr preferRelativeResize="0"/>
          <p:nvPr/>
        </p:nvPicPr>
        <p:blipFill rotWithShape="1">
          <a:blip r:embed="rId13">
            <a:alphaModFix/>
          </a:blip>
          <a:srcRect b="0" l="0" r="0" t="0"/>
          <a:stretch/>
        </p:blipFill>
        <p:spPr>
          <a:xfrm>
            <a:off x="23508908" y="5425678"/>
            <a:ext cx="878140" cy="2307555"/>
          </a:xfrm>
          <a:prstGeom prst="rect">
            <a:avLst/>
          </a:prstGeom>
          <a:noFill/>
          <a:ln>
            <a:noFill/>
          </a:ln>
        </p:spPr>
      </p:pic>
      <p:pic>
        <p:nvPicPr>
          <p:cNvPr descr="preencoded.png" id="346" name="Google Shape;346;p14"/>
          <p:cNvPicPr preferRelativeResize="0"/>
          <p:nvPr/>
        </p:nvPicPr>
        <p:blipFill rotWithShape="1">
          <a:blip r:embed="rId14">
            <a:alphaModFix/>
          </a:blip>
          <a:srcRect b="0" l="0" r="0" t="0"/>
          <a:stretch/>
        </p:blipFill>
        <p:spPr>
          <a:xfrm>
            <a:off x="23508908" y="4603452"/>
            <a:ext cx="878140" cy="2307555"/>
          </a:xfrm>
          <a:prstGeom prst="rect">
            <a:avLst/>
          </a:prstGeom>
          <a:noFill/>
          <a:ln>
            <a:noFill/>
          </a:ln>
        </p:spPr>
      </p:pic>
      <p:pic>
        <p:nvPicPr>
          <p:cNvPr descr="preencoded.png" id="347" name="Google Shape;347;p14"/>
          <p:cNvPicPr preferRelativeResize="0"/>
          <p:nvPr/>
        </p:nvPicPr>
        <p:blipFill rotWithShape="1">
          <a:blip r:embed="rId15">
            <a:alphaModFix/>
          </a:blip>
          <a:srcRect b="0" l="0" r="0" t="0"/>
          <a:stretch/>
        </p:blipFill>
        <p:spPr>
          <a:xfrm>
            <a:off x="23508908" y="3781202"/>
            <a:ext cx="878140" cy="2307555"/>
          </a:xfrm>
          <a:prstGeom prst="rect">
            <a:avLst/>
          </a:prstGeom>
          <a:noFill/>
          <a:ln>
            <a:noFill/>
          </a:ln>
        </p:spPr>
      </p:pic>
      <p:pic>
        <p:nvPicPr>
          <p:cNvPr descr="preencoded.png" id="348" name="Google Shape;348;p14"/>
          <p:cNvPicPr preferRelativeResize="0"/>
          <p:nvPr/>
        </p:nvPicPr>
        <p:blipFill rotWithShape="1">
          <a:blip r:embed="rId16">
            <a:alphaModFix/>
          </a:blip>
          <a:srcRect b="0" l="0" r="0" t="0"/>
          <a:stretch/>
        </p:blipFill>
        <p:spPr>
          <a:xfrm>
            <a:off x="23508908" y="2959100"/>
            <a:ext cx="878140" cy="230755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53" name="Shape 353"/>
        <p:cNvGrpSpPr/>
        <p:nvPr/>
      </p:nvGrpSpPr>
      <p:grpSpPr>
        <a:xfrm>
          <a:off x="0" y="0"/>
          <a:ext cx="0" cy="0"/>
          <a:chOff x="0" y="0"/>
          <a:chExt cx="0" cy="0"/>
        </a:xfrm>
      </p:grpSpPr>
      <p:pic>
        <p:nvPicPr>
          <p:cNvPr descr="preencoded.png" id="354" name="Google Shape;354;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55" name="Google Shape;355;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6" name="Google Shape;356;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7" name="Google Shape;357;p15"/>
          <p:cNvSpPr/>
          <p:nvPr/>
        </p:nvSpPr>
        <p:spPr>
          <a:xfrm>
            <a:off x="3175397" y="3746500"/>
            <a:ext cx="18036254" cy="62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5"/>
          <p:cNvSpPr/>
          <p:nvPr/>
        </p:nvSpPr>
        <p:spPr>
          <a:xfrm>
            <a:off x="3175397" y="3746500"/>
            <a:ext cx="7874984"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5"/>
          <p:cNvSpPr/>
          <p:nvPr/>
        </p:nvSpPr>
        <p:spPr>
          <a:xfrm>
            <a:off x="3759670" y="3746500"/>
            <a:ext cx="6706438"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5"/>
          <p:cNvSpPr/>
          <p:nvPr/>
        </p:nvSpPr>
        <p:spPr>
          <a:xfrm>
            <a:off x="3759670" y="3746500"/>
            <a:ext cx="7248373"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233 Coins</a:t>
            </a:r>
            <a:endParaRPr b="0" i="0" sz="12800" u="none" cap="none" strike="noStrike">
              <a:solidFill>
                <a:schemeClr val="dk1"/>
              </a:solidFill>
              <a:latin typeface="Calibri"/>
              <a:ea typeface="Calibri"/>
              <a:cs typeface="Calibri"/>
              <a:sym typeface="Calibri"/>
            </a:endParaRPr>
          </a:p>
        </p:txBody>
      </p:sp>
      <p:sp>
        <p:nvSpPr>
          <p:cNvPr id="361" name="Google Shape;361;p15"/>
          <p:cNvSpPr/>
          <p:nvPr/>
        </p:nvSpPr>
        <p:spPr>
          <a:xfrm>
            <a:off x="3175397" y="5600700"/>
            <a:ext cx="7874984" cy="6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5"/>
          <p:cNvSpPr/>
          <p:nvPr/>
        </p:nvSpPr>
        <p:spPr>
          <a:xfrm>
            <a:off x="3107655" y="5600700"/>
            <a:ext cx="8010468" cy="79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Treasure Found</a:t>
            </a:r>
            <a:endParaRPr b="0" i="0" sz="3200" u="none" cap="none" strike="noStrike">
              <a:solidFill>
                <a:schemeClr val="dk1"/>
              </a:solidFill>
              <a:latin typeface="Calibri"/>
              <a:ea typeface="Calibri"/>
              <a:cs typeface="Calibri"/>
              <a:sym typeface="Calibri"/>
            </a:endParaRPr>
          </a:p>
        </p:txBody>
      </p:sp>
      <p:sp>
        <p:nvSpPr>
          <p:cNvPr id="363" name="Google Shape;363;p15"/>
          <p:cNvSpPr/>
          <p:nvPr/>
        </p:nvSpPr>
        <p:spPr>
          <a:xfrm>
            <a:off x="3175397" y="7467600"/>
            <a:ext cx="7874984"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5"/>
          <p:cNvSpPr/>
          <p:nvPr/>
        </p:nvSpPr>
        <p:spPr>
          <a:xfrm>
            <a:off x="3505638" y="7467600"/>
            <a:ext cx="7214502"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5"/>
          <p:cNvSpPr/>
          <p:nvPr/>
        </p:nvSpPr>
        <p:spPr>
          <a:xfrm>
            <a:off x="3505638" y="7467600"/>
            <a:ext cx="7756436"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456 Hours</a:t>
            </a:r>
            <a:endParaRPr b="0" i="0" sz="12800" u="none" cap="none" strike="noStrike">
              <a:solidFill>
                <a:schemeClr val="dk1"/>
              </a:solidFill>
              <a:latin typeface="Calibri"/>
              <a:ea typeface="Calibri"/>
              <a:cs typeface="Calibri"/>
              <a:sym typeface="Calibri"/>
            </a:endParaRPr>
          </a:p>
        </p:txBody>
      </p:sp>
      <p:sp>
        <p:nvSpPr>
          <p:cNvPr id="366" name="Google Shape;366;p15"/>
          <p:cNvSpPr/>
          <p:nvPr/>
        </p:nvSpPr>
        <p:spPr>
          <a:xfrm>
            <a:off x="3175397" y="9321800"/>
            <a:ext cx="7874984" cy="6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5"/>
          <p:cNvSpPr/>
          <p:nvPr/>
        </p:nvSpPr>
        <p:spPr>
          <a:xfrm>
            <a:off x="3107655" y="9321800"/>
            <a:ext cx="8010468" cy="79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Duration of Spell Casting</a:t>
            </a:r>
            <a:endParaRPr b="0" i="0" sz="3200" u="none" cap="none" strike="noStrike">
              <a:solidFill>
                <a:schemeClr val="dk1"/>
              </a:solidFill>
              <a:latin typeface="Calibri"/>
              <a:ea typeface="Calibri"/>
              <a:cs typeface="Calibri"/>
              <a:sym typeface="Calibri"/>
            </a:endParaRPr>
          </a:p>
        </p:txBody>
      </p:sp>
      <p:sp>
        <p:nvSpPr>
          <p:cNvPr id="368" name="Google Shape;368;p15"/>
          <p:cNvSpPr/>
          <p:nvPr/>
        </p:nvSpPr>
        <p:spPr>
          <a:xfrm>
            <a:off x="13336667" y="3746500"/>
            <a:ext cx="7874984"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5"/>
          <p:cNvSpPr/>
          <p:nvPr/>
        </p:nvSpPr>
        <p:spPr>
          <a:xfrm>
            <a:off x="15730916" y="3746500"/>
            <a:ext cx="3086486"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5"/>
          <p:cNvSpPr/>
          <p:nvPr/>
        </p:nvSpPr>
        <p:spPr>
          <a:xfrm>
            <a:off x="15730916" y="3746500"/>
            <a:ext cx="3628420"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85%</a:t>
            </a:r>
            <a:endParaRPr b="0" i="0" sz="12800" u="none" cap="none" strike="noStrike">
              <a:solidFill>
                <a:schemeClr val="dk1"/>
              </a:solidFill>
              <a:latin typeface="Calibri"/>
              <a:ea typeface="Calibri"/>
              <a:cs typeface="Calibri"/>
              <a:sym typeface="Calibri"/>
            </a:endParaRPr>
          </a:p>
        </p:txBody>
      </p:sp>
      <p:sp>
        <p:nvSpPr>
          <p:cNvPr id="371" name="Google Shape;371;p15"/>
          <p:cNvSpPr/>
          <p:nvPr/>
        </p:nvSpPr>
        <p:spPr>
          <a:xfrm>
            <a:off x="13336667" y="5600700"/>
            <a:ext cx="7874984" cy="6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5"/>
          <p:cNvSpPr/>
          <p:nvPr/>
        </p:nvSpPr>
        <p:spPr>
          <a:xfrm>
            <a:off x="13268925" y="5600700"/>
            <a:ext cx="8010468" cy="79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Wished Granted</a:t>
            </a:r>
            <a:endParaRPr b="0" i="0" sz="3200" u="none" cap="none" strike="noStrike">
              <a:solidFill>
                <a:schemeClr val="dk1"/>
              </a:solidFill>
              <a:latin typeface="Calibri"/>
              <a:ea typeface="Calibri"/>
              <a:cs typeface="Calibri"/>
              <a:sym typeface="Calibri"/>
            </a:endParaRPr>
          </a:p>
        </p:txBody>
      </p:sp>
      <p:sp>
        <p:nvSpPr>
          <p:cNvPr id="373" name="Google Shape;373;p15"/>
          <p:cNvSpPr/>
          <p:nvPr/>
        </p:nvSpPr>
        <p:spPr>
          <a:xfrm>
            <a:off x="13336667" y="7467600"/>
            <a:ext cx="7874984"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5"/>
          <p:cNvSpPr/>
          <p:nvPr/>
        </p:nvSpPr>
        <p:spPr>
          <a:xfrm>
            <a:off x="14689386" y="7467600"/>
            <a:ext cx="5169546"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5"/>
          <p:cNvSpPr/>
          <p:nvPr/>
        </p:nvSpPr>
        <p:spPr>
          <a:xfrm>
            <a:off x="14689386" y="7467600"/>
            <a:ext cx="5711481"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535 Km</a:t>
            </a:r>
            <a:endParaRPr b="0" i="0" sz="12800" u="none" cap="none" strike="noStrike">
              <a:solidFill>
                <a:schemeClr val="dk1"/>
              </a:solidFill>
              <a:latin typeface="Calibri"/>
              <a:ea typeface="Calibri"/>
              <a:cs typeface="Calibri"/>
              <a:sym typeface="Calibri"/>
            </a:endParaRPr>
          </a:p>
        </p:txBody>
      </p:sp>
      <p:sp>
        <p:nvSpPr>
          <p:cNvPr id="376" name="Google Shape;376;p15"/>
          <p:cNvSpPr/>
          <p:nvPr/>
        </p:nvSpPr>
        <p:spPr>
          <a:xfrm>
            <a:off x="13336667" y="9321800"/>
            <a:ext cx="7874984" cy="6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5"/>
          <p:cNvSpPr/>
          <p:nvPr/>
        </p:nvSpPr>
        <p:spPr>
          <a:xfrm>
            <a:off x="13268925" y="9321800"/>
            <a:ext cx="8010468" cy="79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Journey Distance</a:t>
            </a:r>
            <a:endParaRPr b="0" i="0" sz="3200" u="none" cap="none" strike="noStrike">
              <a:solidFill>
                <a:schemeClr val="dk1"/>
              </a:solidFill>
              <a:latin typeface="Calibri"/>
              <a:ea typeface="Calibri"/>
              <a:cs typeface="Calibri"/>
              <a:sym typeface="Calibri"/>
            </a:endParaRPr>
          </a:p>
        </p:txBody>
      </p:sp>
      <p:pic>
        <p:nvPicPr>
          <p:cNvPr descr="preencoded.png" id="378" name="Google Shape;378;p15"/>
          <p:cNvPicPr preferRelativeResize="0"/>
          <p:nvPr/>
        </p:nvPicPr>
        <p:blipFill rotWithShape="1">
          <a:blip r:embed="rId5">
            <a:alphaModFix/>
          </a:blip>
          <a:srcRect b="0" l="0" r="0" t="0"/>
          <a:stretch/>
        </p:blipFill>
        <p:spPr>
          <a:xfrm>
            <a:off x="2578422" y="2146300"/>
            <a:ext cx="19230203" cy="9423400"/>
          </a:xfrm>
          <a:prstGeom prst="rect">
            <a:avLst/>
          </a:prstGeom>
          <a:noFill/>
          <a:ln>
            <a:noFill/>
          </a:ln>
        </p:spPr>
      </p:pic>
      <p:pic>
        <p:nvPicPr>
          <p:cNvPr descr="preencoded.png" id="379" name="Google Shape;379;p15"/>
          <p:cNvPicPr preferRelativeResize="0"/>
          <p:nvPr/>
        </p:nvPicPr>
        <p:blipFill rotWithShape="1">
          <a:blip r:embed="rId6">
            <a:alphaModFix/>
          </a:blip>
          <a:srcRect b="0" l="0" r="0" t="0"/>
          <a:stretch/>
        </p:blipFill>
        <p:spPr>
          <a:xfrm>
            <a:off x="7544743" y="12115800"/>
            <a:ext cx="9321725" cy="934963"/>
          </a:xfrm>
          <a:prstGeom prst="rect">
            <a:avLst/>
          </a:prstGeom>
          <a:noFill/>
          <a:ln>
            <a:noFill/>
          </a:ln>
        </p:spPr>
      </p:pic>
      <p:pic>
        <p:nvPicPr>
          <p:cNvPr descr="preencoded.png" id="380" name="Google Shape;380;p15"/>
          <p:cNvPicPr preferRelativeResize="0"/>
          <p:nvPr/>
        </p:nvPicPr>
        <p:blipFill rotWithShape="1">
          <a:blip r:embed="rId7">
            <a:alphaModFix/>
          </a:blip>
          <a:srcRect b="0" l="0" r="0" t="0"/>
          <a:stretch/>
        </p:blipFill>
        <p:spPr>
          <a:xfrm>
            <a:off x="19865283" y="0"/>
            <a:ext cx="4521765" cy="5003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85" name="Shape 385"/>
        <p:cNvGrpSpPr/>
        <p:nvPr/>
      </p:nvGrpSpPr>
      <p:grpSpPr>
        <a:xfrm>
          <a:off x="0" y="0"/>
          <a:ext cx="0" cy="0"/>
          <a:chOff x="0" y="0"/>
          <a:chExt cx="0" cy="0"/>
        </a:xfrm>
      </p:grpSpPr>
      <p:pic>
        <p:nvPicPr>
          <p:cNvPr descr="preencoded.png" id="386" name="Google Shape;386;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7" name="Google Shape;387;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8" name="Google Shape;388;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389" name="Google Shape;389;p16"/>
          <p:cNvPicPr preferRelativeResize="0"/>
          <p:nvPr/>
        </p:nvPicPr>
        <p:blipFill rotWithShape="1">
          <a:blip r:embed="rId5">
            <a:alphaModFix/>
          </a:blip>
          <a:srcRect b="0" l="0" r="0" t="0"/>
          <a:stretch/>
        </p:blipFill>
        <p:spPr>
          <a:xfrm>
            <a:off x="8662483" y="914400"/>
            <a:ext cx="7163695" cy="2019300"/>
          </a:xfrm>
          <a:prstGeom prst="rect">
            <a:avLst/>
          </a:prstGeom>
          <a:noFill/>
          <a:ln>
            <a:noFill/>
          </a:ln>
        </p:spPr>
      </p:pic>
      <p:sp>
        <p:nvSpPr>
          <p:cNvPr id="390" name="Google Shape;390;p16"/>
          <p:cNvSpPr/>
          <p:nvPr/>
        </p:nvSpPr>
        <p:spPr>
          <a:xfrm>
            <a:off x="9433046" y="1295400"/>
            <a:ext cx="5520957" cy="149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FFFFFF"/>
                </a:solidFill>
                <a:latin typeface="Lilita One"/>
                <a:ea typeface="Lilita One"/>
                <a:cs typeface="Lilita One"/>
                <a:sym typeface="Lilita One"/>
              </a:rPr>
              <a:t>Some Graph</a:t>
            </a:r>
            <a:endParaRPr b="0" i="0" sz="8000" u="none" cap="none" strike="noStrike">
              <a:solidFill>
                <a:schemeClr val="dk1"/>
              </a:solidFill>
              <a:latin typeface="Calibri"/>
              <a:ea typeface="Calibri"/>
              <a:cs typeface="Calibri"/>
              <a:sym typeface="Calibri"/>
            </a:endParaRPr>
          </a:p>
        </p:txBody>
      </p:sp>
      <p:sp>
        <p:nvSpPr>
          <p:cNvPr id="391" name="Google Shape;391;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3" name="Google Shape;393;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33EC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4" name="Google Shape;394;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33EC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5" name="Google Shape;395;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33EC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6" name="Google Shape;396;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33EC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7" name="Google Shape;397;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33EC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8" name="Google Shape;398;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33EC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9" name="Google Shape;399;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33EC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0" name="Google Shape;400;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633EC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1" name="Google Shape;401;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2" name="Google Shape;402;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3" name="Google Shape;403;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4" name="Google Shape;404;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5" name="Google Shape;405;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6" name="Google Shape;406;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7" name="Google Shape;407;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8" name="Google Shape;408;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9" name="Google Shape;409;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0" name="Google Shape;410;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633EC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411" name="Google Shape;411;p16"/>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preencoded.png" id="412" name="Google Shape;412;p1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preencoded.png" id="413" name="Google Shape;413;p1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preencoded.png" id="414" name="Google Shape;414;p1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preencoded.png" id="415" name="Google Shape;415;p1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preencoded.png" id="416" name="Google Shape;416;p1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preencoded.png" id="417" name="Google Shape;417;p1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preencoded.png" id="418" name="Google Shape;418;p1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preencoded.png" id="419" name="Google Shape;419;p16"/>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preencoded.png" id="420" name="Google Shape;420;p16"/>
          <p:cNvPicPr preferRelativeResize="0"/>
          <p:nvPr/>
        </p:nvPicPr>
        <p:blipFill rotWithShape="1">
          <a:blip r:embed="rId15">
            <a:alphaModFix/>
          </a:blip>
          <a:srcRect b="0" l="0" r="0" t="0"/>
          <a:stretch/>
        </p:blipFill>
        <p:spPr>
          <a:xfrm>
            <a:off x="3369143" y="6359525"/>
            <a:ext cx="8044031" cy="2268538"/>
          </a:xfrm>
          <a:prstGeom prst="rect">
            <a:avLst/>
          </a:prstGeom>
          <a:noFill/>
          <a:ln>
            <a:noFill/>
          </a:ln>
        </p:spPr>
      </p:pic>
      <p:pic>
        <p:nvPicPr>
          <p:cNvPr descr="preencoded.png" id="421" name="Google Shape;421;p1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preencoded.png" id="422" name="Google Shape;422;p1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preencoded.png" id="423" name="Google Shape;423;p1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preencoded.png" id="424" name="Google Shape;424;p1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preencoded.png" id="425" name="Google Shape;425;p1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preencoded.png" id="426" name="Google Shape;426;p1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preencoded.png" id="427" name="Google Shape;427;p1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preencoded.png" id="428" name="Google Shape;428;p1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preencoded.png" id="429" name="Google Shape;429;p1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preencoded.png" id="430" name="Google Shape;430;p1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preencoded.png" id="431" name="Google Shape;431;p1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preencoded.png" id="432" name="Google Shape;432;p1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33" name="Google Shape;433;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5" name="Google Shape;435;p1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preencoded.png" id="436" name="Google Shape;436;p1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37" name="Google Shape;437;p16"/>
          <p:cNvSpPr/>
          <p:nvPr/>
        </p:nvSpPr>
        <p:spPr>
          <a:xfrm>
            <a:off x="16289786" y="6365379"/>
            <a:ext cx="1816327"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6"/>
          <p:cNvSpPr/>
          <p:nvPr/>
        </p:nvSpPr>
        <p:spPr>
          <a:xfrm>
            <a:off x="16289786" y="6299200"/>
            <a:ext cx="201955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34.574</a:t>
            </a:r>
            <a:endParaRPr b="0" i="0" sz="4800" u="none" cap="none" strike="noStrike">
              <a:solidFill>
                <a:schemeClr val="dk1"/>
              </a:solidFill>
              <a:latin typeface="Calibri"/>
              <a:ea typeface="Calibri"/>
              <a:cs typeface="Calibri"/>
              <a:sym typeface="Calibri"/>
            </a:endParaRPr>
          </a:p>
        </p:txBody>
      </p:sp>
      <p:sp>
        <p:nvSpPr>
          <p:cNvPr id="439" name="Google Shape;439;p16"/>
          <p:cNvSpPr/>
          <p:nvPr/>
        </p:nvSpPr>
        <p:spPr>
          <a:xfrm>
            <a:off x="16759745" y="6997700"/>
            <a:ext cx="1011893"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Total</a:t>
            </a:r>
            <a:endParaRPr b="0" i="0" sz="3200" u="none" cap="none" strike="noStrike">
              <a:solidFill>
                <a:schemeClr val="dk1"/>
              </a:solidFill>
              <a:latin typeface="Calibri"/>
              <a:ea typeface="Calibri"/>
              <a:cs typeface="Calibri"/>
              <a:sym typeface="Calibri"/>
            </a:endParaRPr>
          </a:p>
        </p:txBody>
      </p:sp>
      <p:sp>
        <p:nvSpPr>
          <p:cNvPr id="440" name="Google Shape;440;p16"/>
          <p:cNvSpPr/>
          <p:nvPr/>
        </p:nvSpPr>
        <p:spPr>
          <a:xfrm>
            <a:off x="13260457" y="10515600"/>
            <a:ext cx="7874984"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6"/>
          <p:cNvSpPr/>
          <p:nvPr/>
        </p:nvSpPr>
        <p:spPr>
          <a:xfrm>
            <a:off x="13260457" y="10515600"/>
            <a:ext cx="7874984"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6"/>
          <p:cNvSpPr/>
          <p:nvPr/>
        </p:nvSpPr>
        <p:spPr>
          <a:xfrm>
            <a:off x="13158845"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Lilita One"/>
                <a:ea typeface="Lilita One"/>
                <a:cs typeface="Lilita One"/>
                <a:sym typeface="Lilita One"/>
              </a:rPr>
              <a:t>Treasure Found</a:t>
            </a:r>
            <a:endParaRPr b="0" i="0" sz="4800" u="none" cap="none" strike="noStrike">
              <a:solidFill>
                <a:schemeClr val="dk1"/>
              </a:solidFill>
              <a:latin typeface="Calibri"/>
              <a:ea typeface="Calibri"/>
              <a:cs typeface="Calibri"/>
              <a:sym typeface="Calibri"/>
            </a:endParaRPr>
          </a:p>
        </p:txBody>
      </p:sp>
      <p:sp>
        <p:nvSpPr>
          <p:cNvPr id="443" name="Google Shape;443;p16"/>
          <p:cNvSpPr/>
          <p:nvPr/>
        </p:nvSpPr>
        <p:spPr>
          <a:xfrm>
            <a:off x="13192716" y="11315700"/>
            <a:ext cx="8010468" cy="1456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4" name="Google Shape;444;p16"/>
          <p:cNvSpPr/>
          <p:nvPr/>
        </p:nvSpPr>
        <p:spPr>
          <a:xfrm>
            <a:off x="3251606" y="10515600"/>
            <a:ext cx="7874984"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6"/>
          <p:cNvSpPr/>
          <p:nvPr/>
        </p:nvSpPr>
        <p:spPr>
          <a:xfrm>
            <a:off x="3251606" y="10515600"/>
            <a:ext cx="7874984"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6"/>
          <p:cNvSpPr/>
          <p:nvPr/>
        </p:nvSpPr>
        <p:spPr>
          <a:xfrm>
            <a:off x="3149994"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Lilita One"/>
                <a:ea typeface="Lilita One"/>
                <a:cs typeface="Lilita One"/>
                <a:sym typeface="Lilita One"/>
              </a:rPr>
              <a:t>Spellcasting Progress</a:t>
            </a:r>
            <a:endParaRPr b="0" i="0" sz="4800" u="none" cap="none" strike="noStrike">
              <a:solidFill>
                <a:schemeClr val="dk1"/>
              </a:solidFill>
              <a:latin typeface="Calibri"/>
              <a:ea typeface="Calibri"/>
              <a:cs typeface="Calibri"/>
              <a:sym typeface="Calibri"/>
            </a:endParaRPr>
          </a:p>
        </p:txBody>
      </p:sp>
      <p:sp>
        <p:nvSpPr>
          <p:cNvPr id="447" name="Google Shape;447;p16"/>
          <p:cNvSpPr/>
          <p:nvPr/>
        </p:nvSpPr>
        <p:spPr>
          <a:xfrm>
            <a:off x="3183865" y="11315700"/>
            <a:ext cx="8010468" cy="79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52" name="Shape 452"/>
        <p:cNvGrpSpPr/>
        <p:nvPr/>
      </p:nvGrpSpPr>
      <p:grpSpPr>
        <a:xfrm>
          <a:off x="0" y="0"/>
          <a:ext cx="0" cy="0"/>
          <a:chOff x="0" y="0"/>
          <a:chExt cx="0" cy="0"/>
        </a:xfrm>
      </p:grpSpPr>
      <p:pic>
        <p:nvPicPr>
          <p:cNvPr descr="preencoded.png" id="453" name="Google Shape;453;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4" name="Google Shape;454;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5" name="Google Shape;455;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6" name="Google Shape;456;p17"/>
          <p:cNvSpPr/>
          <p:nvPr/>
        </p:nvSpPr>
        <p:spPr>
          <a:xfrm>
            <a:off x="14022553" y="7416800"/>
            <a:ext cx="8738692"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7"/>
          <p:cNvSpPr/>
          <p:nvPr/>
        </p:nvSpPr>
        <p:spPr>
          <a:xfrm>
            <a:off x="14022553" y="7416800"/>
            <a:ext cx="8738692"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7"/>
          <p:cNvSpPr/>
          <p:nvPr/>
        </p:nvSpPr>
        <p:spPr>
          <a:xfrm>
            <a:off x="14022553" y="7416800"/>
            <a:ext cx="8941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A web application</a:t>
            </a:r>
            <a:endParaRPr b="0" i="0" sz="4800" u="none" cap="none" strike="noStrike">
              <a:solidFill>
                <a:schemeClr val="dk1"/>
              </a:solidFill>
              <a:latin typeface="Calibri"/>
              <a:ea typeface="Calibri"/>
              <a:cs typeface="Calibri"/>
              <a:sym typeface="Calibri"/>
            </a:endParaRPr>
          </a:p>
        </p:txBody>
      </p:sp>
      <p:sp>
        <p:nvSpPr>
          <p:cNvPr id="459" name="Google Shape;459;p17"/>
          <p:cNvSpPr/>
          <p:nvPr/>
        </p:nvSpPr>
        <p:spPr>
          <a:xfrm>
            <a:off x="14022553" y="8318500"/>
            <a:ext cx="8874176"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preencoded.png" id="460" name="Google Shape;460;p17"/>
          <p:cNvPicPr preferRelativeResize="0"/>
          <p:nvPr/>
        </p:nvPicPr>
        <p:blipFill rotWithShape="1">
          <a:blip r:embed="rId5">
            <a:alphaModFix/>
          </a:blip>
          <a:srcRect b="0" l="0" r="0" t="0"/>
          <a:stretch/>
        </p:blipFill>
        <p:spPr>
          <a:xfrm>
            <a:off x="254032" y="4445000"/>
            <a:ext cx="13768521" cy="8166100"/>
          </a:xfrm>
          <a:prstGeom prst="rect">
            <a:avLst/>
          </a:prstGeom>
          <a:noFill/>
          <a:ln>
            <a:noFill/>
          </a:ln>
        </p:spPr>
      </p:pic>
      <p:pic>
        <p:nvPicPr>
          <p:cNvPr descr="preencoded.png" id="461" name="Google Shape;461;p17"/>
          <p:cNvPicPr preferRelativeResize="0"/>
          <p:nvPr/>
        </p:nvPicPr>
        <p:blipFill rotWithShape="1">
          <a:blip r:embed="rId6">
            <a:alphaModFix/>
          </a:blip>
          <a:srcRect b="0" l="0" r="0" t="0"/>
          <a:stretch/>
        </p:blipFill>
        <p:spPr>
          <a:xfrm>
            <a:off x="2184673" y="4787900"/>
            <a:ext cx="9894537" cy="6489700"/>
          </a:xfrm>
          <a:prstGeom prst="rect">
            <a:avLst/>
          </a:prstGeom>
          <a:noFill/>
          <a:ln>
            <a:noFill/>
          </a:ln>
        </p:spPr>
      </p:pic>
      <p:pic>
        <p:nvPicPr>
          <p:cNvPr descr="preencoded.png" id="462" name="Google Shape;462;p17"/>
          <p:cNvPicPr preferRelativeResize="0"/>
          <p:nvPr/>
        </p:nvPicPr>
        <p:blipFill rotWithShape="1">
          <a:blip r:embed="rId7">
            <a:alphaModFix/>
          </a:blip>
          <a:srcRect b="0" l="0" r="0" t="0"/>
          <a:stretch/>
        </p:blipFill>
        <p:spPr>
          <a:xfrm>
            <a:off x="6960470" y="990600"/>
            <a:ext cx="10567721" cy="2019300"/>
          </a:xfrm>
          <a:prstGeom prst="rect">
            <a:avLst/>
          </a:prstGeom>
          <a:noFill/>
          <a:ln>
            <a:noFill/>
          </a:ln>
        </p:spPr>
      </p:pic>
      <p:sp>
        <p:nvSpPr>
          <p:cNvPr id="463" name="Google Shape;463;p17"/>
          <p:cNvSpPr/>
          <p:nvPr/>
        </p:nvSpPr>
        <p:spPr>
          <a:xfrm>
            <a:off x="7900387" y="1371600"/>
            <a:ext cx="8924982"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Portal to Adventure</a:t>
            </a:r>
            <a:endParaRPr b="0" i="0" sz="8000" u="none" cap="none" strike="noStrike">
              <a:solidFill>
                <a:schemeClr val="dk1"/>
              </a:solidFill>
              <a:latin typeface="Calibri"/>
              <a:ea typeface="Calibri"/>
              <a:cs typeface="Calibri"/>
              <a:sym typeface="Calibri"/>
            </a:endParaRPr>
          </a:p>
        </p:txBody>
      </p:sp>
      <p:pic>
        <p:nvPicPr>
          <p:cNvPr descr="preencoded.png" id="464" name="Google Shape;464;p17"/>
          <p:cNvPicPr preferRelativeResize="0"/>
          <p:nvPr/>
        </p:nvPicPr>
        <p:blipFill rotWithShape="1">
          <a:blip r:embed="rId8">
            <a:alphaModFix/>
          </a:blip>
          <a:srcRect b="0" l="0" r="0" t="0"/>
          <a:stretch/>
        </p:blipFill>
        <p:spPr>
          <a:xfrm>
            <a:off x="20246330" y="0"/>
            <a:ext cx="3988298" cy="6540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69" name="Shape 469"/>
        <p:cNvGrpSpPr/>
        <p:nvPr/>
      </p:nvGrpSpPr>
      <p:grpSpPr>
        <a:xfrm>
          <a:off x="0" y="0"/>
          <a:ext cx="0" cy="0"/>
          <a:chOff x="0" y="0"/>
          <a:chExt cx="0" cy="0"/>
        </a:xfrm>
      </p:grpSpPr>
      <p:pic>
        <p:nvPicPr>
          <p:cNvPr descr="preencoded.png" id="470" name="Google Shape;470;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1" name="Google Shape;47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2" name="Google Shape;472;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3" name="Google Shape;473;p18"/>
          <p:cNvSpPr/>
          <p:nvPr/>
        </p:nvSpPr>
        <p:spPr>
          <a:xfrm>
            <a:off x="2946768" y="4737100"/>
            <a:ext cx="8738692"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8"/>
          <p:cNvSpPr/>
          <p:nvPr/>
        </p:nvSpPr>
        <p:spPr>
          <a:xfrm>
            <a:off x="2946768" y="4737100"/>
            <a:ext cx="8738692"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8"/>
          <p:cNvSpPr/>
          <p:nvPr/>
        </p:nvSpPr>
        <p:spPr>
          <a:xfrm>
            <a:off x="2946768" y="4737100"/>
            <a:ext cx="8941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An mobile app</a:t>
            </a:r>
            <a:endParaRPr b="0" i="0" sz="4800" u="none" cap="none" strike="noStrike">
              <a:solidFill>
                <a:schemeClr val="dk1"/>
              </a:solidFill>
              <a:latin typeface="Calibri"/>
              <a:ea typeface="Calibri"/>
              <a:cs typeface="Calibri"/>
              <a:sym typeface="Calibri"/>
            </a:endParaRPr>
          </a:p>
        </p:txBody>
      </p:sp>
      <p:sp>
        <p:nvSpPr>
          <p:cNvPr id="476" name="Google Shape;476;p18"/>
          <p:cNvSpPr/>
          <p:nvPr/>
        </p:nvSpPr>
        <p:spPr>
          <a:xfrm>
            <a:off x="2946768" y="5638800"/>
            <a:ext cx="8874176"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7" name="Google Shape;477;p18"/>
          <p:cNvSpPr/>
          <p:nvPr/>
        </p:nvSpPr>
        <p:spPr>
          <a:xfrm>
            <a:off x="2946768" y="7823200"/>
            <a:ext cx="9090103" cy="4250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Catamaran"/>
              <a:buChar char="•"/>
            </a:pPr>
            <a:r>
              <a:rPr b="0" i="0" lang="en-US" sz="3200" u="none" cap="none" strike="noStrike">
                <a:solidFill>
                  <a:srgbClr val="0E0E0E"/>
                </a:solidFill>
                <a:latin typeface="Catamaran"/>
                <a:ea typeface="Catamaran"/>
                <a:cs typeface="Catamaran"/>
                <a:sym typeface="Catamaran"/>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atamaran"/>
              <a:buChar char="•"/>
            </a:pPr>
            <a:r>
              <a:rPr b="0" i="0" lang="en-US" sz="3200" u="none" cap="none" strike="noStrike">
                <a:solidFill>
                  <a:srgbClr val="0E0E0E"/>
                </a:solidFill>
                <a:latin typeface="Catamaran"/>
                <a:ea typeface="Catamaran"/>
                <a:cs typeface="Catamaran"/>
                <a:sym typeface="Catamaran"/>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atamaran"/>
              <a:buChar char="•"/>
            </a:pPr>
            <a:r>
              <a:rPr b="0" i="0" lang="en-US" sz="3200" u="none" cap="none" strike="noStrike">
                <a:solidFill>
                  <a:srgbClr val="0E0E0E"/>
                </a:solidFill>
                <a:latin typeface="Catamaran"/>
                <a:ea typeface="Catamaran"/>
                <a:cs typeface="Catamaran"/>
                <a:sym typeface="Catamaran"/>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atamaran"/>
              <a:buChar char="•"/>
            </a:pPr>
            <a:r>
              <a:rPr b="0" i="0" lang="en-US" sz="3200" u="none" cap="none" strike="noStrike">
                <a:solidFill>
                  <a:srgbClr val="0E0E0E"/>
                </a:solidFill>
                <a:latin typeface="Catamaran"/>
                <a:ea typeface="Catamaran"/>
                <a:cs typeface="Catamaran"/>
                <a:sym typeface="Catamaran"/>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atamaran"/>
              <a:buChar char="•"/>
            </a:pPr>
            <a:r>
              <a:rPr b="0" i="0" lang="en-US" sz="3200" u="none" cap="none" strike="noStrike">
                <a:solidFill>
                  <a:srgbClr val="0E0E0E"/>
                </a:solidFill>
                <a:latin typeface="Catamaran"/>
                <a:ea typeface="Catamaran"/>
                <a:cs typeface="Catamaran"/>
                <a:sym typeface="Catamaran"/>
              </a:rPr>
              <a:t>Live your fantasy dreams</a:t>
            </a:r>
            <a:endParaRPr b="0" i="0" sz="3200" u="none" cap="none" strike="noStrike">
              <a:solidFill>
                <a:schemeClr val="dk1"/>
              </a:solidFill>
              <a:latin typeface="Calibri"/>
              <a:ea typeface="Calibri"/>
              <a:cs typeface="Calibri"/>
              <a:sym typeface="Calibri"/>
            </a:endParaRPr>
          </a:p>
        </p:txBody>
      </p:sp>
      <p:pic>
        <p:nvPicPr>
          <p:cNvPr descr="preencoded.png" id="478" name="Google Shape;478;p18"/>
          <p:cNvPicPr preferRelativeResize="0"/>
          <p:nvPr/>
        </p:nvPicPr>
        <p:blipFill rotWithShape="1">
          <a:blip r:embed="rId5">
            <a:alphaModFix/>
          </a:blip>
          <a:srcRect b="0" l="0" r="0" t="0"/>
          <a:stretch/>
        </p:blipFill>
        <p:spPr>
          <a:xfrm>
            <a:off x="2667333" y="1625600"/>
            <a:ext cx="11240905" cy="2019300"/>
          </a:xfrm>
          <a:prstGeom prst="rect">
            <a:avLst/>
          </a:prstGeom>
          <a:noFill/>
          <a:ln>
            <a:noFill/>
          </a:ln>
        </p:spPr>
      </p:pic>
      <p:sp>
        <p:nvSpPr>
          <p:cNvPr id="479" name="Google Shape;479;p18"/>
          <p:cNvSpPr/>
          <p:nvPr/>
        </p:nvSpPr>
        <p:spPr>
          <a:xfrm>
            <a:off x="3607251" y="2006600"/>
            <a:ext cx="9598166"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The Future of Fantasy</a:t>
            </a:r>
            <a:endParaRPr b="0" i="0" sz="8000" u="none" cap="none" strike="noStrike">
              <a:solidFill>
                <a:schemeClr val="dk1"/>
              </a:solidFill>
              <a:latin typeface="Calibri"/>
              <a:ea typeface="Calibri"/>
              <a:cs typeface="Calibri"/>
              <a:sym typeface="Calibri"/>
            </a:endParaRPr>
          </a:p>
        </p:txBody>
      </p:sp>
      <p:pic>
        <p:nvPicPr>
          <p:cNvPr descr="preencoded.png" id="480" name="Google Shape;480;p18"/>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preencoded.png" id="481" name="Google Shape;481;p18"/>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pic>
        <p:nvPicPr>
          <p:cNvPr descr="preencoded.png" id="482" name="Google Shape;482;p18"/>
          <p:cNvPicPr preferRelativeResize="0"/>
          <p:nvPr/>
        </p:nvPicPr>
        <p:blipFill rotWithShape="1">
          <a:blip r:embed="rId8">
            <a:alphaModFix/>
          </a:blip>
          <a:srcRect b="0" l="0" r="0" t="0"/>
          <a:stretch/>
        </p:blipFill>
        <p:spPr>
          <a:xfrm>
            <a:off x="10707438" y="8851900"/>
            <a:ext cx="4327495" cy="4864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87" name="Shape 487"/>
        <p:cNvGrpSpPr/>
        <p:nvPr/>
      </p:nvGrpSpPr>
      <p:grpSpPr>
        <a:xfrm>
          <a:off x="0" y="0"/>
          <a:ext cx="0" cy="0"/>
          <a:chOff x="0" y="0"/>
          <a:chExt cx="0" cy="0"/>
        </a:xfrm>
      </p:grpSpPr>
      <p:pic>
        <p:nvPicPr>
          <p:cNvPr descr="preencoded.png" id="488" name="Google Shape;48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9" name="Google Shape;48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0" name="Google Shape;49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1" name="Google Shape;491;p19"/>
          <p:cNvSpPr/>
          <p:nvPr/>
        </p:nvSpPr>
        <p:spPr>
          <a:xfrm>
            <a:off x="13387473" y="9182100"/>
            <a:ext cx="5715714"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9"/>
          <p:cNvSpPr/>
          <p:nvPr/>
        </p:nvSpPr>
        <p:spPr>
          <a:xfrm>
            <a:off x="13387473" y="9182100"/>
            <a:ext cx="5715714"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9"/>
          <p:cNvSpPr/>
          <p:nvPr/>
        </p:nvSpPr>
        <p:spPr>
          <a:xfrm>
            <a:off x="13387473" y="9182100"/>
            <a:ext cx="591894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A web application</a:t>
            </a:r>
            <a:endParaRPr b="0" i="0" sz="4800" u="none" cap="none" strike="noStrike">
              <a:solidFill>
                <a:schemeClr val="dk1"/>
              </a:solidFill>
              <a:latin typeface="Calibri"/>
              <a:ea typeface="Calibri"/>
              <a:cs typeface="Calibri"/>
              <a:sym typeface="Calibri"/>
            </a:endParaRPr>
          </a:p>
        </p:txBody>
      </p:sp>
      <p:sp>
        <p:nvSpPr>
          <p:cNvPr id="494" name="Google Shape;494;p19"/>
          <p:cNvSpPr/>
          <p:nvPr/>
        </p:nvSpPr>
        <p:spPr>
          <a:xfrm>
            <a:off x="13387473" y="10083800"/>
            <a:ext cx="5851198"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preencoded.png" id="495" name="Google Shape;495;p19"/>
          <p:cNvPicPr preferRelativeResize="0"/>
          <p:nvPr/>
        </p:nvPicPr>
        <p:blipFill rotWithShape="1">
          <a:blip r:embed="rId5">
            <a:alphaModFix/>
          </a:blip>
          <a:srcRect b="0" l="0" r="0" t="0"/>
          <a:stretch/>
        </p:blipFill>
        <p:spPr>
          <a:xfrm>
            <a:off x="2781648" y="723900"/>
            <a:ext cx="8573572" cy="12331700"/>
          </a:xfrm>
          <a:prstGeom prst="rect">
            <a:avLst/>
          </a:prstGeom>
          <a:noFill/>
          <a:ln>
            <a:noFill/>
          </a:ln>
        </p:spPr>
      </p:pic>
      <p:pic>
        <p:nvPicPr>
          <p:cNvPr descr="preencoded.png" id="496" name="Google Shape;496;p19"/>
          <p:cNvPicPr preferRelativeResize="0"/>
          <p:nvPr/>
        </p:nvPicPr>
        <p:blipFill rotWithShape="1">
          <a:blip r:embed="rId6">
            <a:alphaModFix/>
          </a:blip>
          <a:srcRect b="0" l="0" r="0" t="0"/>
          <a:stretch/>
        </p:blipFill>
        <p:spPr>
          <a:xfrm>
            <a:off x="3277010" y="1778000"/>
            <a:ext cx="7582848" cy="10236200"/>
          </a:xfrm>
          <a:prstGeom prst="rect">
            <a:avLst/>
          </a:prstGeom>
          <a:noFill/>
          <a:ln>
            <a:noFill/>
          </a:ln>
        </p:spPr>
      </p:pic>
      <p:pic>
        <p:nvPicPr>
          <p:cNvPr descr="preencoded.png" id="497" name="Google Shape;497;p19"/>
          <p:cNvPicPr preferRelativeResize="0"/>
          <p:nvPr/>
        </p:nvPicPr>
        <p:blipFill rotWithShape="1">
          <a:blip r:embed="rId7">
            <a:alphaModFix/>
          </a:blip>
          <a:srcRect b="0" l="0" r="0" t="0"/>
          <a:stretch/>
        </p:blipFill>
        <p:spPr>
          <a:xfrm>
            <a:off x="12447556" y="1079500"/>
            <a:ext cx="8649781" cy="5486400"/>
          </a:xfrm>
          <a:prstGeom prst="rect">
            <a:avLst/>
          </a:prstGeom>
          <a:noFill/>
          <a:ln>
            <a:noFill/>
          </a:ln>
        </p:spPr>
      </p:pic>
      <p:sp>
        <p:nvSpPr>
          <p:cNvPr id="498" name="Google Shape;498;p19"/>
          <p:cNvSpPr/>
          <p:nvPr/>
        </p:nvSpPr>
        <p:spPr>
          <a:xfrm>
            <a:off x="13387473" y="1460500"/>
            <a:ext cx="7007042" cy="496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A Gateway to a World of Fantasy and Wonder</a:t>
            </a:r>
            <a:endParaRPr b="0" i="0" sz="8000" u="none" cap="none" strike="noStrike">
              <a:solidFill>
                <a:schemeClr val="dk1"/>
              </a:solidFill>
              <a:latin typeface="Calibri"/>
              <a:ea typeface="Calibri"/>
              <a:cs typeface="Calibri"/>
              <a:sym typeface="Calibri"/>
            </a:endParaRPr>
          </a:p>
        </p:txBody>
      </p:sp>
      <p:pic>
        <p:nvPicPr>
          <p:cNvPr descr="preencoded.png" id="499" name="Google Shape;499;p19"/>
          <p:cNvPicPr preferRelativeResize="0"/>
          <p:nvPr/>
        </p:nvPicPr>
        <p:blipFill rotWithShape="1">
          <a:blip r:embed="rId8">
            <a:alphaModFix/>
          </a:blip>
          <a:srcRect b="0" l="0" r="0" t="0"/>
          <a:stretch/>
        </p:blipFill>
        <p:spPr>
          <a:xfrm>
            <a:off x="1244756" y="3086100"/>
            <a:ext cx="722238" cy="753695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7" name="Shape 27"/>
        <p:cNvGrpSpPr/>
        <p:nvPr/>
      </p:nvGrpSpPr>
      <p:grpSpPr>
        <a:xfrm>
          <a:off x="0" y="0"/>
          <a:ext cx="0" cy="0"/>
          <a:chOff x="0" y="0"/>
          <a:chExt cx="0" cy="0"/>
        </a:xfrm>
      </p:grpSpPr>
      <p:pic>
        <p:nvPicPr>
          <p:cNvPr descr="preencoded.png" id="28" name="Google Shape;28;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 name="Google Shape;2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 name="Google Shape;30;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p2"/>
          <p:cNvSpPr/>
          <p:nvPr/>
        </p:nvSpPr>
        <p:spPr>
          <a:xfrm>
            <a:off x="8192524" y="3594100"/>
            <a:ext cx="8014702" cy="2413000"/>
          </a:xfrm>
          <a:prstGeom prst="rect">
            <a:avLst/>
          </a:prstGeom>
          <a:noFill/>
          <a:ln cap="flat" cmpd="sng" w="101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8759862" y="3873500"/>
            <a:ext cx="6880027" cy="239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FFFFFF"/>
                </a:solidFill>
                <a:latin typeface="Lilita One"/>
                <a:ea typeface="Lilita One"/>
                <a:cs typeface="Lilita One"/>
                <a:sym typeface="Lilita One"/>
              </a:rPr>
              <a:t>Welcome</a:t>
            </a:r>
            <a:endParaRPr b="0" i="0" sz="12800" u="none" cap="none" strike="noStrike">
              <a:solidFill>
                <a:schemeClr val="dk1"/>
              </a:solidFill>
              <a:latin typeface="Calibri"/>
              <a:ea typeface="Calibri"/>
              <a:cs typeface="Calibri"/>
              <a:sym typeface="Calibri"/>
            </a:endParaRPr>
          </a:p>
        </p:txBody>
      </p:sp>
      <p:sp>
        <p:nvSpPr>
          <p:cNvPr id="33" name="Google Shape;33;p2"/>
          <p:cNvSpPr/>
          <p:nvPr/>
        </p:nvSpPr>
        <p:spPr>
          <a:xfrm>
            <a:off x="5000192" y="6921500"/>
            <a:ext cx="14399366" cy="2777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preencoded.png" id="34" name="Google Shape;34;p2"/>
          <p:cNvPicPr preferRelativeResize="0"/>
          <p:nvPr/>
        </p:nvPicPr>
        <p:blipFill rotWithShape="1">
          <a:blip r:embed="rId5">
            <a:alphaModFix/>
          </a:blip>
          <a:srcRect b="0" l="0" r="0" t="0"/>
          <a:stretch/>
        </p:blipFill>
        <p:spPr>
          <a:xfrm>
            <a:off x="19331816" y="0"/>
            <a:ext cx="5055232" cy="3759200"/>
          </a:xfrm>
          <a:prstGeom prst="rect">
            <a:avLst/>
          </a:prstGeom>
          <a:noFill/>
          <a:ln>
            <a:noFill/>
          </a:ln>
        </p:spPr>
      </p:pic>
      <p:pic>
        <p:nvPicPr>
          <p:cNvPr descr="preencoded.png" id="35" name="Google Shape;35;p2"/>
          <p:cNvPicPr preferRelativeResize="0"/>
          <p:nvPr/>
        </p:nvPicPr>
        <p:blipFill rotWithShape="1">
          <a:blip r:embed="rId6">
            <a:alphaModFix/>
          </a:blip>
          <a:srcRect b="0" l="0" r="0" t="0"/>
          <a:stretch/>
        </p:blipFill>
        <p:spPr>
          <a:xfrm>
            <a:off x="0" y="7658100"/>
            <a:ext cx="5550594" cy="6057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04" name="Shape 504"/>
        <p:cNvGrpSpPr/>
        <p:nvPr/>
      </p:nvGrpSpPr>
      <p:grpSpPr>
        <a:xfrm>
          <a:off x="0" y="0"/>
          <a:ext cx="0" cy="0"/>
          <a:chOff x="0" y="0"/>
          <a:chExt cx="0" cy="0"/>
        </a:xfrm>
      </p:grpSpPr>
      <p:pic>
        <p:nvPicPr>
          <p:cNvPr descr="preencoded.png" id="505" name="Google Shape;505;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06" name="Google Shape;506;p20"/>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507" name="Google Shape;507;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8" name="Google Shape;508;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509" name="Google Shape;509;p20"/>
          <p:cNvPicPr preferRelativeResize="0"/>
          <p:nvPr/>
        </p:nvPicPr>
        <p:blipFill rotWithShape="1">
          <a:blip r:embed="rId6">
            <a:alphaModFix/>
          </a:blip>
          <a:srcRect b="0" l="0" r="0" t="0"/>
          <a:stretch/>
        </p:blipFill>
        <p:spPr>
          <a:xfrm>
            <a:off x="14238480" y="914400"/>
            <a:ext cx="8827603" cy="2019300"/>
          </a:xfrm>
          <a:prstGeom prst="rect">
            <a:avLst/>
          </a:prstGeom>
          <a:noFill/>
          <a:ln>
            <a:noFill/>
          </a:ln>
        </p:spPr>
      </p:pic>
      <p:sp>
        <p:nvSpPr>
          <p:cNvPr id="510" name="Google Shape;510;p20"/>
          <p:cNvSpPr/>
          <p:nvPr/>
        </p:nvSpPr>
        <p:spPr>
          <a:xfrm>
            <a:off x="14839688" y="1295400"/>
            <a:ext cx="7184865" cy="14943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8000" u="none" cap="none" strike="noStrike">
                <a:solidFill>
                  <a:srgbClr val="FFFFFF"/>
                </a:solidFill>
                <a:latin typeface="Lilita One"/>
                <a:ea typeface="Lilita One"/>
                <a:cs typeface="Lilita One"/>
                <a:sym typeface="Lilita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15" name="Shape 515"/>
        <p:cNvGrpSpPr/>
        <p:nvPr/>
      </p:nvGrpSpPr>
      <p:grpSpPr>
        <a:xfrm>
          <a:off x="0" y="0"/>
          <a:ext cx="0" cy="0"/>
          <a:chOff x="0" y="0"/>
          <a:chExt cx="0" cy="0"/>
        </a:xfrm>
      </p:grpSpPr>
      <p:pic>
        <p:nvPicPr>
          <p:cNvPr descr="preencoded.png" id="516" name="Google Shape;516;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7" name="Google Shape;517;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8" name="Google Shape;518;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519" name="Google Shape;519;p21"/>
          <p:cNvPicPr preferRelativeResize="0"/>
          <p:nvPr/>
        </p:nvPicPr>
        <p:blipFill rotWithShape="1">
          <a:blip r:embed="rId5">
            <a:alphaModFix/>
          </a:blip>
          <a:srcRect b="0" l="0" r="0" t="0"/>
          <a:stretch/>
        </p:blipFill>
        <p:spPr>
          <a:xfrm>
            <a:off x="762095" y="2933700"/>
            <a:ext cx="14479810" cy="7861300"/>
          </a:xfrm>
          <a:prstGeom prst="rect">
            <a:avLst/>
          </a:prstGeom>
          <a:noFill/>
          <a:ln>
            <a:noFill/>
          </a:ln>
        </p:spPr>
      </p:pic>
      <p:pic>
        <p:nvPicPr>
          <p:cNvPr descr="preencoded.png" id="520" name="Google Shape;520;p21"/>
          <p:cNvPicPr preferRelativeResize="0"/>
          <p:nvPr/>
        </p:nvPicPr>
        <p:blipFill rotWithShape="1">
          <a:blip r:embed="rId6">
            <a:alphaModFix/>
          </a:blip>
          <a:srcRect b="0" l="0" r="0" t="0"/>
          <a:stretch/>
        </p:blipFill>
        <p:spPr>
          <a:xfrm>
            <a:off x="2845156" y="4902200"/>
            <a:ext cx="838305" cy="838200"/>
          </a:xfrm>
          <a:prstGeom prst="rect">
            <a:avLst/>
          </a:prstGeom>
          <a:noFill/>
          <a:ln>
            <a:noFill/>
          </a:ln>
        </p:spPr>
      </p:pic>
      <p:pic>
        <p:nvPicPr>
          <p:cNvPr descr="preencoded.png" id="521" name="Google Shape;521;p21"/>
          <p:cNvPicPr preferRelativeResize="0"/>
          <p:nvPr/>
        </p:nvPicPr>
        <p:blipFill rotWithShape="1">
          <a:blip r:embed="rId6">
            <a:alphaModFix/>
          </a:blip>
          <a:srcRect b="0" l="0" r="0" t="0"/>
          <a:stretch/>
        </p:blipFill>
        <p:spPr>
          <a:xfrm>
            <a:off x="10656632" y="5461000"/>
            <a:ext cx="838305" cy="838200"/>
          </a:xfrm>
          <a:prstGeom prst="rect">
            <a:avLst/>
          </a:prstGeom>
          <a:noFill/>
          <a:ln>
            <a:noFill/>
          </a:ln>
        </p:spPr>
      </p:pic>
      <p:pic>
        <p:nvPicPr>
          <p:cNvPr descr="preencoded.png" id="522" name="Google Shape;522;p21"/>
          <p:cNvPicPr preferRelativeResize="0"/>
          <p:nvPr/>
        </p:nvPicPr>
        <p:blipFill rotWithShape="1">
          <a:blip r:embed="rId6">
            <a:alphaModFix/>
          </a:blip>
          <a:srcRect b="0" l="0" r="0" t="0"/>
          <a:stretch/>
        </p:blipFill>
        <p:spPr>
          <a:xfrm>
            <a:off x="8471959" y="7340600"/>
            <a:ext cx="838305" cy="838200"/>
          </a:xfrm>
          <a:prstGeom prst="rect">
            <a:avLst/>
          </a:prstGeom>
          <a:noFill/>
          <a:ln>
            <a:noFill/>
          </a:ln>
        </p:spPr>
      </p:pic>
      <p:sp>
        <p:nvSpPr>
          <p:cNvPr id="523" name="Google Shape;523;p21"/>
          <p:cNvSpPr/>
          <p:nvPr/>
        </p:nvSpPr>
        <p:spPr>
          <a:xfrm>
            <a:off x="5012893" y="11696700"/>
            <a:ext cx="14348560" cy="149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0E0E0E"/>
                </a:solidFill>
                <a:latin typeface="Lilita One"/>
                <a:ea typeface="Lilita One"/>
                <a:cs typeface="Lilita One"/>
                <a:sym typeface="Lilita One"/>
              </a:rPr>
              <a:t>Fantasy Realm at a Glance</a:t>
            </a:r>
            <a:endParaRPr b="0" i="0" sz="8000" u="none" cap="none" strike="noStrike">
              <a:solidFill>
                <a:schemeClr val="dk1"/>
              </a:solidFill>
              <a:latin typeface="Calibri"/>
              <a:ea typeface="Calibri"/>
              <a:cs typeface="Calibri"/>
              <a:sym typeface="Calibri"/>
            </a:endParaRPr>
          </a:p>
        </p:txBody>
      </p:sp>
      <p:pic>
        <p:nvPicPr>
          <p:cNvPr descr="preencoded.png" id="524" name="Google Shape;524;p21"/>
          <p:cNvPicPr preferRelativeResize="0"/>
          <p:nvPr/>
        </p:nvPicPr>
        <p:blipFill rotWithShape="1">
          <a:blip r:embed="rId7">
            <a:alphaModFix/>
          </a:blip>
          <a:srcRect b="0" l="0" r="0" t="0"/>
          <a:stretch/>
        </p:blipFill>
        <p:spPr>
          <a:xfrm>
            <a:off x="15775372" y="2120900"/>
            <a:ext cx="7798775" cy="8902700"/>
          </a:xfrm>
          <a:prstGeom prst="rect">
            <a:avLst/>
          </a:prstGeom>
          <a:noFill/>
          <a:ln>
            <a:noFill/>
          </a:ln>
        </p:spPr>
      </p:pic>
      <p:sp>
        <p:nvSpPr>
          <p:cNvPr id="525" name="Google Shape;525;p21"/>
          <p:cNvSpPr/>
          <p:nvPr/>
        </p:nvSpPr>
        <p:spPr>
          <a:xfrm>
            <a:off x="16156419" y="2781300"/>
            <a:ext cx="6935067"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1"/>
          <p:cNvSpPr/>
          <p:nvPr/>
        </p:nvSpPr>
        <p:spPr>
          <a:xfrm>
            <a:off x="16156419" y="2781300"/>
            <a:ext cx="6935067"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1"/>
          <p:cNvSpPr/>
          <p:nvPr/>
        </p:nvSpPr>
        <p:spPr>
          <a:xfrm>
            <a:off x="16156419" y="278130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The Enchanted Forest</a:t>
            </a:r>
            <a:endParaRPr b="0" i="0" sz="4800" u="none" cap="none" strike="noStrike">
              <a:solidFill>
                <a:schemeClr val="dk1"/>
              </a:solidFill>
              <a:latin typeface="Calibri"/>
              <a:ea typeface="Calibri"/>
              <a:cs typeface="Calibri"/>
              <a:sym typeface="Calibri"/>
            </a:endParaRPr>
          </a:p>
        </p:txBody>
      </p:sp>
      <p:sp>
        <p:nvSpPr>
          <p:cNvPr id="528" name="Google Shape;528;p21"/>
          <p:cNvSpPr/>
          <p:nvPr/>
        </p:nvSpPr>
        <p:spPr>
          <a:xfrm>
            <a:off x="16156419" y="3581400"/>
            <a:ext cx="7070550"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29" name="Google Shape;529;p21"/>
          <p:cNvSpPr/>
          <p:nvPr/>
        </p:nvSpPr>
        <p:spPr>
          <a:xfrm>
            <a:off x="16156419" y="5461000"/>
            <a:ext cx="6935067"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1"/>
          <p:cNvSpPr/>
          <p:nvPr/>
        </p:nvSpPr>
        <p:spPr>
          <a:xfrm>
            <a:off x="16156419" y="5461000"/>
            <a:ext cx="6935067"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1"/>
          <p:cNvSpPr/>
          <p:nvPr/>
        </p:nvSpPr>
        <p:spPr>
          <a:xfrm>
            <a:off x="16156419" y="546100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The Crystal Caves</a:t>
            </a:r>
            <a:endParaRPr b="0" i="0" sz="4800" u="none" cap="none" strike="noStrike">
              <a:solidFill>
                <a:schemeClr val="dk1"/>
              </a:solidFill>
              <a:latin typeface="Calibri"/>
              <a:ea typeface="Calibri"/>
              <a:cs typeface="Calibri"/>
              <a:sym typeface="Calibri"/>
            </a:endParaRPr>
          </a:p>
        </p:txBody>
      </p:sp>
      <p:sp>
        <p:nvSpPr>
          <p:cNvPr id="532" name="Google Shape;532;p21"/>
          <p:cNvSpPr/>
          <p:nvPr/>
        </p:nvSpPr>
        <p:spPr>
          <a:xfrm>
            <a:off x="16156419" y="6261100"/>
            <a:ext cx="7070550"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33" name="Google Shape;533;p21"/>
          <p:cNvSpPr/>
          <p:nvPr/>
        </p:nvSpPr>
        <p:spPr>
          <a:xfrm>
            <a:off x="16156419" y="8140700"/>
            <a:ext cx="6935067"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1"/>
          <p:cNvSpPr/>
          <p:nvPr/>
        </p:nvSpPr>
        <p:spPr>
          <a:xfrm>
            <a:off x="16156419" y="8140700"/>
            <a:ext cx="6935067" cy="21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1"/>
          <p:cNvSpPr/>
          <p:nvPr/>
        </p:nvSpPr>
        <p:spPr>
          <a:xfrm>
            <a:off x="16156419" y="814070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The Dragon's Lair</a:t>
            </a:r>
            <a:endParaRPr b="0" i="0" sz="4800" u="none" cap="none" strike="noStrike">
              <a:solidFill>
                <a:schemeClr val="dk1"/>
              </a:solidFill>
              <a:latin typeface="Calibri"/>
              <a:ea typeface="Calibri"/>
              <a:cs typeface="Calibri"/>
              <a:sym typeface="Calibri"/>
            </a:endParaRPr>
          </a:p>
        </p:txBody>
      </p:sp>
      <p:sp>
        <p:nvSpPr>
          <p:cNvPr id="536" name="Google Shape;536;p21"/>
          <p:cNvSpPr/>
          <p:nvPr/>
        </p:nvSpPr>
        <p:spPr>
          <a:xfrm>
            <a:off x="16156419" y="8940800"/>
            <a:ext cx="7070550"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41" name="Shape 541"/>
        <p:cNvGrpSpPr/>
        <p:nvPr/>
      </p:nvGrpSpPr>
      <p:grpSpPr>
        <a:xfrm>
          <a:off x="0" y="0"/>
          <a:ext cx="0" cy="0"/>
          <a:chOff x="0" y="0"/>
          <a:chExt cx="0" cy="0"/>
        </a:xfrm>
      </p:grpSpPr>
      <p:pic>
        <p:nvPicPr>
          <p:cNvPr descr="preencoded.png" id="542" name="Google Shape;542;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3" name="Google Shape;54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4" name="Google Shape;544;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545" name="Google Shape;545;p22"/>
          <p:cNvPicPr preferRelativeResize="0"/>
          <p:nvPr/>
        </p:nvPicPr>
        <p:blipFill rotWithShape="1">
          <a:blip r:embed="rId5">
            <a:alphaModFix/>
          </a:blip>
          <a:srcRect b="0" l="0" r="0" t="0"/>
          <a:stretch/>
        </p:blipFill>
        <p:spPr>
          <a:xfrm>
            <a:off x="0" y="914400"/>
            <a:ext cx="24387048" cy="12801600"/>
          </a:xfrm>
          <a:prstGeom prst="rect">
            <a:avLst/>
          </a:prstGeom>
          <a:noFill/>
          <a:ln>
            <a:noFill/>
          </a:ln>
        </p:spPr>
      </p:pic>
      <p:sp>
        <p:nvSpPr>
          <p:cNvPr id="546" name="Google Shape;546;p22"/>
          <p:cNvSpPr/>
          <p:nvPr/>
        </p:nvSpPr>
        <p:spPr>
          <a:xfrm>
            <a:off x="0" y="68834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7" name="Google Shape;547;p22"/>
          <p:cNvPicPr preferRelativeResize="0"/>
          <p:nvPr/>
        </p:nvPicPr>
        <p:blipFill rotWithShape="1">
          <a:blip r:embed="rId6">
            <a:alphaModFix/>
          </a:blip>
          <a:srcRect b="0" l="0" r="0" t="0"/>
          <a:stretch/>
        </p:blipFill>
        <p:spPr>
          <a:xfrm>
            <a:off x="0" y="6870700"/>
            <a:ext cx="24387048" cy="12700"/>
          </a:xfrm>
          <a:prstGeom prst="rect">
            <a:avLst/>
          </a:prstGeom>
          <a:noFill/>
          <a:ln>
            <a:noFill/>
          </a:ln>
        </p:spPr>
      </p:pic>
      <p:pic>
        <p:nvPicPr>
          <p:cNvPr descr="preencoded.png" id="548" name="Google Shape;548;p22"/>
          <p:cNvPicPr preferRelativeResize="0"/>
          <p:nvPr/>
        </p:nvPicPr>
        <p:blipFill rotWithShape="1">
          <a:blip r:embed="rId7">
            <a:alphaModFix/>
          </a:blip>
          <a:srcRect b="0" l="0" r="0" t="0"/>
          <a:stretch/>
        </p:blipFill>
        <p:spPr>
          <a:xfrm>
            <a:off x="5207651" y="6781800"/>
            <a:ext cx="190524" cy="6934200"/>
          </a:xfrm>
          <a:prstGeom prst="rect">
            <a:avLst/>
          </a:prstGeom>
          <a:noFill/>
          <a:ln>
            <a:noFill/>
          </a:ln>
        </p:spPr>
      </p:pic>
      <p:pic>
        <p:nvPicPr>
          <p:cNvPr descr="preencoded.png" id="549" name="Google Shape;549;p22"/>
          <p:cNvPicPr preferRelativeResize="0"/>
          <p:nvPr/>
        </p:nvPicPr>
        <p:blipFill rotWithShape="1">
          <a:blip r:embed="rId8">
            <a:alphaModFix/>
          </a:blip>
          <a:srcRect b="0" l="0" r="0" t="0"/>
          <a:stretch/>
        </p:blipFill>
        <p:spPr>
          <a:xfrm>
            <a:off x="9386473" y="4495800"/>
            <a:ext cx="190524" cy="2476500"/>
          </a:xfrm>
          <a:prstGeom prst="rect">
            <a:avLst/>
          </a:prstGeom>
          <a:noFill/>
          <a:ln>
            <a:noFill/>
          </a:ln>
        </p:spPr>
      </p:pic>
      <p:pic>
        <p:nvPicPr>
          <p:cNvPr descr="preencoded.png" id="550" name="Google Shape;550;p22"/>
          <p:cNvPicPr preferRelativeResize="0"/>
          <p:nvPr/>
        </p:nvPicPr>
        <p:blipFill rotWithShape="1">
          <a:blip r:embed="rId9">
            <a:alphaModFix/>
          </a:blip>
          <a:srcRect b="0" l="0" r="0" t="0"/>
          <a:stretch/>
        </p:blipFill>
        <p:spPr>
          <a:xfrm>
            <a:off x="13565295" y="6781800"/>
            <a:ext cx="190524" cy="1854200"/>
          </a:xfrm>
          <a:prstGeom prst="rect">
            <a:avLst/>
          </a:prstGeom>
          <a:noFill/>
          <a:ln>
            <a:noFill/>
          </a:ln>
        </p:spPr>
      </p:pic>
      <p:pic>
        <p:nvPicPr>
          <p:cNvPr descr="preencoded.png" id="551" name="Google Shape;551;p22"/>
          <p:cNvPicPr preferRelativeResize="0"/>
          <p:nvPr/>
        </p:nvPicPr>
        <p:blipFill rotWithShape="1">
          <a:blip r:embed="rId10">
            <a:alphaModFix/>
          </a:blip>
          <a:srcRect b="0" l="0" r="0" t="0"/>
          <a:stretch/>
        </p:blipFill>
        <p:spPr>
          <a:xfrm>
            <a:off x="17642505" y="1841500"/>
            <a:ext cx="393749" cy="5130800"/>
          </a:xfrm>
          <a:prstGeom prst="rect">
            <a:avLst/>
          </a:prstGeom>
          <a:noFill/>
          <a:ln>
            <a:noFill/>
          </a:ln>
        </p:spPr>
      </p:pic>
      <p:sp>
        <p:nvSpPr>
          <p:cNvPr id="552" name="Google Shape;552;p22"/>
          <p:cNvSpPr/>
          <p:nvPr/>
        </p:nvSpPr>
        <p:spPr>
          <a:xfrm>
            <a:off x="1371771" y="914400"/>
            <a:ext cx="6350794" cy="546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3" name="Google Shape;553;p22"/>
          <p:cNvPicPr preferRelativeResize="0"/>
          <p:nvPr/>
        </p:nvPicPr>
        <p:blipFill rotWithShape="1">
          <a:blip r:embed="rId11">
            <a:alphaModFix/>
          </a:blip>
          <a:srcRect b="0" l="0" r="0" t="0"/>
          <a:stretch/>
        </p:blipFill>
        <p:spPr>
          <a:xfrm>
            <a:off x="1371771" y="914400"/>
            <a:ext cx="6350794" cy="3009900"/>
          </a:xfrm>
          <a:prstGeom prst="rect">
            <a:avLst/>
          </a:prstGeom>
          <a:noFill/>
          <a:ln>
            <a:noFill/>
          </a:ln>
        </p:spPr>
      </p:pic>
      <p:sp>
        <p:nvSpPr>
          <p:cNvPr id="554" name="Google Shape;554;p22"/>
          <p:cNvSpPr/>
          <p:nvPr/>
        </p:nvSpPr>
        <p:spPr>
          <a:xfrm>
            <a:off x="1371771" y="4229100"/>
            <a:ext cx="1359070"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2"/>
          <p:cNvSpPr/>
          <p:nvPr/>
        </p:nvSpPr>
        <p:spPr>
          <a:xfrm>
            <a:off x="1371771" y="4229100"/>
            <a:ext cx="1511489"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Eclipse</a:t>
            </a:r>
            <a:endParaRPr b="0" i="0" sz="3600" u="none" cap="none" strike="noStrike">
              <a:solidFill>
                <a:schemeClr val="dk1"/>
              </a:solidFill>
              <a:latin typeface="Calibri"/>
              <a:ea typeface="Calibri"/>
              <a:cs typeface="Calibri"/>
              <a:sym typeface="Calibri"/>
            </a:endParaRPr>
          </a:p>
        </p:txBody>
      </p:sp>
      <p:sp>
        <p:nvSpPr>
          <p:cNvPr id="556" name="Google Shape;556;p22"/>
          <p:cNvSpPr/>
          <p:nvPr/>
        </p:nvSpPr>
        <p:spPr>
          <a:xfrm>
            <a:off x="1371771" y="5054600"/>
            <a:ext cx="6350794"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2"/>
          <p:cNvSpPr/>
          <p:nvPr/>
        </p:nvSpPr>
        <p:spPr>
          <a:xfrm>
            <a:off x="1371771" y="5054600"/>
            <a:ext cx="6486277"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Rare event causes unpredictable magic.</a:t>
            </a:r>
            <a:endParaRPr b="0" i="0" sz="3200" u="none" cap="none" strike="noStrike">
              <a:solidFill>
                <a:schemeClr val="dk1"/>
              </a:solidFill>
              <a:latin typeface="Calibri"/>
              <a:ea typeface="Calibri"/>
              <a:cs typeface="Calibri"/>
              <a:sym typeface="Calibri"/>
            </a:endParaRPr>
          </a:p>
        </p:txBody>
      </p:sp>
      <p:sp>
        <p:nvSpPr>
          <p:cNvPr id="558" name="Google Shape;558;p22"/>
          <p:cNvSpPr/>
          <p:nvPr/>
        </p:nvSpPr>
        <p:spPr>
          <a:xfrm>
            <a:off x="5550594" y="7391400"/>
            <a:ext cx="4128016" cy="57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2"/>
          <p:cNvSpPr/>
          <p:nvPr/>
        </p:nvSpPr>
        <p:spPr>
          <a:xfrm>
            <a:off x="5550594" y="7391400"/>
            <a:ext cx="1740117"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2"/>
          <p:cNvSpPr/>
          <p:nvPr/>
        </p:nvSpPr>
        <p:spPr>
          <a:xfrm>
            <a:off x="5550594" y="7391400"/>
            <a:ext cx="1892537"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Invasion</a:t>
            </a:r>
            <a:endParaRPr b="0" i="0" sz="3600" u="none" cap="none" strike="noStrike">
              <a:solidFill>
                <a:schemeClr val="dk1"/>
              </a:solidFill>
              <a:latin typeface="Calibri"/>
              <a:ea typeface="Calibri"/>
              <a:cs typeface="Calibri"/>
              <a:sym typeface="Calibri"/>
            </a:endParaRPr>
          </a:p>
        </p:txBody>
      </p:sp>
      <p:sp>
        <p:nvSpPr>
          <p:cNvPr id="561" name="Google Shape;561;p22"/>
          <p:cNvSpPr/>
          <p:nvPr/>
        </p:nvSpPr>
        <p:spPr>
          <a:xfrm>
            <a:off x="5550594" y="8216900"/>
            <a:ext cx="412801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2"/>
          <p:cNvSpPr/>
          <p:nvPr/>
        </p:nvSpPr>
        <p:spPr>
          <a:xfrm>
            <a:off x="5550594" y="8216900"/>
            <a:ext cx="4263500" cy="145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Kingdom attacked by monsters.</a:t>
            </a:r>
            <a:endParaRPr b="0" i="0" sz="3200" u="none" cap="none" strike="noStrike">
              <a:solidFill>
                <a:schemeClr val="dk1"/>
              </a:solidFill>
              <a:latin typeface="Calibri"/>
              <a:ea typeface="Calibri"/>
              <a:cs typeface="Calibri"/>
              <a:sym typeface="Calibri"/>
            </a:endParaRPr>
          </a:p>
        </p:txBody>
      </p:sp>
      <p:pic>
        <p:nvPicPr>
          <p:cNvPr descr="preencoded.png" id="563" name="Google Shape;563;p22"/>
          <p:cNvPicPr preferRelativeResize="0"/>
          <p:nvPr/>
        </p:nvPicPr>
        <p:blipFill rotWithShape="1">
          <a:blip r:embed="rId12">
            <a:alphaModFix/>
          </a:blip>
          <a:srcRect b="0" l="0" r="0" t="0"/>
          <a:stretch/>
        </p:blipFill>
        <p:spPr>
          <a:xfrm>
            <a:off x="5550594" y="9842500"/>
            <a:ext cx="4128016" cy="3873500"/>
          </a:xfrm>
          <a:prstGeom prst="rect">
            <a:avLst/>
          </a:prstGeom>
          <a:noFill/>
          <a:ln>
            <a:noFill/>
          </a:ln>
        </p:spPr>
      </p:pic>
      <p:sp>
        <p:nvSpPr>
          <p:cNvPr id="564" name="Google Shape;564;p22"/>
          <p:cNvSpPr/>
          <p:nvPr/>
        </p:nvSpPr>
        <p:spPr>
          <a:xfrm>
            <a:off x="13908238" y="7391400"/>
            <a:ext cx="9996149"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2"/>
          <p:cNvSpPr/>
          <p:nvPr/>
        </p:nvSpPr>
        <p:spPr>
          <a:xfrm>
            <a:off x="13908238" y="7391400"/>
            <a:ext cx="1689311"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2"/>
          <p:cNvSpPr/>
          <p:nvPr/>
        </p:nvSpPr>
        <p:spPr>
          <a:xfrm>
            <a:off x="13908238" y="7391400"/>
            <a:ext cx="1841730"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Betrayal</a:t>
            </a:r>
            <a:endParaRPr b="0" i="0" sz="3600" u="none" cap="none" strike="noStrike">
              <a:solidFill>
                <a:schemeClr val="dk1"/>
              </a:solidFill>
              <a:latin typeface="Calibri"/>
              <a:ea typeface="Calibri"/>
              <a:cs typeface="Calibri"/>
              <a:sym typeface="Calibri"/>
            </a:endParaRPr>
          </a:p>
        </p:txBody>
      </p:sp>
      <p:sp>
        <p:nvSpPr>
          <p:cNvPr id="567" name="Google Shape;567;p22"/>
          <p:cNvSpPr/>
          <p:nvPr/>
        </p:nvSpPr>
        <p:spPr>
          <a:xfrm>
            <a:off x="13908238" y="8216900"/>
            <a:ext cx="9996149" cy="6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2"/>
          <p:cNvSpPr/>
          <p:nvPr/>
        </p:nvSpPr>
        <p:spPr>
          <a:xfrm>
            <a:off x="13908238" y="8216900"/>
            <a:ext cx="10131633"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Queen's advisor revealed as spy.</a:t>
            </a:r>
            <a:endParaRPr b="0" i="0" sz="3200" u="none" cap="none" strike="noStrike">
              <a:solidFill>
                <a:schemeClr val="dk1"/>
              </a:solidFill>
              <a:latin typeface="Calibri"/>
              <a:ea typeface="Calibri"/>
              <a:cs typeface="Calibri"/>
              <a:sym typeface="Calibri"/>
            </a:endParaRPr>
          </a:p>
        </p:txBody>
      </p:sp>
      <p:sp>
        <p:nvSpPr>
          <p:cNvPr id="569" name="Google Shape;569;p22"/>
          <p:cNvSpPr/>
          <p:nvPr/>
        </p:nvSpPr>
        <p:spPr>
          <a:xfrm>
            <a:off x="9729416" y="4406900"/>
            <a:ext cx="6350794"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2"/>
          <p:cNvSpPr/>
          <p:nvPr/>
        </p:nvSpPr>
        <p:spPr>
          <a:xfrm>
            <a:off x="9729416" y="4406900"/>
            <a:ext cx="1168546"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2"/>
          <p:cNvSpPr/>
          <p:nvPr/>
        </p:nvSpPr>
        <p:spPr>
          <a:xfrm>
            <a:off x="9729416" y="4406900"/>
            <a:ext cx="1320965"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Quest</a:t>
            </a:r>
            <a:endParaRPr b="0" i="0" sz="3600" u="none" cap="none" strike="noStrike">
              <a:solidFill>
                <a:schemeClr val="dk1"/>
              </a:solidFill>
              <a:latin typeface="Calibri"/>
              <a:ea typeface="Calibri"/>
              <a:cs typeface="Calibri"/>
              <a:sym typeface="Calibri"/>
            </a:endParaRPr>
          </a:p>
        </p:txBody>
      </p:sp>
      <p:sp>
        <p:nvSpPr>
          <p:cNvPr id="572" name="Google Shape;572;p22"/>
          <p:cNvSpPr/>
          <p:nvPr/>
        </p:nvSpPr>
        <p:spPr>
          <a:xfrm>
            <a:off x="9729416" y="5232400"/>
            <a:ext cx="6350794" cy="6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2"/>
          <p:cNvSpPr/>
          <p:nvPr/>
        </p:nvSpPr>
        <p:spPr>
          <a:xfrm>
            <a:off x="9729416" y="5232400"/>
            <a:ext cx="6486277"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Adventurers seek immortal artifact.</a:t>
            </a:r>
            <a:endParaRPr b="0" i="0" sz="3200" u="none" cap="none" strike="noStrike">
              <a:solidFill>
                <a:schemeClr val="dk1"/>
              </a:solidFill>
              <a:latin typeface="Calibri"/>
              <a:ea typeface="Calibri"/>
              <a:cs typeface="Calibri"/>
              <a:sym typeface="Calibri"/>
            </a:endParaRPr>
          </a:p>
        </p:txBody>
      </p:sp>
      <p:sp>
        <p:nvSpPr>
          <p:cNvPr id="574" name="Google Shape;574;p22"/>
          <p:cNvSpPr/>
          <p:nvPr/>
        </p:nvSpPr>
        <p:spPr>
          <a:xfrm>
            <a:off x="18087061" y="1841500"/>
            <a:ext cx="4839305"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5" name="Google Shape;575;p22"/>
          <p:cNvPicPr preferRelativeResize="0"/>
          <p:nvPr/>
        </p:nvPicPr>
        <p:blipFill rotWithShape="1">
          <a:blip r:embed="rId13">
            <a:alphaModFix/>
          </a:blip>
          <a:srcRect b="0" l="0" r="0" t="0"/>
          <a:stretch/>
        </p:blipFill>
        <p:spPr>
          <a:xfrm>
            <a:off x="18087061" y="1841500"/>
            <a:ext cx="4839305" cy="2743200"/>
          </a:xfrm>
          <a:prstGeom prst="rect">
            <a:avLst/>
          </a:prstGeom>
          <a:noFill/>
          <a:ln>
            <a:noFill/>
          </a:ln>
        </p:spPr>
      </p:pic>
      <p:sp>
        <p:nvSpPr>
          <p:cNvPr id="576" name="Google Shape;576;p22"/>
          <p:cNvSpPr/>
          <p:nvPr/>
        </p:nvSpPr>
        <p:spPr>
          <a:xfrm>
            <a:off x="18087061" y="4889500"/>
            <a:ext cx="1346368"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2"/>
          <p:cNvSpPr/>
          <p:nvPr/>
        </p:nvSpPr>
        <p:spPr>
          <a:xfrm>
            <a:off x="18087061" y="4889500"/>
            <a:ext cx="1498787"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Obtain</a:t>
            </a:r>
            <a:endParaRPr b="0" i="0" sz="3600" u="none" cap="none" strike="noStrike">
              <a:solidFill>
                <a:schemeClr val="dk1"/>
              </a:solidFill>
              <a:latin typeface="Calibri"/>
              <a:ea typeface="Calibri"/>
              <a:cs typeface="Calibri"/>
              <a:sym typeface="Calibri"/>
            </a:endParaRPr>
          </a:p>
        </p:txBody>
      </p:sp>
      <p:sp>
        <p:nvSpPr>
          <p:cNvPr id="578" name="Google Shape;578;p22"/>
          <p:cNvSpPr/>
          <p:nvPr/>
        </p:nvSpPr>
        <p:spPr>
          <a:xfrm>
            <a:off x="18087061" y="5715000"/>
            <a:ext cx="4839305" cy="6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2"/>
          <p:cNvSpPr/>
          <p:nvPr/>
        </p:nvSpPr>
        <p:spPr>
          <a:xfrm>
            <a:off x="18087061" y="5715000"/>
            <a:ext cx="4974788"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Humans acquire Crystal </a:t>
            </a:r>
            <a:endParaRPr b="0" i="0" sz="3200" u="none" cap="none" strike="noStrike">
              <a:solidFill>
                <a:schemeClr val="dk1"/>
              </a:solidFill>
              <a:latin typeface="Calibri"/>
              <a:ea typeface="Calibri"/>
              <a:cs typeface="Calibri"/>
              <a:sym typeface="Calibri"/>
            </a:endParaRPr>
          </a:p>
        </p:txBody>
      </p:sp>
      <p:pic>
        <p:nvPicPr>
          <p:cNvPr descr="preencoded.png" id="580" name="Google Shape;580;p22"/>
          <p:cNvPicPr preferRelativeResize="0"/>
          <p:nvPr/>
        </p:nvPicPr>
        <p:blipFill rotWithShape="1">
          <a:blip r:embed="rId14">
            <a:alphaModFix/>
          </a:blip>
          <a:srcRect b="0" l="0" r="0" t="0"/>
          <a:stretch/>
        </p:blipFill>
        <p:spPr>
          <a:xfrm>
            <a:off x="1028829" y="914400"/>
            <a:ext cx="190524" cy="6057900"/>
          </a:xfrm>
          <a:prstGeom prst="rect">
            <a:avLst/>
          </a:prstGeom>
          <a:noFill/>
          <a:ln>
            <a:noFill/>
          </a:ln>
        </p:spPr>
      </p:pic>
      <p:pic>
        <p:nvPicPr>
          <p:cNvPr descr="preencoded.png" id="581" name="Google Shape;581;p22"/>
          <p:cNvPicPr preferRelativeResize="0"/>
          <p:nvPr/>
        </p:nvPicPr>
        <p:blipFill rotWithShape="1">
          <a:blip r:embed="rId15">
            <a:alphaModFix/>
          </a:blip>
          <a:srcRect b="0" l="0" r="0" t="0"/>
          <a:stretch/>
        </p:blipFill>
        <p:spPr>
          <a:xfrm>
            <a:off x="15495937" y="10883900"/>
            <a:ext cx="7379622" cy="2019300"/>
          </a:xfrm>
          <a:prstGeom prst="rect">
            <a:avLst/>
          </a:prstGeom>
          <a:noFill/>
          <a:ln>
            <a:noFill/>
          </a:ln>
        </p:spPr>
      </p:pic>
      <p:sp>
        <p:nvSpPr>
          <p:cNvPr id="582" name="Google Shape;582;p22"/>
          <p:cNvSpPr/>
          <p:nvPr/>
        </p:nvSpPr>
        <p:spPr>
          <a:xfrm>
            <a:off x="16435854" y="11264900"/>
            <a:ext cx="5736884"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87" name="Shape 587"/>
        <p:cNvGrpSpPr/>
        <p:nvPr/>
      </p:nvGrpSpPr>
      <p:grpSpPr>
        <a:xfrm>
          <a:off x="0" y="0"/>
          <a:ext cx="0" cy="0"/>
          <a:chOff x="0" y="0"/>
          <a:chExt cx="0" cy="0"/>
        </a:xfrm>
      </p:grpSpPr>
      <p:pic>
        <p:nvPicPr>
          <p:cNvPr descr="preencoded.png" id="588" name="Google Shape;588;p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9" name="Google Shape;589;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0" name="Google Shape;590;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591" name="Google Shape;591;p23"/>
          <p:cNvPicPr preferRelativeResize="0"/>
          <p:nvPr/>
        </p:nvPicPr>
        <p:blipFill rotWithShape="1">
          <a:blip r:embed="rId5">
            <a:alphaModFix/>
          </a:blip>
          <a:srcRect b="0" l="0" r="0" t="0"/>
          <a:stretch/>
        </p:blipFill>
        <p:spPr>
          <a:xfrm>
            <a:off x="9183248" y="1003300"/>
            <a:ext cx="6134867" cy="2019300"/>
          </a:xfrm>
          <a:prstGeom prst="rect">
            <a:avLst/>
          </a:prstGeom>
          <a:noFill/>
          <a:ln>
            <a:noFill/>
          </a:ln>
        </p:spPr>
      </p:pic>
      <p:sp>
        <p:nvSpPr>
          <p:cNvPr id="592" name="Google Shape;592;p23"/>
          <p:cNvSpPr/>
          <p:nvPr/>
        </p:nvSpPr>
        <p:spPr>
          <a:xfrm>
            <a:off x="10123165" y="1384300"/>
            <a:ext cx="449212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Our Team</a:t>
            </a:r>
            <a:endParaRPr b="0" i="0" sz="8000" u="none" cap="none" strike="noStrike">
              <a:solidFill>
                <a:schemeClr val="dk1"/>
              </a:solidFill>
              <a:latin typeface="Calibri"/>
              <a:ea typeface="Calibri"/>
              <a:cs typeface="Calibri"/>
              <a:sym typeface="Calibri"/>
            </a:endParaRPr>
          </a:p>
        </p:txBody>
      </p:sp>
      <p:sp>
        <p:nvSpPr>
          <p:cNvPr id="593" name="Google Shape;593;p23"/>
          <p:cNvSpPr/>
          <p:nvPr/>
        </p:nvSpPr>
        <p:spPr>
          <a:xfrm>
            <a:off x="2768946" y="4305300"/>
            <a:ext cx="18849156"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3"/>
          <p:cNvSpPr/>
          <p:nvPr/>
        </p:nvSpPr>
        <p:spPr>
          <a:xfrm>
            <a:off x="2768946" y="4305300"/>
            <a:ext cx="6096762"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5" name="Google Shape;595;p23"/>
          <p:cNvPicPr preferRelativeResize="0"/>
          <p:nvPr/>
        </p:nvPicPr>
        <p:blipFill rotWithShape="1">
          <a:blip r:embed="rId6">
            <a:alphaModFix/>
          </a:blip>
          <a:srcRect b="0" l="0" r="0" t="0"/>
          <a:stretch/>
        </p:blipFill>
        <p:spPr>
          <a:xfrm>
            <a:off x="2768946" y="4305300"/>
            <a:ext cx="6096762" cy="6096000"/>
          </a:xfrm>
          <a:prstGeom prst="rect">
            <a:avLst/>
          </a:prstGeom>
          <a:noFill/>
          <a:ln>
            <a:noFill/>
          </a:ln>
        </p:spPr>
      </p:pic>
      <p:sp>
        <p:nvSpPr>
          <p:cNvPr id="596" name="Google Shape;596;p23"/>
          <p:cNvSpPr/>
          <p:nvPr/>
        </p:nvSpPr>
        <p:spPr>
          <a:xfrm>
            <a:off x="2768946" y="1060450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3"/>
          <p:cNvSpPr/>
          <p:nvPr/>
        </p:nvSpPr>
        <p:spPr>
          <a:xfrm>
            <a:off x="2768946" y="1060450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3"/>
          <p:cNvSpPr/>
          <p:nvPr/>
        </p:nvSpPr>
        <p:spPr>
          <a:xfrm>
            <a:off x="2667333" y="1060450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Lilita One"/>
                <a:ea typeface="Lilita One"/>
                <a:cs typeface="Lilita One"/>
                <a:sym typeface="Lilita One"/>
              </a:rPr>
              <a:t>Eldruin</a:t>
            </a:r>
            <a:endParaRPr b="0" i="0" sz="4800" u="none" cap="none" strike="noStrike">
              <a:solidFill>
                <a:schemeClr val="dk1"/>
              </a:solidFill>
              <a:latin typeface="Calibri"/>
              <a:ea typeface="Calibri"/>
              <a:cs typeface="Calibri"/>
              <a:sym typeface="Calibri"/>
            </a:endParaRPr>
          </a:p>
        </p:txBody>
      </p:sp>
      <p:sp>
        <p:nvSpPr>
          <p:cNvPr id="599" name="Google Shape;599;p23"/>
          <p:cNvSpPr/>
          <p:nvPr/>
        </p:nvSpPr>
        <p:spPr>
          <a:xfrm>
            <a:off x="2701204" y="11455400"/>
            <a:ext cx="6232246" cy="79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The Fire Mage</a:t>
            </a:r>
            <a:endParaRPr b="0" i="0" sz="3200" u="none" cap="none" strike="noStrike">
              <a:solidFill>
                <a:schemeClr val="dk1"/>
              </a:solidFill>
              <a:latin typeface="Calibri"/>
              <a:ea typeface="Calibri"/>
              <a:cs typeface="Calibri"/>
              <a:sym typeface="Calibri"/>
            </a:endParaRPr>
          </a:p>
        </p:txBody>
      </p:sp>
      <p:sp>
        <p:nvSpPr>
          <p:cNvPr id="600" name="Google Shape;600;p23"/>
          <p:cNvSpPr/>
          <p:nvPr/>
        </p:nvSpPr>
        <p:spPr>
          <a:xfrm>
            <a:off x="9145143" y="4305300"/>
            <a:ext cx="6096762"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1" name="Google Shape;601;p23"/>
          <p:cNvPicPr preferRelativeResize="0"/>
          <p:nvPr/>
        </p:nvPicPr>
        <p:blipFill rotWithShape="1">
          <a:blip r:embed="rId7">
            <a:alphaModFix/>
          </a:blip>
          <a:srcRect b="0" l="0" r="0" t="0"/>
          <a:stretch/>
        </p:blipFill>
        <p:spPr>
          <a:xfrm>
            <a:off x="9145143" y="4305300"/>
            <a:ext cx="6096762" cy="6096000"/>
          </a:xfrm>
          <a:prstGeom prst="rect">
            <a:avLst/>
          </a:prstGeom>
          <a:noFill/>
          <a:ln>
            <a:noFill/>
          </a:ln>
        </p:spPr>
      </p:pic>
      <p:sp>
        <p:nvSpPr>
          <p:cNvPr id="602" name="Google Shape;602;p23"/>
          <p:cNvSpPr/>
          <p:nvPr/>
        </p:nvSpPr>
        <p:spPr>
          <a:xfrm>
            <a:off x="9145143" y="1060450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3"/>
          <p:cNvSpPr/>
          <p:nvPr/>
        </p:nvSpPr>
        <p:spPr>
          <a:xfrm>
            <a:off x="9145143" y="1060450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3"/>
          <p:cNvSpPr/>
          <p:nvPr/>
        </p:nvSpPr>
        <p:spPr>
          <a:xfrm>
            <a:off x="9043530" y="1060450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Lilita One"/>
                <a:ea typeface="Lilita One"/>
                <a:cs typeface="Lilita One"/>
                <a:sym typeface="Lilita One"/>
              </a:rPr>
              <a:t>Elementalen</a:t>
            </a:r>
            <a:endParaRPr b="0" i="0" sz="4800" u="none" cap="none" strike="noStrike">
              <a:solidFill>
                <a:schemeClr val="dk1"/>
              </a:solidFill>
              <a:latin typeface="Calibri"/>
              <a:ea typeface="Calibri"/>
              <a:cs typeface="Calibri"/>
              <a:sym typeface="Calibri"/>
            </a:endParaRPr>
          </a:p>
        </p:txBody>
      </p:sp>
      <p:sp>
        <p:nvSpPr>
          <p:cNvPr id="605" name="Google Shape;605;p23"/>
          <p:cNvSpPr/>
          <p:nvPr/>
        </p:nvSpPr>
        <p:spPr>
          <a:xfrm>
            <a:off x="9077401" y="11455400"/>
            <a:ext cx="6232246" cy="79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The Guardian</a:t>
            </a:r>
            <a:endParaRPr b="0" i="0" sz="3200" u="none" cap="none" strike="noStrike">
              <a:solidFill>
                <a:schemeClr val="dk1"/>
              </a:solidFill>
              <a:latin typeface="Calibri"/>
              <a:ea typeface="Calibri"/>
              <a:cs typeface="Calibri"/>
              <a:sym typeface="Calibri"/>
            </a:endParaRPr>
          </a:p>
        </p:txBody>
      </p:sp>
      <p:sp>
        <p:nvSpPr>
          <p:cNvPr id="606" name="Google Shape;606;p23"/>
          <p:cNvSpPr/>
          <p:nvPr/>
        </p:nvSpPr>
        <p:spPr>
          <a:xfrm>
            <a:off x="15521340" y="4305300"/>
            <a:ext cx="6096762"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7" name="Google Shape;607;p23"/>
          <p:cNvPicPr preferRelativeResize="0"/>
          <p:nvPr/>
        </p:nvPicPr>
        <p:blipFill rotWithShape="1">
          <a:blip r:embed="rId8">
            <a:alphaModFix/>
          </a:blip>
          <a:srcRect b="0" l="0" r="0" t="0"/>
          <a:stretch/>
        </p:blipFill>
        <p:spPr>
          <a:xfrm>
            <a:off x="15521340" y="4305300"/>
            <a:ext cx="6096762" cy="6096000"/>
          </a:xfrm>
          <a:prstGeom prst="rect">
            <a:avLst/>
          </a:prstGeom>
          <a:noFill/>
          <a:ln>
            <a:noFill/>
          </a:ln>
        </p:spPr>
      </p:pic>
      <p:sp>
        <p:nvSpPr>
          <p:cNvPr id="608" name="Google Shape;608;p23"/>
          <p:cNvSpPr/>
          <p:nvPr/>
        </p:nvSpPr>
        <p:spPr>
          <a:xfrm>
            <a:off x="15521340" y="1060450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3"/>
          <p:cNvSpPr/>
          <p:nvPr/>
        </p:nvSpPr>
        <p:spPr>
          <a:xfrm>
            <a:off x="15521340" y="1060450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3"/>
          <p:cNvSpPr/>
          <p:nvPr/>
        </p:nvSpPr>
        <p:spPr>
          <a:xfrm>
            <a:off x="15419727" y="1060450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E0E0E"/>
                </a:solidFill>
                <a:latin typeface="Lilita One"/>
                <a:ea typeface="Lilita One"/>
                <a:cs typeface="Lilita One"/>
                <a:sym typeface="Lilita One"/>
              </a:rPr>
              <a:t>Lunaria</a:t>
            </a:r>
            <a:endParaRPr b="0" i="0" sz="4800" u="none" cap="none" strike="noStrike">
              <a:solidFill>
                <a:schemeClr val="dk1"/>
              </a:solidFill>
              <a:latin typeface="Calibri"/>
              <a:ea typeface="Calibri"/>
              <a:cs typeface="Calibri"/>
              <a:sym typeface="Calibri"/>
            </a:endParaRPr>
          </a:p>
        </p:txBody>
      </p:sp>
      <p:sp>
        <p:nvSpPr>
          <p:cNvPr id="611" name="Google Shape;611;p23"/>
          <p:cNvSpPr/>
          <p:nvPr/>
        </p:nvSpPr>
        <p:spPr>
          <a:xfrm>
            <a:off x="15453598" y="11455400"/>
            <a:ext cx="6232246" cy="79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The Moon Priestess</a:t>
            </a:r>
            <a:endParaRPr b="0" i="0" sz="3200" u="none" cap="none" strike="noStrike">
              <a:solidFill>
                <a:schemeClr val="dk1"/>
              </a:solidFill>
              <a:latin typeface="Calibri"/>
              <a:ea typeface="Calibri"/>
              <a:cs typeface="Calibri"/>
              <a:sym typeface="Calibri"/>
            </a:endParaRPr>
          </a:p>
        </p:txBody>
      </p:sp>
      <p:pic>
        <p:nvPicPr>
          <p:cNvPr descr="preencoded.png" id="612" name="Google Shape;612;p23"/>
          <p:cNvPicPr preferRelativeResize="0"/>
          <p:nvPr/>
        </p:nvPicPr>
        <p:blipFill rotWithShape="1">
          <a:blip r:embed="rId9">
            <a:alphaModFix/>
          </a:blip>
          <a:srcRect b="0" l="0" r="0" t="0"/>
          <a:stretch/>
        </p:blipFill>
        <p:spPr>
          <a:xfrm>
            <a:off x="20894111" y="0"/>
            <a:ext cx="3263685" cy="470011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617" name="Shape 617"/>
        <p:cNvGrpSpPr/>
        <p:nvPr/>
      </p:nvGrpSpPr>
      <p:grpSpPr>
        <a:xfrm>
          <a:off x="0" y="0"/>
          <a:ext cx="0" cy="0"/>
          <a:chOff x="0" y="0"/>
          <a:chExt cx="0" cy="0"/>
        </a:xfrm>
      </p:grpSpPr>
      <p:pic>
        <p:nvPicPr>
          <p:cNvPr descr="preencoded.png" id="618" name="Google Shape;618;p2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19" name="Google Shape;619;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0" name="Google Shape;620;p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1" name="Google Shape;621;p24"/>
          <p:cNvSpPr/>
          <p:nvPr/>
        </p:nvSpPr>
        <p:spPr>
          <a:xfrm>
            <a:off x="1854432" y="2349500"/>
            <a:ext cx="12447556" cy="8915400"/>
          </a:xfrm>
          <a:prstGeom prst="roundRect">
            <a:avLst>
              <a:gd fmla="val 1425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2" name="Google Shape;622;p24"/>
          <p:cNvPicPr preferRelativeResize="0"/>
          <p:nvPr/>
        </p:nvPicPr>
        <p:blipFill rotWithShape="1">
          <a:blip r:embed="rId5">
            <a:alphaModFix/>
          </a:blip>
          <a:srcRect b="0" l="0" r="0" t="0"/>
          <a:stretch/>
        </p:blipFill>
        <p:spPr>
          <a:xfrm>
            <a:off x="2565721" y="3060700"/>
            <a:ext cx="11126591" cy="3175000"/>
          </a:xfrm>
          <a:prstGeom prst="rect">
            <a:avLst/>
          </a:prstGeom>
          <a:noFill/>
          <a:ln>
            <a:noFill/>
          </a:ln>
        </p:spPr>
      </p:pic>
      <p:sp>
        <p:nvSpPr>
          <p:cNvPr id="623" name="Google Shape;623;p24"/>
          <p:cNvSpPr/>
          <p:nvPr/>
        </p:nvSpPr>
        <p:spPr>
          <a:xfrm>
            <a:off x="3505638" y="3441700"/>
            <a:ext cx="9483852" cy="2650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Thank you for choosing EaTemp</a:t>
            </a:r>
            <a:endParaRPr b="0" i="0" sz="8000" u="none" cap="none" strike="noStrike">
              <a:solidFill>
                <a:schemeClr val="dk1"/>
              </a:solidFill>
              <a:latin typeface="Calibri"/>
              <a:ea typeface="Calibri"/>
              <a:cs typeface="Calibri"/>
              <a:sym typeface="Calibri"/>
            </a:endParaRPr>
          </a:p>
        </p:txBody>
      </p:sp>
      <p:sp>
        <p:nvSpPr>
          <p:cNvPr id="624" name="Google Shape;624;p24"/>
          <p:cNvSpPr/>
          <p:nvPr/>
        </p:nvSpPr>
        <p:spPr>
          <a:xfrm>
            <a:off x="2667333" y="6642100"/>
            <a:ext cx="10957236" cy="3945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0E0E0E"/>
                </a:solidFill>
                <a:latin typeface="Catamaran"/>
                <a:ea typeface="Catamaran"/>
                <a:cs typeface="Catamaran"/>
                <a:sym typeface="Catamaran"/>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25" name="Google Shape;625;p24"/>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preencoded.png" id="626" name="Google Shape;626;p24"/>
          <p:cNvPicPr preferRelativeResize="0"/>
          <p:nvPr/>
        </p:nvPicPr>
        <p:blipFill rotWithShape="1">
          <a:blip r:embed="rId7">
            <a:alphaModFix/>
          </a:blip>
          <a:srcRect b="0" l="0" r="0" t="0"/>
          <a:stretch/>
        </p:blipFill>
        <p:spPr>
          <a:xfrm>
            <a:off x="0" y="0"/>
            <a:ext cx="3713611" cy="5179120"/>
          </a:xfrm>
          <a:prstGeom prst="rect">
            <a:avLst/>
          </a:prstGeom>
          <a:noFill/>
          <a:ln>
            <a:noFill/>
          </a:ln>
        </p:spPr>
      </p:pic>
      <p:pic>
        <p:nvPicPr>
          <p:cNvPr descr="preencoded.png" id="627" name="Google Shape;627;p24"/>
          <p:cNvPicPr preferRelativeResize="0"/>
          <p:nvPr/>
        </p:nvPicPr>
        <p:blipFill rotWithShape="1">
          <a:blip r:embed="rId8">
            <a:alphaModFix/>
          </a:blip>
          <a:srcRect b="0" l="0" r="0" t="0"/>
          <a:stretch/>
        </p:blipFill>
        <p:spPr>
          <a:xfrm>
            <a:off x="12650781" y="241300"/>
            <a:ext cx="10123165" cy="13474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0" name="Shape 40"/>
        <p:cNvGrpSpPr/>
        <p:nvPr/>
      </p:nvGrpSpPr>
      <p:grpSpPr>
        <a:xfrm>
          <a:off x="0" y="0"/>
          <a:ext cx="0" cy="0"/>
          <a:chOff x="0" y="0"/>
          <a:chExt cx="0" cy="0"/>
        </a:xfrm>
      </p:grpSpPr>
      <p:pic>
        <p:nvPicPr>
          <p:cNvPr descr="preencoded.png" id="41" name="Google Shape;41;p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 name="Google Shape;4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 name="Google Shape;43;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44" name="Google Shape;44;p3"/>
          <p:cNvPicPr preferRelativeResize="0"/>
          <p:nvPr/>
        </p:nvPicPr>
        <p:blipFill rotWithShape="1">
          <a:blip r:embed="rId5">
            <a:alphaModFix/>
          </a:blip>
          <a:srcRect b="0" l="0" r="0" t="0"/>
          <a:stretch/>
        </p:blipFill>
        <p:spPr>
          <a:xfrm>
            <a:off x="5245756" y="1092200"/>
            <a:ext cx="13997149" cy="2717800"/>
          </a:xfrm>
          <a:prstGeom prst="rect">
            <a:avLst/>
          </a:prstGeom>
          <a:noFill/>
          <a:ln>
            <a:noFill/>
          </a:ln>
        </p:spPr>
      </p:pic>
      <p:sp>
        <p:nvSpPr>
          <p:cNvPr id="45" name="Google Shape;45;p3"/>
          <p:cNvSpPr/>
          <p:nvPr/>
        </p:nvSpPr>
        <p:spPr>
          <a:xfrm>
            <a:off x="6185673" y="1473200"/>
            <a:ext cx="12557636"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Lilita One"/>
                <a:ea typeface="Lilita One"/>
                <a:cs typeface="Lilita One"/>
                <a:sym typeface="Lilita One"/>
              </a:rPr>
              <a:t>Table of Contents</a:t>
            </a:r>
            <a:endParaRPr b="0" i="0" sz="12800" u="none" cap="none" strike="noStrike">
              <a:solidFill>
                <a:schemeClr val="dk1"/>
              </a:solidFill>
              <a:latin typeface="Calibri"/>
              <a:ea typeface="Calibri"/>
              <a:cs typeface="Calibri"/>
              <a:sym typeface="Calibri"/>
            </a:endParaRPr>
          </a:p>
        </p:txBody>
      </p:sp>
      <p:sp>
        <p:nvSpPr>
          <p:cNvPr id="46" name="Google Shape;46;p3"/>
          <p:cNvSpPr/>
          <p:nvPr/>
        </p:nvSpPr>
        <p:spPr>
          <a:xfrm>
            <a:off x="4153419" y="4800600"/>
            <a:ext cx="16080210" cy="759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4153419" y="48006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 name="Google Shape;48;p3"/>
          <p:cNvPicPr preferRelativeResize="0"/>
          <p:nvPr/>
        </p:nvPicPr>
        <p:blipFill rotWithShape="1">
          <a:blip r:embed="rId6">
            <a:alphaModFix/>
          </a:blip>
          <a:srcRect b="0" l="0" r="0" t="0"/>
          <a:stretch/>
        </p:blipFill>
        <p:spPr>
          <a:xfrm>
            <a:off x="4153419" y="4800600"/>
            <a:ext cx="1625803" cy="1625600"/>
          </a:xfrm>
          <a:prstGeom prst="rect">
            <a:avLst/>
          </a:prstGeom>
          <a:noFill/>
          <a:ln>
            <a:noFill/>
          </a:ln>
        </p:spPr>
      </p:pic>
      <p:sp>
        <p:nvSpPr>
          <p:cNvPr id="49" name="Google Shape;49;p3"/>
          <p:cNvSpPr/>
          <p:nvPr/>
        </p:nvSpPr>
        <p:spPr>
          <a:xfrm>
            <a:off x="4153419" y="48006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4540818" y="5162550"/>
            <a:ext cx="851006"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633ECA"/>
                </a:solidFill>
                <a:latin typeface="Lilita One"/>
                <a:ea typeface="Lilita One"/>
                <a:cs typeface="Lilita One"/>
                <a:sym typeface="Lilita One"/>
              </a:rPr>
              <a:t>01</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5982448" y="48831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5982448" y="4883150"/>
            <a:ext cx="613486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Introduction</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5982448" y="5683250"/>
            <a:ext cx="6067125"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p3"/>
          <p:cNvSpPr/>
          <p:nvPr/>
        </p:nvSpPr>
        <p:spPr>
          <a:xfrm>
            <a:off x="12472959" y="48006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 name="Google Shape;55;p3"/>
          <p:cNvPicPr preferRelativeResize="0"/>
          <p:nvPr/>
        </p:nvPicPr>
        <p:blipFill rotWithShape="1">
          <a:blip r:embed="rId6">
            <a:alphaModFix/>
          </a:blip>
          <a:srcRect b="0" l="0" r="0" t="0"/>
          <a:stretch/>
        </p:blipFill>
        <p:spPr>
          <a:xfrm>
            <a:off x="12472959" y="4800600"/>
            <a:ext cx="1625803" cy="1625600"/>
          </a:xfrm>
          <a:prstGeom prst="rect">
            <a:avLst/>
          </a:prstGeom>
          <a:noFill/>
          <a:ln>
            <a:noFill/>
          </a:ln>
        </p:spPr>
      </p:pic>
      <p:sp>
        <p:nvSpPr>
          <p:cNvPr id="56" name="Google Shape;56;p3"/>
          <p:cNvSpPr/>
          <p:nvPr/>
        </p:nvSpPr>
        <p:spPr>
          <a:xfrm>
            <a:off x="12472959" y="48006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2828603" y="5162550"/>
            <a:ext cx="91451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633ECA"/>
                </a:solidFill>
                <a:latin typeface="Lilita One"/>
                <a:ea typeface="Lilita One"/>
                <a:cs typeface="Lilita One"/>
                <a:sym typeface="Lilita One"/>
              </a:rPr>
              <a:t>02</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14301988" y="48831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4301988" y="4883150"/>
            <a:ext cx="613486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Encounters</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4301988" y="5683250"/>
            <a:ext cx="6067125"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Unicorn Sightings</a:t>
            </a:r>
            <a:endParaRPr b="0" i="0" sz="3200" u="none" cap="none" strike="noStrike">
              <a:solidFill>
                <a:schemeClr val="dk1"/>
              </a:solidFill>
              <a:latin typeface="Calibri"/>
              <a:ea typeface="Calibri"/>
              <a:cs typeface="Calibri"/>
              <a:sym typeface="Calibri"/>
            </a:endParaRPr>
          </a:p>
        </p:txBody>
      </p:sp>
      <p:sp>
        <p:nvSpPr>
          <p:cNvPr id="61" name="Google Shape;61;p3"/>
          <p:cNvSpPr/>
          <p:nvPr/>
        </p:nvSpPr>
        <p:spPr>
          <a:xfrm>
            <a:off x="4153419" y="7785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 name="Google Shape;62;p3"/>
          <p:cNvPicPr preferRelativeResize="0"/>
          <p:nvPr/>
        </p:nvPicPr>
        <p:blipFill rotWithShape="1">
          <a:blip r:embed="rId6">
            <a:alphaModFix/>
          </a:blip>
          <a:srcRect b="0" l="0" r="0" t="0"/>
          <a:stretch/>
        </p:blipFill>
        <p:spPr>
          <a:xfrm>
            <a:off x="4153419" y="7785100"/>
            <a:ext cx="1625803" cy="1625600"/>
          </a:xfrm>
          <a:prstGeom prst="rect">
            <a:avLst/>
          </a:prstGeom>
          <a:noFill/>
          <a:ln>
            <a:noFill/>
          </a:ln>
        </p:spPr>
      </p:pic>
      <p:sp>
        <p:nvSpPr>
          <p:cNvPr id="63" name="Google Shape;63;p3"/>
          <p:cNvSpPr/>
          <p:nvPr/>
        </p:nvSpPr>
        <p:spPr>
          <a:xfrm>
            <a:off x="4153419" y="77851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4502713" y="8147050"/>
            <a:ext cx="927216"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633ECA"/>
                </a:solidFill>
                <a:latin typeface="Lilita One"/>
                <a:ea typeface="Lilita One"/>
                <a:cs typeface="Lilita One"/>
                <a:sym typeface="Lilita One"/>
              </a:rPr>
              <a:t>03</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5982448" y="78676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5982448" y="7867650"/>
            <a:ext cx="613486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Wonders</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5982448" y="8667750"/>
            <a:ext cx="6067125"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Wishes Granted</a:t>
            </a:r>
            <a:endParaRPr b="0" i="0" sz="3200" u="none" cap="none" strike="noStrike">
              <a:solidFill>
                <a:schemeClr val="dk1"/>
              </a:solidFill>
              <a:latin typeface="Calibri"/>
              <a:ea typeface="Calibri"/>
              <a:cs typeface="Calibri"/>
              <a:sym typeface="Calibri"/>
            </a:endParaRPr>
          </a:p>
        </p:txBody>
      </p:sp>
      <p:sp>
        <p:nvSpPr>
          <p:cNvPr id="68" name="Google Shape;68;p3"/>
          <p:cNvSpPr/>
          <p:nvPr/>
        </p:nvSpPr>
        <p:spPr>
          <a:xfrm>
            <a:off x="12472959" y="7785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 name="Google Shape;69;p3"/>
          <p:cNvPicPr preferRelativeResize="0"/>
          <p:nvPr/>
        </p:nvPicPr>
        <p:blipFill rotWithShape="1">
          <a:blip r:embed="rId6">
            <a:alphaModFix/>
          </a:blip>
          <a:srcRect b="0" l="0" r="0" t="0"/>
          <a:stretch/>
        </p:blipFill>
        <p:spPr>
          <a:xfrm>
            <a:off x="12472959" y="7785100"/>
            <a:ext cx="1625803" cy="1625600"/>
          </a:xfrm>
          <a:prstGeom prst="rect">
            <a:avLst/>
          </a:prstGeom>
          <a:noFill/>
          <a:ln>
            <a:noFill/>
          </a:ln>
        </p:spPr>
      </p:pic>
      <p:sp>
        <p:nvSpPr>
          <p:cNvPr id="70" name="Google Shape;70;p3"/>
          <p:cNvSpPr/>
          <p:nvPr/>
        </p:nvSpPr>
        <p:spPr>
          <a:xfrm>
            <a:off x="12472959" y="77851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2803200" y="8147050"/>
            <a:ext cx="965321"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633ECA"/>
                </a:solidFill>
                <a:latin typeface="Lilita One"/>
                <a:ea typeface="Lilita One"/>
                <a:cs typeface="Lilita One"/>
                <a:sym typeface="Lilita One"/>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4301988" y="78676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4301988" y="7867650"/>
            <a:ext cx="613486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4301988" y="8667750"/>
            <a:ext cx="6067125"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4153419" y="107696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 name="Google Shape;76;p3"/>
          <p:cNvPicPr preferRelativeResize="0"/>
          <p:nvPr/>
        </p:nvPicPr>
        <p:blipFill rotWithShape="1">
          <a:blip r:embed="rId6">
            <a:alphaModFix/>
          </a:blip>
          <a:srcRect b="0" l="0" r="0" t="0"/>
          <a:stretch/>
        </p:blipFill>
        <p:spPr>
          <a:xfrm>
            <a:off x="4153419" y="10769600"/>
            <a:ext cx="1625803" cy="1625600"/>
          </a:xfrm>
          <a:prstGeom prst="rect">
            <a:avLst/>
          </a:prstGeom>
          <a:noFill/>
          <a:ln>
            <a:noFill/>
          </a:ln>
        </p:spPr>
      </p:pic>
      <p:sp>
        <p:nvSpPr>
          <p:cNvPr id="77" name="Google Shape;77;p3"/>
          <p:cNvSpPr/>
          <p:nvPr/>
        </p:nvSpPr>
        <p:spPr>
          <a:xfrm>
            <a:off x="4153419" y="107696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4509064" y="11131550"/>
            <a:ext cx="91451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633ECA"/>
                </a:solidFill>
                <a:latin typeface="Lilita One"/>
                <a:ea typeface="Lilita One"/>
                <a:cs typeface="Lilita One"/>
                <a:sym typeface="Lilita One"/>
              </a:rPr>
              <a:t>05</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5982448" y="108521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5982448" y="10852150"/>
            <a:ext cx="613486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Adventure</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5982448" y="11652250"/>
            <a:ext cx="6067125"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Happily Ever After</a:t>
            </a:r>
            <a:endParaRPr b="0" i="0" sz="3200" u="none" cap="none" strike="noStrike">
              <a:solidFill>
                <a:schemeClr val="dk1"/>
              </a:solidFill>
              <a:latin typeface="Calibri"/>
              <a:ea typeface="Calibri"/>
              <a:cs typeface="Calibri"/>
              <a:sym typeface="Calibri"/>
            </a:endParaRPr>
          </a:p>
        </p:txBody>
      </p:sp>
      <p:sp>
        <p:nvSpPr>
          <p:cNvPr id="82" name="Google Shape;82;p3"/>
          <p:cNvSpPr/>
          <p:nvPr/>
        </p:nvSpPr>
        <p:spPr>
          <a:xfrm>
            <a:off x="12472959" y="107696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 name="Google Shape;83;p3"/>
          <p:cNvPicPr preferRelativeResize="0"/>
          <p:nvPr/>
        </p:nvPicPr>
        <p:blipFill rotWithShape="1">
          <a:blip r:embed="rId6">
            <a:alphaModFix/>
          </a:blip>
          <a:srcRect b="0" l="0" r="0" t="0"/>
          <a:stretch/>
        </p:blipFill>
        <p:spPr>
          <a:xfrm>
            <a:off x="12472959" y="10769600"/>
            <a:ext cx="1625803" cy="1625600"/>
          </a:xfrm>
          <a:prstGeom prst="rect">
            <a:avLst/>
          </a:prstGeom>
          <a:noFill/>
          <a:ln>
            <a:noFill/>
          </a:ln>
        </p:spPr>
      </p:pic>
      <p:sp>
        <p:nvSpPr>
          <p:cNvPr id="84" name="Google Shape;84;p3"/>
          <p:cNvSpPr/>
          <p:nvPr/>
        </p:nvSpPr>
        <p:spPr>
          <a:xfrm>
            <a:off x="12472959" y="107696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2809551" y="11131550"/>
            <a:ext cx="952619"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633ECA"/>
                </a:solidFill>
                <a:latin typeface="Lilita One"/>
                <a:ea typeface="Lilita One"/>
                <a:cs typeface="Lilita One"/>
                <a:sym typeface="Lilita One"/>
              </a:rPr>
              <a:t>06</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4301988" y="108521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4301988" y="10852150"/>
            <a:ext cx="613486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Conclusion</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4301988" y="11652250"/>
            <a:ext cx="6067125" cy="79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93" name="Shape 93"/>
        <p:cNvGrpSpPr/>
        <p:nvPr/>
      </p:nvGrpSpPr>
      <p:grpSpPr>
        <a:xfrm>
          <a:off x="0" y="0"/>
          <a:ext cx="0" cy="0"/>
          <a:chOff x="0" y="0"/>
          <a:chExt cx="0" cy="0"/>
        </a:xfrm>
      </p:grpSpPr>
      <p:pic>
        <p:nvPicPr>
          <p:cNvPr descr="preencoded.png" id="94" name="Google Shape;94;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5" name="Google Shape;9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6" name="Google Shape;96;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7" name="Google Shape;97;p4"/>
          <p:cNvSpPr/>
          <p:nvPr/>
        </p:nvSpPr>
        <p:spPr>
          <a:xfrm>
            <a:off x="6884260" y="4838700"/>
            <a:ext cx="10618527"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8" name="Google Shape;98;p4"/>
          <p:cNvPicPr preferRelativeResize="0"/>
          <p:nvPr/>
        </p:nvPicPr>
        <p:blipFill rotWithShape="1">
          <a:blip r:embed="rId5">
            <a:alphaModFix/>
          </a:blip>
          <a:srcRect b="0" l="0" r="0" t="0"/>
          <a:stretch/>
        </p:blipFill>
        <p:spPr>
          <a:xfrm>
            <a:off x="6782648" y="4737100"/>
            <a:ext cx="10923365" cy="2717800"/>
          </a:xfrm>
          <a:prstGeom prst="rect">
            <a:avLst/>
          </a:prstGeom>
          <a:noFill/>
          <a:ln>
            <a:noFill/>
          </a:ln>
        </p:spPr>
      </p:pic>
      <p:sp>
        <p:nvSpPr>
          <p:cNvPr id="99" name="Google Shape;99;p4"/>
          <p:cNvSpPr/>
          <p:nvPr/>
        </p:nvSpPr>
        <p:spPr>
          <a:xfrm>
            <a:off x="7451598" y="5118100"/>
            <a:ext cx="9483852" cy="239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FFFFFF"/>
                </a:solidFill>
                <a:latin typeface="Lilita One"/>
                <a:ea typeface="Lilita One"/>
                <a:cs typeface="Lilita One"/>
                <a:sym typeface="Lilita One"/>
              </a:rPr>
              <a:t>Introduction</a:t>
            </a:r>
            <a:endParaRPr b="0" i="0" sz="12800" u="none" cap="none" strike="noStrike">
              <a:solidFill>
                <a:schemeClr val="dk1"/>
              </a:solidFill>
              <a:latin typeface="Calibri"/>
              <a:ea typeface="Calibri"/>
              <a:cs typeface="Calibri"/>
              <a:sym typeface="Calibri"/>
            </a:endParaRPr>
          </a:p>
        </p:txBody>
      </p:sp>
      <p:sp>
        <p:nvSpPr>
          <p:cNvPr id="100" name="Google Shape;100;p4"/>
          <p:cNvSpPr/>
          <p:nvPr/>
        </p:nvSpPr>
        <p:spPr>
          <a:xfrm>
            <a:off x="6816519" y="7556500"/>
            <a:ext cx="10754011" cy="1456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Catamaran"/>
                <a:ea typeface="Catamaran"/>
                <a:cs typeface="Catamaran"/>
                <a:sym typeface="Catamaran"/>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preencoded.png" id="101" name="Google Shape;101;p4"/>
          <p:cNvPicPr preferRelativeResize="0"/>
          <p:nvPr/>
        </p:nvPicPr>
        <p:blipFill rotWithShape="1">
          <a:blip r:embed="rId6">
            <a:alphaModFix/>
          </a:blip>
          <a:srcRect b="0" l="0" r="0" t="0"/>
          <a:stretch/>
        </p:blipFill>
        <p:spPr>
          <a:xfrm>
            <a:off x="17502788" y="6972300"/>
            <a:ext cx="6884260" cy="6743700"/>
          </a:xfrm>
          <a:prstGeom prst="rect">
            <a:avLst/>
          </a:prstGeom>
          <a:noFill/>
          <a:ln>
            <a:noFill/>
          </a:ln>
        </p:spPr>
      </p:pic>
      <p:pic>
        <p:nvPicPr>
          <p:cNvPr descr="preencoded.png" id="102" name="Google Shape;102;p4"/>
          <p:cNvPicPr preferRelativeResize="0"/>
          <p:nvPr/>
        </p:nvPicPr>
        <p:blipFill rotWithShape="1">
          <a:blip r:embed="rId7">
            <a:alphaModFix/>
          </a:blip>
          <a:srcRect b="0" l="0" r="0" t="0"/>
          <a:stretch/>
        </p:blipFill>
        <p:spPr>
          <a:xfrm>
            <a:off x="0" y="0"/>
            <a:ext cx="5957045" cy="6045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07" name="Shape 107"/>
        <p:cNvGrpSpPr/>
        <p:nvPr/>
      </p:nvGrpSpPr>
      <p:grpSpPr>
        <a:xfrm>
          <a:off x="0" y="0"/>
          <a:ext cx="0" cy="0"/>
          <a:chOff x="0" y="0"/>
          <a:chExt cx="0" cy="0"/>
        </a:xfrm>
      </p:grpSpPr>
      <p:pic>
        <p:nvPicPr>
          <p:cNvPr descr="preencoded.png" id="108" name="Google Shape;108;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09" name="Google Shape;109;p5"/>
          <p:cNvPicPr preferRelativeResize="0"/>
          <p:nvPr/>
        </p:nvPicPr>
        <p:blipFill rotWithShape="1">
          <a:blip r:embed="rId4">
            <a:alphaModFix/>
          </a:blip>
          <a:srcRect b="0" l="0" r="0" t="0"/>
          <a:stretch/>
        </p:blipFill>
        <p:spPr>
          <a:xfrm>
            <a:off x="19852581" y="0"/>
            <a:ext cx="4534467" cy="5336022"/>
          </a:xfrm>
          <a:prstGeom prst="rect">
            <a:avLst/>
          </a:prstGeom>
          <a:noFill/>
          <a:ln>
            <a:noFill/>
          </a:ln>
        </p:spPr>
      </p:pic>
      <p:sp>
        <p:nvSpPr>
          <p:cNvPr id="110" name="Google Shape;110;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1" name="Google Shape;111;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112" name="Google Shape;112;p5"/>
          <p:cNvPicPr preferRelativeResize="0"/>
          <p:nvPr/>
        </p:nvPicPr>
        <p:blipFill rotWithShape="1">
          <a:blip r:embed="rId6">
            <a:alphaModFix/>
          </a:blip>
          <a:srcRect b="0" l="0" r="0" t="0"/>
          <a:stretch/>
        </p:blipFill>
        <p:spPr>
          <a:xfrm>
            <a:off x="2857857" y="1930400"/>
            <a:ext cx="15419727" cy="2019300"/>
          </a:xfrm>
          <a:prstGeom prst="rect">
            <a:avLst/>
          </a:prstGeom>
          <a:noFill/>
          <a:ln>
            <a:noFill/>
          </a:ln>
        </p:spPr>
      </p:pic>
      <p:sp>
        <p:nvSpPr>
          <p:cNvPr id="113" name="Google Shape;113;p5"/>
          <p:cNvSpPr/>
          <p:nvPr/>
        </p:nvSpPr>
        <p:spPr>
          <a:xfrm>
            <a:off x="3797775" y="2311400"/>
            <a:ext cx="13776989"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Lilita One"/>
                <a:ea typeface="Lilita One"/>
                <a:cs typeface="Lilita One"/>
                <a:sym typeface="Lilita One"/>
              </a:rPr>
              <a:t>The Realm of the Extraordinary</a:t>
            </a:r>
            <a:endParaRPr b="0" i="0" sz="8000" u="none" cap="none" strike="noStrike">
              <a:solidFill>
                <a:schemeClr val="dk1"/>
              </a:solidFill>
              <a:latin typeface="Calibri"/>
              <a:ea typeface="Calibri"/>
              <a:cs typeface="Calibri"/>
              <a:sym typeface="Calibri"/>
            </a:endParaRPr>
          </a:p>
        </p:txBody>
      </p:sp>
      <p:sp>
        <p:nvSpPr>
          <p:cNvPr id="114" name="Google Shape;114;p5"/>
          <p:cNvSpPr/>
          <p:nvPr/>
        </p:nvSpPr>
        <p:spPr>
          <a:xfrm>
            <a:off x="2959470" y="4737100"/>
            <a:ext cx="8861474" cy="607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5" name="Google Shape;115;p5"/>
          <p:cNvSpPr/>
          <p:nvPr/>
        </p:nvSpPr>
        <p:spPr>
          <a:xfrm>
            <a:off x="12701588" y="4737100"/>
            <a:ext cx="8861474" cy="607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20" name="Shape 120"/>
        <p:cNvGrpSpPr/>
        <p:nvPr/>
      </p:nvGrpSpPr>
      <p:grpSpPr>
        <a:xfrm>
          <a:off x="0" y="0"/>
          <a:ext cx="0" cy="0"/>
          <a:chOff x="0" y="0"/>
          <a:chExt cx="0" cy="0"/>
        </a:xfrm>
      </p:grpSpPr>
      <p:pic>
        <p:nvPicPr>
          <p:cNvPr descr="preencoded.png" id="121" name="Google Shape;121;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2" name="Google Shape;122;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3" name="Google Shape;123;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124" name="Google Shape;124;p6"/>
          <p:cNvPicPr preferRelativeResize="0"/>
          <p:nvPr/>
        </p:nvPicPr>
        <p:blipFill rotWithShape="1">
          <a:blip r:embed="rId5">
            <a:alphaModFix/>
          </a:blip>
          <a:srcRect b="0" l="0" r="0" t="0"/>
          <a:stretch/>
        </p:blipFill>
        <p:spPr>
          <a:xfrm>
            <a:off x="11202800" y="1016000"/>
            <a:ext cx="11685461" cy="11684000"/>
          </a:xfrm>
          <a:prstGeom prst="rect">
            <a:avLst/>
          </a:prstGeom>
          <a:noFill/>
          <a:ln>
            <a:noFill/>
          </a:ln>
        </p:spPr>
      </p:pic>
      <p:sp>
        <p:nvSpPr>
          <p:cNvPr id="125" name="Google Shape;125;p6"/>
          <p:cNvSpPr/>
          <p:nvPr/>
        </p:nvSpPr>
        <p:spPr>
          <a:xfrm>
            <a:off x="800200" y="2705100"/>
            <a:ext cx="9907238"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6" name="Google Shape;126;p6"/>
          <p:cNvPicPr preferRelativeResize="0"/>
          <p:nvPr/>
        </p:nvPicPr>
        <p:blipFill rotWithShape="1">
          <a:blip r:embed="rId6">
            <a:alphaModFix/>
          </a:blip>
          <a:srcRect b="0" l="0" r="0" t="0"/>
          <a:stretch/>
        </p:blipFill>
        <p:spPr>
          <a:xfrm>
            <a:off x="800200" y="3548528"/>
            <a:ext cx="1016127" cy="1196051"/>
          </a:xfrm>
          <a:prstGeom prst="rect">
            <a:avLst/>
          </a:prstGeom>
          <a:noFill/>
          <a:ln>
            <a:noFill/>
          </a:ln>
        </p:spPr>
      </p:pic>
      <p:sp>
        <p:nvSpPr>
          <p:cNvPr id="127" name="Google Shape;127;p6"/>
          <p:cNvSpPr/>
          <p:nvPr/>
        </p:nvSpPr>
        <p:spPr>
          <a:xfrm>
            <a:off x="2222778" y="2705100"/>
            <a:ext cx="8484660"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
          <p:cNvSpPr/>
          <p:nvPr/>
        </p:nvSpPr>
        <p:spPr>
          <a:xfrm>
            <a:off x="2222778" y="2705100"/>
            <a:ext cx="868788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p6"/>
          <p:cNvSpPr/>
          <p:nvPr/>
        </p:nvSpPr>
        <p:spPr>
          <a:xfrm>
            <a:off x="2222778" y="3606800"/>
            <a:ext cx="8620144"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0" name="Google Shape;130;p6"/>
          <p:cNvSpPr/>
          <p:nvPr/>
        </p:nvSpPr>
        <p:spPr>
          <a:xfrm>
            <a:off x="800200" y="6858000"/>
            <a:ext cx="9907238"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1" name="Google Shape;131;p6"/>
          <p:cNvPicPr preferRelativeResize="0"/>
          <p:nvPr/>
        </p:nvPicPr>
        <p:blipFill rotWithShape="1">
          <a:blip r:embed="rId7">
            <a:alphaModFix/>
          </a:blip>
          <a:srcRect b="0" l="0" r="0" t="0"/>
          <a:stretch/>
        </p:blipFill>
        <p:spPr>
          <a:xfrm>
            <a:off x="800200" y="7526406"/>
            <a:ext cx="1016127" cy="1546089"/>
          </a:xfrm>
          <a:prstGeom prst="rect">
            <a:avLst/>
          </a:prstGeom>
          <a:noFill/>
          <a:ln>
            <a:noFill/>
          </a:ln>
        </p:spPr>
      </p:pic>
      <p:sp>
        <p:nvSpPr>
          <p:cNvPr id="132" name="Google Shape;132;p6"/>
          <p:cNvSpPr/>
          <p:nvPr/>
        </p:nvSpPr>
        <p:spPr>
          <a:xfrm>
            <a:off x="2222778" y="6858000"/>
            <a:ext cx="8484660"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2222778" y="6858000"/>
            <a:ext cx="868788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Dragon Taming</a:t>
            </a:r>
            <a:endParaRPr b="0" i="0" sz="4800" u="none" cap="none" strike="noStrike">
              <a:solidFill>
                <a:schemeClr val="dk1"/>
              </a:solidFill>
              <a:latin typeface="Calibri"/>
              <a:ea typeface="Calibri"/>
              <a:cs typeface="Calibri"/>
              <a:sym typeface="Calibri"/>
            </a:endParaRPr>
          </a:p>
        </p:txBody>
      </p:sp>
      <p:sp>
        <p:nvSpPr>
          <p:cNvPr id="134" name="Google Shape;134;p6"/>
          <p:cNvSpPr/>
          <p:nvPr/>
        </p:nvSpPr>
        <p:spPr>
          <a:xfrm>
            <a:off x="2222778" y="7759700"/>
            <a:ext cx="8620144"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39" name="Shape 139"/>
        <p:cNvGrpSpPr/>
        <p:nvPr/>
      </p:nvGrpSpPr>
      <p:grpSpPr>
        <a:xfrm>
          <a:off x="0" y="0"/>
          <a:ext cx="0" cy="0"/>
          <a:chOff x="0" y="0"/>
          <a:chExt cx="0" cy="0"/>
        </a:xfrm>
      </p:grpSpPr>
      <p:pic>
        <p:nvPicPr>
          <p:cNvPr descr="preencoded.png" id="140" name="Google Shape;140;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1" name="Google Shape;141;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2" name="Google Shape;142;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43" name="Google Shape;143;p7"/>
          <p:cNvSpPr/>
          <p:nvPr/>
        </p:nvSpPr>
        <p:spPr>
          <a:xfrm>
            <a:off x="495362" y="1384300"/>
            <a:ext cx="5639505"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4" name="Google Shape;144;p7"/>
          <p:cNvPicPr preferRelativeResize="0"/>
          <p:nvPr/>
        </p:nvPicPr>
        <p:blipFill rotWithShape="1">
          <a:blip r:embed="rId5">
            <a:alphaModFix/>
          </a:blip>
          <a:srcRect b="0" l="0" r="0" t="0"/>
          <a:stretch/>
        </p:blipFill>
        <p:spPr>
          <a:xfrm>
            <a:off x="495362" y="1384300"/>
            <a:ext cx="961255" cy="838200"/>
          </a:xfrm>
          <a:prstGeom prst="rect">
            <a:avLst/>
          </a:prstGeom>
          <a:noFill/>
          <a:ln>
            <a:noFill/>
          </a:ln>
        </p:spPr>
      </p:pic>
      <p:sp>
        <p:nvSpPr>
          <p:cNvPr id="145" name="Google Shape;145;p7"/>
          <p:cNvSpPr/>
          <p:nvPr/>
        </p:nvSpPr>
        <p:spPr>
          <a:xfrm>
            <a:off x="495362" y="2832100"/>
            <a:ext cx="4585273" cy="6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495362" y="2832100"/>
            <a:ext cx="478849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Unicorn Sightings</a:t>
            </a:r>
            <a:endParaRPr b="0" i="0" sz="4800" u="none" cap="none" strike="noStrike">
              <a:solidFill>
                <a:schemeClr val="dk1"/>
              </a:solidFill>
              <a:latin typeface="Calibri"/>
              <a:ea typeface="Calibri"/>
              <a:cs typeface="Calibri"/>
              <a:sym typeface="Calibri"/>
            </a:endParaRPr>
          </a:p>
        </p:txBody>
      </p:sp>
      <p:sp>
        <p:nvSpPr>
          <p:cNvPr id="147" name="Google Shape;147;p7"/>
          <p:cNvSpPr/>
          <p:nvPr/>
        </p:nvSpPr>
        <p:spPr>
          <a:xfrm>
            <a:off x="495362" y="4140200"/>
            <a:ext cx="5639505"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7"/>
          <p:cNvSpPr/>
          <p:nvPr/>
        </p:nvSpPr>
        <p:spPr>
          <a:xfrm>
            <a:off x="495362" y="4140200"/>
            <a:ext cx="5774988"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149" name="Google Shape;149;p7"/>
          <p:cNvPicPr preferRelativeResize="0"/>
          <p:nvPr/>
        </p:nvPicPr>
        <p:blipFill rotWithShape="1">
          <a:blip r:embed="rId6">
            <a:alphaModFix/>
          </a:blip>
          <a:srcRect b="0" l="0" r="0" t="0"/>
          <a:stretch/>
        </p:blipFill>
        <p:spPr>
          <a:xfrm>
            <a:off x="495362" y="7391400"/>
            <a:ext cx="5639505" cy="5207000"/>
          </a:xfrm>
          <a:prstGeom prst="rect">
            <a:avLst/>
          </a:prstGeom>
          <a:noFill/>
          <a:ln>
            <a:noFill/>
          </a:ln>
        </p:spPr>
      </p:pic>
      <p:sp>
        <p:nvSpPr>
          <p:cNvPr id="150" name="Google Shape;150;p7"/>
          <p:cNvSpPr/>
          <p:nvPr/>
        </p:nvSpPr>
        <p:spPr>
          <a:xfrm>
            <a:off x="6414302" y="1384300"/>
            <a:ext cx="5639505"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1" name="Google Shape;151;p7"/>
          <p:cNvPicPr preferRelativeResize="0"/>
          <p:nvPr/>
        </p:nvPicPr>
        <p:blipFill rotWithShape="1">
          <a:blip r:embed="rId7">
            <a:alphaModFix/>
          </a:blip>
          <a:srcRect b="0" l="0" r="0" t="0"/>
          <a:stretch/>
        </p:blipFill>
        <p:spPr>
          <a:xfrm>
            <a:off x="6414302" y="1384300"/>
            <a:ext cx="775206" cy="838200"/>
          </a:xfrm>
          <a:prstGeom prst="rect">
            <a:avLst/>
          </a:prstGeom>
          <a:noFill/>
          <a:ln>
            <a:noFill/>
          </a:ln>
        </p:spPr>
      </p:pic>
      <p:sp>
        <p:nvSpPr>
          <p:cNvPr id="152" name="Google Shape;152;p7"/>
          <p:cNvSpPr/>
          <p:nvPr/>
        </p:nvSpPr>
        <p:spPr>
          <a:xfrm>
            <a:off x="6414302" y="2832100"/>
            <a:ext cx="3924791" cy="6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7"/>
          <p:cNvSpPr/>
          <p:nvPr/>
        </p:nvSpPr>
        <p:spPr>
          <a:xfrm>
            <a:off x="6414302" y="2832100"/>
            <a:ext cx="412801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Dragon Taming</a:t>
            </a:r>
            <a:endParaRPr b="0" i="0" sz="4800" u="none" cap="none" strike="noStrike">
              <a:solidFill>
                <a:schemeClr val="dk1"/>
              </a:solidFill>
              <a:latin typeface="Calibri"/>
              <a:ea typeface="Calibri"/>
              <a:cs typeface="Calibri"/>
              <a:sym typeface="Calibri"/>
            </a:endParaRPr>
          </a:p>
        </p:txBody>
      </p:sp>
      <p:sp>
        <p:nvSpPr>
          <p:cNvPr id="154" name="Google Shape;154;p7"/>
          <p:cNvSpPr/>
          <p:nvPr/>
        </p:nvSpPr>
        <p:spPr>
          <a:xfrm>
            <a:off x="6414302" y="4140200"/>
            <a:ext cx="5639505"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7"/>
          <p:cNvSpPr/>
          <p:nvPr/>
        </p:nvSpPr>
        <p:spPr>
          <a:xfrm>
            <a:off x="6414302" y="4140200"/>
            <a:ext cx="5774988"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closer look at the art of taming dragons and the brave adventurers who take on creatures.</a:t>
            </a:r>
            <a:endParaRPr b="0" i="0" sz="3200" u="none" cap="none" strike="noStrike">
              <a:solidFill>
                <a:schemeClr val="dk1"/>
              </a:solidFill>
              <a:latin typeface="Calibri"/>
              <a:ea typeface="Calibri"/>
              <a:cs typeface="Calibri"/>
              <a:sym typeface="Calibri"/>
            </a:endParaRPr>
          </a:p>
        </p:txBody>
      </p:sp>
      <p:pic>
        <p:nvPicPr>
          <p:cNvPr descr="preencoded.png" id="156" name="Google Shape;156;p7"/>
          <p:cNvPicPr preferRelativeResize="0"/>
          <p:nvPr/>
        </p:nvPicPr>
        <p:blipFill rotWithShape="1">
          <a:blip r:embed="rId8">
            <a:alphaModFix/>
          </a:blip>
          <a:srcRect b="0" l="0" r="0" t="0"/>
          <a:stretch/>
        </p:blipFill>
        <p:spPr>
          <a:xfrm>
            <a:off x="6414302" y="7391400"/>
            <a:ext cx="5639505" cy="5207000"/>
          </a:xfrm>
          <a:prstGeom prst="rect">
            <a:avLst/>
          </a:prstGeom>
          <a:noFill/>
          <a:ln>
            <a:noFill/>
          </a:ln>
        </p:spPr>
      </p:pic>
      <p:sp>
        <p:nvSpPr>
          <p:cNvPr id="157" name="Google Shape;157;p7"/>
          <p:cNvSpPr/>
          <p:nvPr/>
        </p:nvSpPr>
        <p:spPr>
          <a:xfrm>
            <a:off x="12333241" y="1384300"/>
            <a:ext cx="5639505"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8" name="Google Shape;158;p7"/>
          <p:cNvPicPr preferRelativeResize="0"/>
          <p:nvPr/>
        </p:nvPicPr>
        <p:blipFill rotWithShape="1">
          <a:blip r:embed="rId9">
            <a:alphaModFix/>
          </a:blip>
          <a:srcRect b="0" l="0" r="0" t="0"/>
          <a:stretch/>
        </p:blipFill>
        <p:spPr>
          <a:xfrm>
            <a:off x="12333241" y="1384300"/>
            <a:ext cx="668861" cy="838200"/>
          </a:xfrm>
          <a:prstGeom prst="rect">
            <a:avLst/>
          </a:prstGeom>
          <a:noFill/>
          <a:ln>
            <a:noFill/>
          </a:ln>
        </p:spPr>
      </p:pic>
      <p:sp>
        <p:nvSpPr>
          <p:cNvPr id="159" name="Google Shape;159;p7"/>
          <p:cNvSpPr/>
          <p:nvPr/>
        </p:nvSpPr>
        <p:spPr>
          <a:xfrm>
            <a:off x="12333241" y="2832100"/>
            <a:ext cx="4585273" cy="6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
          <p:cNvSpPr/>
          <p:nvPr/>
        </p:nvSpPr>
        <p:spPr>
          <a:xfrm>
            <a:off x="12333241" y="2832100"/>
            <a:ext cx="478849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Unicorn Sightings</a:t>
            </a:r>
            <a:endParaRPr b="0" i="0" sz="4800" u="none" cap="none" strike="noStrike">
              <a:solidFill>
                <a:schemeClr val="dk1"/>
              </a:solidFill>
              <a:latin typeface="Calibri"/>
              <a:ea typeface="Calibri"/>
              <a:cs typeface="Calibri"/>
              <a:sym typeface="Calibri"/>
            </a:endParaRPr>
          </a:p>
        </p:txBody>
      </p:sp>
      <p:sp>
        <p:nvSpPr>
          <p:cNvPr id="161" name="Google Shape;161;p7"/>
          <p:cNvSpPr/>
          <p:nvPr/>
        </p:nvSpPr>
        <p:spPr>
          <a:xfrm>
            <a:off x="12333241" y="4140200"/>
            <a:ext cx="5639505"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12333241" y="4140200"/>
            <a:ext cx="5774988"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163" name="Google Shape;163;p7"/>
          <p:cNvPicPr preferRelativeResize="0"/>
          <p:nvPr/>
        </p:nvPicPr>
        <p:blipFill rotWithShape="1">
          <a:blip r:embed="rId10">
            <a:alphaModFix/>
          </a:blip>
          <a:srcRect b="0" l="0" r="0" t="0"/>
          <a:stretch/>
        </p:blipFill>
        <p:spPr>
          <a:xfrm>
            <a:off x="12333241" y="7391400"/>
            <a:ext cx="5639505" cy="5207000"/>
          </a:xfrm>
          <a:prstGeom prst="rect">
            <a:avLst/>
          </a:prstGeom>
          <a:noFill/>
          <a:ln>
            <a:noFill/>
          </a:ln>
        </p:spPr>
      </p:pic>
      <p:sp>
        <p:nvSpPr>
          <p:cNvPr id="164" name="Google Shape;164;p7"/>
          <p:cNvSpPr/>
          <p:nvPr/>
        </p:nvSpPr>
        <p:spPr>
          <a:xfrm>
            <a:off x="18252181" y="1384300"/>
            <a:ext cx="5639505"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5" name="Google Shape;165;p7"/>
          <p:cNvPicPr preferRelativeResize="0"/>
          <p:nvPr/>
        </p:nvPicPr>
        <p:blipFill rotWithShape="1">
          <a:blip r:embed="rId11">
            <a:alphaModFix/>
          </a:blip>
          <a:srcRect b="0" l="0" r="0" t="0"/>
          <a:stretch/>
        </p:blipFill>
        <p:spPr>
          <a:xfrm>
            <a:off x="18252181" y="1384300"/>
            <a:ext cx="789567" cy="838200"/>
          </a:xfrm>
          <a:prstGeom prst="rect">
            <a:avLst/>
          </a:prstGeom>
          <a:noFill/>
          <a:ln>
            <a:noFill/>
          </a:ln>
        </p:spPr>
      </p:pic>
      <p:sp>
        <p:nvSpPr>
          <p:cNvPr id="166" name="Google Shape;166;p7"/>
          <p:cNvSpPr/>
          <p:nvPr/>
        </p:nvSpPr>
        <p:spPr>
          <a:xfrm>
            <a:off x="18252181" y="2832100"/>
            <a:ext cx="3924791" cy="6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7"/>
          <p:cNvSpPr/>
          <p:nvPr/>
        </p:nvSpPr>
        <p:spPr>
          <a:xfrm>
            <a:off x="18252181" y="2832100"/>
            <a:ext cx="412801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Dragon Taming</a:t>
            </a:r>
            <a:endParaRPr b="0" i="0" sz="4800" u="none" cap="none" strike="noStrike">
              <a:solidFill>
                <a:schemeClr val="dk1"/>
              </a:solidFill>
              <a:latin typeface="Calibri"/>
              <a:ea typeface="Calibri"/>
              <a:cs typeface="Calibri"/>
              <a:sym typeface="Calibri"/>
            </a:endParaRPr>
          </a:p>
        </p:txBody>
      </p:sp>
      <p:sp>
        <p:nvSpPr>
          <p:cNvPr id="168" name="Google Shape;168;p7"/>
          <p:cNvSpPr/>
          <p:nvPr/>
        </p:nvSpPr>
        <p:spPr>
          <a:xfrm>
            <a:off x="18252181" y="4140200"/>
            <a:ext cx="5639505"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
          <p:cNvSpPr/>
          <p:nvPr/>
        </p:nvSpPr>
        <p:spPr>
          <a:xfrm>
            <a:off x="18252181" y="4140200"/>
            <a:ext cx="5774988"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closer look at the art of taming dragons and the brave adventurers who take on creatures.</a:t>
            </a:r>
            <a:endParaRPr b="0" i="0" sz="3200" u="none" cap="none" strike="noStrike">
              <a:solidFill>
                <a:schemeClr val="dk1"/>
              </a:solidFill>
              <a:latin typeface="Calibri"/>
              <a:ea typeface="Calibri"/>
              <a:cs typeface="Calibri"/>
              <a:sym typeface="Calibri"/>
            </a:endParaRPr>
          </a:p>
        </p:txBody>
      </p:sp>
      <p:pic>
        <p:nvPicPr>
          <p:cNvPr descr="preencoded.png" id="170" name="Google Shape;170;p7"/>
          <p:cNvPicPr preferRelativeResize="0"/>
          <p:nvPr/>
        </p:nvPicPr>
        <p:blipFill rotWithShape="1">
          <a:blip r:embed="rId12">
            <a:alphaModFix/>
          </a:blip>
          <a:srcRect b="0" l="0" r="0" t="0"/>
          <a:stretch/>
        </p:blipFill>
        <p:spPr>
          <a:xfrm>
            <a:off x="18252181" y="7391400"/>
            <a:ext cx="5639505" cy="5207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75" name="Shape 175"/>
        <p:cNvGrpSpPr/>
        <p:nvPr/>
      </p:nvGrpSpPr>
      <p:grpSpPr>
        <a:xfrm>
          <a:off x="0" y="0"/>
          <a:ext cx="0" cy="0"/>
          <a:chOff x="0" y="0"/>
          <a:chExt cx="0" cy="0"/>
        </a:xfrm>
      </p:grpSpPr>
      <p:pic>
        <p:nvPicPr>
          <p:cNvPr descr="preencoded.png" id="176" name="Google Shape;176;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77" name="Google Shape;177;p8"/>
          <p:cNvPicPr preferRelativeResize="0"/>
          <p:nvPr/>
        </p:nvPicPr>
        <p:blipFill rotWithShape="1">
          <a:blip r:embed="rId4">
            <a:alphaModFix/>
          </a:blip>
          <a:srcRect b="0" l="0" r="0" t="0"/>
          <a:stretch/>
        </p:blipFill>
        <p:spPr>
          <a:xfrm>
            <a:off x="685886" y="1143000"/>
            <a:ext cx="5966698" cy="4437893"/>
          </a:xfrm>
          <a:prstGeom prst="rect">
            <a:avLst/>
          </a:prstGeom>
          <a:noFill/>
          <a:ln>
            <a:noFill/>
          </a:ln>
        </p:spPr>
      </p:pic>
      <p:sp>
        <p:nvSpPr>
          <p:cNvPr id="178" name="Google Shape;17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9" name="Google Shape;179;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preencoded.png" id="180" name="Google Shape;180;p8"/>
          <p:cNvPicPr preferRelativeResize="0"/>
          <p:nvPr/>
        </p:nvPicPr>
        <p:blipFill rotWithShape="1">
          <a:blip r:embed="rId6">
            <a:alphaModFix/>
          </a:blip>
          <a:srcRect b="0" l="0" r="0" t="0"/>
          <a:stretch/>
        </p:blipFill>
        <p:spPr>
          <a:xfrm>
            <a:off x="4902813" y="3848100"/>
            <a:ext cx="14683035" cy="6121400"/>
          </a:xfrm>
          <a:prstGeom prst="rect">
            <a:avLst/>
          </a:prstGeom>
          <a:noFill/>
          <a:ln>
            <a:noFill/>
          </a:ln>
        </p:spPr>
      </p:pic>
      <p:sp>
        <p:nvSpPr>
          <p:cNvPr id="181" name="Google Shape;181;p8"/>
          <p:cNvSpPr/>
          <p:nvPr/>
        </p:nvSpPr>
        <p:spPr>
          <a:xfrm>
            <a:off x="5842730" y="4787900"/>
            <a:ext cx="12904813" cy="369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2" name="Google Shape;182;p8"/>
          <p:cNvSpPr/>
          <p:nvPr/>
        </p:nvSpPr>
        <p:spPr>
          <a:xfrm>
            <a:off x="14873559" y="8407400"/>
            <a:ext cx="3823178"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Lilita One"/>
                <a:ea typeface="Lilita One"/>
                <a:cs typeface="Lilita One"/>
                <a:sym typeface="Lilita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87" name="Shape 187"/>
        <p:cNvGrpSpPr/>
        <p:nvPr/>
      </p:nvGrpSpPr>
      <p:grpSpPr>
        <a:xfrm>
          <a:off x="0" y="0"/>
          <a:ext cx="0" cy="0"/>
          <a:chOff x="0" y="0"/>
          <a:chExt cx="0" cy="0"/>
        </a:xfrm>
      </p:grpSpPr>
      <p:pic>
        <p:nvPicPr>
          <p:cNvPr descr="preencoded.png" id="188" name="Google Shape;188;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89" name="Google Shape;189;p9"/>
          <p:cNvPicPr preferRelativeResize="0"/>
          <p:nvPr/>
        </p:nvPicPr>
        <p:blipFill rotWithShape="1">
          <a:blip r:embed="rId4">
            <a:alphaModFix/>
          </a:blip>
          <a:srcRect b="0" l="0" r="0" t="0"/>
          <a:stretch/>
        </p:blipFill>
        <p:spPr>
          <a:xfrm>
            <a:off x="1829029" y="2171700"/>
            <a:ext cx="22558019" cy="11544300"/>
          </a:xfrm>
          <a:prstGeom prst="rect">
            <a:avLst/>
          </a:prstGeom>
          <a:noFill/>
          <a:ln>
            <a:noFill/>
          </a:ln>
        </p:spPr>
      </p:pic>
      <p:sp>
        <p:nvSpPr>
          <p:cNvPr id="190" name="Google Shape;190;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1" name="Google Shape;191;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2" name="Google Shape;192;p9"/>
          <p:cNvSpPr/>
          <p:nvPr/>
        </p:nvSpPr>
        <p:spPr>
          <a:xfrm>
            <a:off x="2502213" y="1866900"/>
            <a:ext cx="4369346" cy="36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2502213" y="1866900"/>
            <a:ext cx="4572572"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Dragon Taming Technique</a:t>
            </a:r>
            <a:endParaRPr b="0" i="0" sz="4800" u="none" cap="none" strike="noStrike">
              <a:solidFill>
                <a:schemeClr val="dk1"/>
              </a:solidFill>
              <a:latin typeface="Calibri"/>
              <a:ea typeface="Calibri"/>
              <a:cs typeface="Calibri"/>
              <a:sym typeface="Calibri"/>
            </a:endParaRPr>
          </a:p>
        </p:txBody>
      </p:sp>
      <p:sp>
        <p:nvSpPr>
          <p:cNvPr id="194" name="Google Shape;194;p9"/>
          <p:cNvSpPr/>
          <p:nvPr/>
        </p:nvSpPr>
        <p:spPr>
          <a:xfrm>
            <a:off x="2502213" y="3568700"/>
            <a:ext cx="4504830"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5" name="Google Shape;195;p9"/>
          <p:cNvSpPr/>
          <p:nvPr/>
        </p:nvSpPr>
        <p:spPr>
          <a:xfrm>
            <a:off x="17502788" y="7670800"/>
            <a:ext cx="4369346"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17502788" y="7670800"/>
            <a:ext cx="4572572"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E0E0E"/>
                </a:solidFill>
                <a:latin typeface="Lilita One"/>
                <a:ea typeface="Lilita One"/>
                <a:cs typeface="Lilita One"/>
                <a:sym typeface="Lilita One"/>
              </a:rPr>
              <a:t>The Art of Unicorn Sighting</a:t>
            </a:r>
            <a:endParaRPr b="0" i="0" sz="4800" u="none" cap="none" strike="noStrike">
              <a:solidFill>
                <a:schemeClr val="dk1"/>
              </a:solidFill>
              <a:latin typeface="Calibri"/>
              <a:ea typeface="Calibri"/>
              <a:cs typeface="Calibri"/>
              <a:sym typeface="Calibri"/>
            </a:endParaRPr>
          </a:p>
        </p:txBody>
      </p:sp>
      <p:sp>
        <p:nvSpPr>
          <p:cNvPr id="197" name="Google Shape;197;p9"/>
          <p:cNvSpPr/>
          <p:nvPr/>
        </p:nvSpPr>
        <p:spPr>
          <a:xfrm>
            <a:off x="17502788" y="9372600"/>
            <a:ext cx="4504830"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Catamaran"/>
                <a:ea typeface="Catamaran"/>
                <a:cs typeface="Catamaran"/>
                <a:sym typeface="Catamaran"/>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preencoded.png" id="198" name="Google Shape;198;p9"/>
          <p:cNvPicPr preferRelativeResize="0"/>
          <p:nvPr/>
        </p:nvPicPr>
        <p:blipFill rotWithShape="1">
          <a:blip r:embed="rId6">
            <a:alphaModFix/>
          </a:blip>
          <a:srcRect b="0" l="0" r="0" t="0"/>
          <a:stretch/>
        </p:blipFill>
        <p:spPr>
          <a:xfrm>
            <a:off x="17502788" y="0"/>
            <a:ext cx="6884260" cy="6108700"/>
          </a:xfrm>
          <a:prstGeom prst="rect">
            <a:avLst/>
          </a:prstGeom>
          <a:noFill/>
          <a:ln>
            <a:noFill/>
          </a:ln>
        </p:spPr>
      </p:pic>
      <p:pic>
        <p:nvPicPr>
          <p:cNvPr descr="preencoded.png" id="199" name="Google Shape;199;p9"/>
          <p:cNvPicPr preferRelativeResize="0"/>
          <p:nvPr/>
        </p:nvPicPr>
        <p:blipFill rotWithShape="1">
          <a:blip r:embed="rId7">
            <a:alphaModFix/>
          </a:blip>
          <a:srcRect b="0" l="0" r="0" t="0"/>
          <a:stretch/>
        </p:blipFill>
        <p:spPr>
          <a:xfrm>
            <a:off x="1574997" y="7962900"/>
            <a:ext cx="4051983" cy="404715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2023-04-11T11:51:40Z</dcterms:created>
  <dc:creator>PptxGenJS</dc:creator>
</cp:coreProperties>
</file>