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சேர்ந்து பாடுவோம்</a:t>
            </a:r>
          </a:p>
          <a:p>
            <a:r>
              <a:rPr lang="en-IN" dirty="0"/>
              <a:t>Slide 2 - </a:t>
            </a:r>
            <a:r>
              <a:rPr lang="ta-IN" dirty="0" err="1"/>
              <a:t>ஆராதிப்போம்</a:t>
            </a:r>
            <a:r>
              <a:rPr lang="ta-IN" dirty="0"/>
              <a:t> </a:t>
            </a:r>
            <a:r>
              <a:rPr lang="ta-IN" dirty="0" err="1"/>
              <a:t>ஆராதிப்போம்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செங்கடலை</a:t>
            </a:r>
            <a:r>
              <a:rPr lang="ta-IN" dirty="0"/>
              <a:t> </a:t>
            </a:r>
            <a:r>
              <a:rPr lang="ta-IN" dirty="0" err="1"/>
              <a:t>பிளந்தவரை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வியாதிகளை</a:t>
            </a:r>
            <a:r>
              <a:rPr lang="ta-IN" dirty="0"/>
              <a:t> </a:t>
            </a:r>
            <a:r>
              <a:rPr lang="ta-IN" dirty="0" err="1"/>
              <a:t>நீக்கியதால்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தாழ்விலே</a:t>
            </a:r>
            <a:r>
              <a:rPr lang="ta-IN" dirty="0"/>
              <a:t> </a:t>
            </a:r>
            <a:r>
              <a:rPr lang="ta-IN" dirty="0" err="1"/>
              <a:t>நினைத்தவரை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சேர்ந்து பாடுவோம்</a:t>
            </a:r>
          </a:p>
          <a:p>
            <a:r>
              <a:rPr lang="en-IN" dirty="0"/>
              <a:t>Slide 2 - </a:t>
            </a:r>
            <a:r>
              <a:rPr lang="ta-IN" dirty="0" err="1"/>
              <a:t>ஆராதிப்போம்</a:t>
            </a:r>
            <a:r>
              <a:rPr lang="ta-IN" dirty="0"/>
              <a:t> </a:t>
            </a:r>
            <a:r>
              <a:rPr lang="ta-IN" dirty="0" err="1"/>
              <a:t>ஆராதிப்போம்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செங்கடலை</a:t>
            </a:r>
            <a:r>
              <a:rPr lang="ta-IN" dirty="0"/>
              <a:t> </a:t>
            </a:r>
            <a:r>
              <a:rPr lang="ta-IN" dirty="0" err="1"/>
              <a:t>பிளந்தவரை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வியாதிகளை</a:t>
            </a:r>
            <a:r>
              <a:rPr lang="ta-IN" dirty="0"/>
              <a:t> </a:t>
            </a:r>
            <a:r>
              <a:rPr lang="ta-IN" dirty="0" err="1"/>
              <a:t>நீக்கியதால்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தாழ்விலே</a:t>
            </a:r>
            <a:r>
              <a:rPr lang="ta-IN" dirty="0"/>
              <a:t> </a:t>
            </a:r>
            <a:r>
              <a:rPr lang="ta-IN" dirty="0" err="1"/>
              <a:t>நினைத்தவரை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சேர்ந்து பாடுவோம்</a:t>
            </a:r>
          </a:p>
          <a:p>
            <a:r>
              <a:rPr lang="en-IN" dirty="0"/>
              <a:t>Slide 2 - </a:t>
            </a:r>
            <a:r>
              <a:rPr lang="ta-IN" dirty="0" err="1"/>
              <a:t>ஆராதிப்போம்</a:t>
            </a:r>
            <a:r>
              <a:rPr lang="ta-IN" dirty="0"/>
              <a:t> </a:t>
            </a:r>
            <a:r>
              <a:rPr lang="ta-IN" dirty="0" err="1"/>
              <a:t>ஆராதிப்போம்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செங்கடலை</a:t>
            </a:r>
            <a:r>
              <a:rPr lang="ta-IN" dirty="0"/>
              <a:t> </a:t>
            </a:r>
            <a:r>
              <a:rPr lang="ta-IN" dirty="0" err="1"/>
              <a:t>பிளந்தவரை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வியாதிகளை</a:t>
            </a:r>
            <a:r>
              <a:rPr lang="ta-IN" dirty="0"/>
              <a:t> </a:t>
            </a:r>
            <a:r>
              <a:rPr lang="ta-IN" dirty="0" err="1"/>
              <a:t>நீக்கியதால்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தாழ்விலே</a:t>
            </a:r>
            <a:r>
              <a:rPr lang="ta-IN" dirty="0"/>
              <a:t> </a:t>
            </a:r>
            <a:r>
              <a:rPr lang="ta-IN" dirty="0" err="1"/>
              <a:t>நினைத்தவரை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சேர்ந்து பாடுவோம்</a:t>
            </a:r>
          </a:p>
          <a:p>
            <a:r>
              <a:rPr lang="en-IN" dirty="0"/>
              <a:t>Slide 2 - </a:t>
            </a:r>
            <a:r>
              <a:rPr lang="ta-IN" dirty="0" err="1"/>
              <a:t>ஆராதிப்போம்</a:t>
            </a:r>
            <a:r>
              <a:rPr lang="ta-IN" dirty="0"/>
              <a:t> </a:t>
            </a:r>
            <a:r>
              <a:rPr lang="ta-IN" dirty="0" err="1"/>
              <a:t>ஆராதிப்போம்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செங்கடலை</a:t>
            </a:r>
            <a:r>
              <a:rPr lang="ta-IN" dirty="0"/>
              <a:t> </a:t>
            </a:r>
            <a:r>
              <a:rPr lang="ta-IN" dirty="0" err="1"/>
              <a:t>பிளந்தவரை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வியாதிகளை</a:t>
            </a:r>
            <a:r>
              <a:rPr lang="ta-IN" dirty="0"/>
              <a:t> </a:t>
            </a:r>
            <a:r>
              <a:rPr lang="ta-IN" dirty="0" err="1"/>
              <a:t>நீக்கியதால்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தாழ்விலே</a:t>
            </a:r>
            <a:r>
              <a:rPr lang="ta-IN" dirty="0"/>
              <a:t> </a:t>
            </a:r>
            <a:r>
              <a:rPr lang="ta-IN" dirty="0" err="1"/>
              <a:t>நினைத்தவரை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சேர்ந்து பாடுவோம்</a:t>
            </a:r>
          </a:p>
          <a:p>
            <a:r>
              <a:rPr lang="en-IN" dirty="0"/>
              <a:t>Slide 2 - </a:t>
            </a:r>
            <a:r>
              <a:rPr lang="ta-IN" dirty="0" err="1"/>
              <a:t>ஆராதிப்போம்</a:t>
            </a:r>
            <a:r>
              <a:rPr lang="ta-IN" dirty="0"/>
              <a:t> </a:t>
            </a:r>
            <a:r>
              <a:rPr lang="ta-IN" dirty="0" err="1"/>
              <a:t>ஆராதிப்போம்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செங்கடலை</a:t>
            </a:r>
            <a:r>
              <a:rPr lang="ta-IN" dirty="0"/>
              <a:t> </a:t>
            </a:r>
            <a:r>
              <a:rPr lang="ta-IN" dirty="0" err="1"/>
              <a:t>பிளந்தவரை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வியாதிகளை</a:t>
            </a:r>
            <a:r>
              <a:rPr lang="ta-IN" dirty="0"/>
              <a:t> </a:t>
            </a:r>
            <a:r>
              <a:rPr lang="ta-IN" dirty="0" err="1"/>
              <a:t>நீக்கியதால்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தாழ்விலே</a:t>
            </a:r>
            <a:r>
              <a:rPr lang="ta-IN" dirty="0"/>
              <a:t> </a:t>
            </a:r>
            <a:r>
              <a:rPr lang="ta-IN" dirty="0" err="1"/>
              <a:t>நினைத்தவரை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46987C-8A7C-BE67-2608-57C0B46E68A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14F7CE24-A6F8-41C3-51BF-605FD557C89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D1EFC3A-B979-19FA-9ACA-6B5CD0491A2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22FD6E1-BF40-A353-656F-26905D6B4D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2D6066A-A465-BE00-E2FD-AFB1F2F4D7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7075B624-7FF8-0C25-8410-A5F49868228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AC4C716-F04A-C182-FC5C-31A204A81D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581-52FA-CA07-ED5A-B000C6B90E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</TotalTime>
  <Words>130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16</cp:revision>
  <dcterms:created xsi:type="dcterms:W3CDTF">2024-03-09T15:16:34Z</dcterms:created>
  <dcterms:modified xsi:type="dcterms:W3CDTF">2024-12-30T02:34:32Z</dcterms:modified>
</cp:coreProperties>
</file>