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51b28ef904_0_10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51b28ef904_0_10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51b28ef904_0_1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51b28ef904_0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51b28ef904_0_10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51b28ef904_0_10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1b28ef904_0_10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1b28ef904_0_10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51b28ef904_0_10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51b28ef904_0_1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51b28ef904_2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51b28ef904_2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51b28ef904_2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51b28ef904_2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51b28ef904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51b28ef904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51b28ef904_2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51b28ef904_2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8a26649b2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8a26649b2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1b28ef904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1b28ef904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1b28ef904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1b28ef904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1b28ef904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1b28ef904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1b28ef904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51b28ef904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1b28ef904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1b28ef904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51b28ef904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51b28ef904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1b28ef904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1b28ef904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1b28ef904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51b28ef904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9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10.png"/><Relationship Id="rId12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169350">
            <a:off x="494939" y="256271"/>
            <a:ext cx="8346525" cy="4623015"/>
          </a:xfrm>
          <a:prstGeom prst="rect">
            <a:avLst/>
          </a:prstGeom>
          <a:solidFill>
            <a:srgbClr val="F1F1F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97270" y="312853"/>
            <a:ext cx="8347500" cy="4622700"/>
          </a:xfrm>
          <a:prstGeom prst="rect">
            <a:avLst/>
          </a:prstGeom>
          <a:noFill/>
          <a:ln cap="flat" cmpd="sng" w="22225">
            <a:solidFill>
              <a:srgbClr val="C48F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7777570" y="0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14" name="Google Shape;14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5" name="Google Shape;15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6" name="Google Shape;16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7" name="Google Shape;17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8" name="Google Shape;18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9" name="Google Shape;19;p2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2"/>
          <p:cNvSpPr/>
          <p:nvPr/>
        </p:nvSpPr>
        <p:spPr>
          <a:xfrm rot="243188">
            <a:off x="957009" y="260081"/>
            <a:ext cx="7049932" cy="4821509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2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">
  <p:cSld name="BIG_NUMBER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1"/>
          <p:cNvGrpSpPr/>
          <p:nvPr/>
        </p:nvGrpSpPr>
        <p:grpSpPr>
          <a:xfrm>
            <a:off x="-5" y="4463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214" name="Google Shape;214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15" name="Google Shape;215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16" name="Google Shape;216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17" name="Google Shape;217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18" name="Google Shape;218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19" name="Google Shape;219;p11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11"/>
          <p:cNvGrpSpPr/>
          <p:nvPr/>
        </p:nvGrpSpPr>
        <p:grpSpPr>
          <a:xfrm>
            <a:off x="894870" y="4463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221" name="Google Shape;221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22" name="Google Shape;222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23" name="Google Shape;223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24" name="Google Shape;224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25" name="Google Shape;225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26" name="Google Shape;226;p11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Google Shape;227;p11"/>
          <p:cNvGrpSpPr/>
          <p:nvPr/>
        </p:nvGrpSpPr>
        <p:grpSpPr>
          <a:xfrm>
            <a:off x="1789745" y="4450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228" name="Google Shape;228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29" name="Google Shape;229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30" name="Google Shape;230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31" name="Google Shape;231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32" name="Google Shape;232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33" name="Google Shape;233;p11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4" name="Google Shape;234;p11"/>
          <p:cNvGrpSpPr/>
          <p:nvPr/>
        </p:nvGrpSpPr>
        <p:grpSpPr>
          <a:xfrm>
            <a:off x="2684620" y="4450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235" name="Google Shape;235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36" name="Google Shape;236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37" name="Google Shape;237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38" name="Google Shape;238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39" name="Google Shape;239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40" name="Google Shape;240;p11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p11"/>
          <p:cNvGrpSpPr/>
          <p:nvPr/>
        </p:nvGrpSpPr>
        <p:grpSpPr>
          <a:xfrm>
            <a:off x="3579495" y="4475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242" name="Google Shape;242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43" name="Google Shape;243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44" name="Google Shape;244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45" name="Google Shape;245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46" name="Google Shape;246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47" name="Google Shape;247;p11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8" name="Google Shape;248;p11"/>
          <p:cNvGrpSpPr/>
          <p:nvPr/>
        </p:nvGrpSpPr>
        <p:grpSpPr>
          <a:xfrm>
            <a:off x="4474370" y="4475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249" name="Google Shape;249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50" name="Google Shape;250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51" name="Google Shape;251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52" name="Google Shape;252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53" name="Google Shape;253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54" name="Google Shape;254;p11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5" name="Google Shape;255;p11"/>
          <p:cNvGrpSpPr/>
          <p:nvPr/>
        </p:nvGrpSpPr>
        <p:grpSpPr>
          <a:xfrm>
            <a:off x="5369245" y="4463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256" name="Google Shape;256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57" name="Google Shape;257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58" name="Google Shape;258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59" name="Google Shape;259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60" name="Google Shape;260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61" name="Google Shape;261;p11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2" name="Google Shape;262;p11"/>
          <p:cNvGrpSpPr/>
          <p:nvPr/>
        </p:nvGrpSpPr>
        <p:grpSpPr>
          <a:xfrm>
            <a:off x="6264120" y="4463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263" name="Google Shape;263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64" name="Google Shape;264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65" name="Google Shape;265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66" name="Google Shape;266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67" name="Google Shape;267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68" name="Google Shape;268;p11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9" name="Google Shape;269;p11"/>
          <p:cNvGrpSpPr/>
          <p:nvPr/>
        </p:nvGrpSpPr>
        <p:grpSpPr>
          <a:xfrm>
            <a:off x="6966345" y="4463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270" name="Google Shape;270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71" name="Google Shape;271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72" name="Google Shape;272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73" name="Google Shape;273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74" name="Google Shape;274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75" name="Google Shape;275;p11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11"/>
          <p:cNvGrpSpPr/>
          <p:nvPr/>
        </p:nvGrpSpPr>
        <p:grpSpPr>
          <a:xfrm>
            <a:off x="8172920" y="-12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277" name="Google Shape;277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78" name="Google Shape;278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79" name="Google Shape;279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80" name="Google Shape;280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81" name="Google Shape;281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82" name="Google Shape;282;p11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3" name="Google Shape;283;p11"/>
          <p:cNvGrpSpPr/>
          <p:nvPr/>
        </p:nvGrpSpPr>
        <p:grpSpPr>
          <a:xfrm>
            <a:off x="7861220" y="4463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284" name="Google Shape;284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85" name="Google Shape;285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86" name="Google Shape;286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87" name="Google Shape;287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88" name="Google Shape;288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89" name="Google Shape;289;p11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" name="Google Shape;29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1" name="Google Shape;291;p11"/>
          <p:cNvSpPr/>
          <p:nvPr/>
        </p:nvSpPr>
        <p:spPr>
          <a:xfrm rot="-1314">
            <a:off x="1626300" y="941825"/>
            <a:ext cx="6280800" cy="331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/>
          <p:nvPr/>
        </p:nvSpPr>
        <p:spPr>
          <a:xfrm rot="-850">
            <a:off x="829900" y="149"/>
            <a:ext cx="1213500" cy="51432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1"/>
          <p:cNvSpPr txBox="1"/>
          <p:nvPr>
            <p:ph idx="1" type="body"/>
          </p:nvPr>
        </p:nvSpPr>
        <p:spPr>
          <a:xfrm>
            <a:off x="2043400" y="3071865"/>
            <a:ext cx="5817900" cy="10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4" name="Google Shape;294;p11"/>
          <p:cNvSpPr txBox="1"/>
          <p:nvPr>
            <p:ph type="title"/>
          </p:nvPr>
        </p:nvSpPr>
        <p:spPr>
          <a:xfrm>
            <a:off x="2043400" y="1001100"/>
            <a:ext cx="5817900" cy="19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sp>
        <p:nvSpPr>
          <p:cNvPr id="295" name="Google Shape;295;p11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98" name="Google Shape;298;p12"/>
          <p:cNvGrpSpPr/>
          <p:nvPr/>
        </p:nvGrpSpPr>
        <p:grpSpPr>
          <a:xfrm>
            <a:off x="-12" y="-1027"/>
            <a:ext cx="971089" cy="5145558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299" name="Google Shape;299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00" name="Google Shape;300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01" name="Google Shape;301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02" name="Google Shape;302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03" name="Google Shape;303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04" name="Google Shape;304;p12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12"/>
          <p:cNvSpPr/>
          <p:nvPr/>
        </p:nvSpPr>
        <p:spPr>
          <a:xfrm>
            <a:off x="301170" y="197147"/>
            <a:ext cx="8463300" cy="47205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uter">
  <p:cSld name="BLANK_2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/>
          <p:nvPr/>
        </p:nvSpPr>
        <p:spPr>
          <a:xfrm>
            <a:off x="224970" y="197147"/>
            <a:ext cx="8463300" cy="47205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13"/>
          <p:cNvGrpSpPr/>
          <p:nvPr/>
        </p:nvGrpSpPr>
        <p:grpSpPr>
          <a:xfrm>
            <a:off x="7951730" y="-20237"/>
            <a:ext cx="971089" cy="5183962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310" name="Google Shape;310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11" name="Google Shape;311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12" name="Google Shape;312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13" name="Google Shape;313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14" name="Google Shape;314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15" name="Google Shape;315;p13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" name="Google Shape;31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7" name="Google Shape;317;p13"/>
          <p:cNvSpPr/>
          <p:nvPr/>
        </p:nvSpPr>
        <p:spPr>
          <a:xfrm>
            <a:off x="434400" y="84250"/>
            <a:ext cx="7848300" cy="4426500"/>
          </a:xfrm>
          <a:prstGeom prst="rect">
            <a:avLst/>
          </a:prstGeom>
          <a:noFill/>
          <a:ln cap="flat" cmpd="sng" w="22225">
            <a:solidFill>
              <a:srgbClr val="C48F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8" name="Google Shape;318;p13"/>
          <p:cNvGrpSpPr/>
          <p:nvPr/>
        </p:nvGrpSpPr>
        <p:grpSpPr>
          <a:xfrm>
            <a:off x="5159387" y="1107269"/>
            <a:ext cx="3502880" cy="2928967"/>
            <a:chOff x="1295330" y="1868507"/>
            <a:chExt cx="4365503" cy="3647530"/>
          </a:xfrm>
        </p:grpSpPr>
        <p:grpSp>
          <p:nvGrpSpPr>
            <p:cNvPr id="319" name="Google Shape;319;p13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320" name="Google Shape;320;p13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321" name="Google Shape;321;p13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13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13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4" name="Google Shape;324;p13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325" name="Google Shape;325;p13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13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7" name="Google Shape;327;p13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13"/>
          <p:cNvSpPr txBox="1"/>
          <p:nvPr>
            <p:ph type="title"/>
          </p:nvPr>
        </p:nvSpPr>
        <p:spPr>
          <a:xfrm>
            <a:off x="607200" y="1233175"/>
            <a:ext cx="37035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29" name="Google Shape;329;p13"/>
          <p:cNvSpPr txBox="1"/>
          <p:nvPr>
            <p:ph idx="1" type="subTitle"/>
          </p:nvPr>
        </p:nvSpPr>
        <p:spPr>
          <a:xfrm>
            <a:off x="607200" y="2803075"/>
            <a:ext cx="3703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0" name="Google Shape;330;p13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ptop">
  <p:cSld name="BLANK_2_1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/>
          <p:nvPr/>
        </p:nvSpPr>
        <p:spPr>
          <a:xfrm>
            <a:off x="224970" y="197147"/>
            <a:ext cx="8463300" cy="47205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3" name="Google Shape;333;p14"/>
          <p:cNvGrpSpPr/>
          <p:nvPr/>
        </p:nvGrpSpPr>
        <p:grpSpPr>
          <a:xfrm>
            <a:off x="7951730" y="-20237"/>
            <a:ext cx="971089" cy="5183962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334" name="Google Shape;334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35" name="Google Shape;335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36" name="Google Shape;336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37" name="Google Shape;337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38" name="Google Shape;338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39" name="Google Shape;339;p14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0" name="Google Shape;340;p14"/>
          <p:cNvSpPr/>
          <p:nvPr/>
        </p:nvSpPr>
        <p:spPr>
          <a:xfrm>
            <a:off x="434400" y="84250"/>
            <a:ext cx="7848300" cy="4426500"/>
          </a:xfrm>
          <a:prstGeom prst="rect">
            <a:avLst/>
          </a:prstGeom>
          <a:noFill/>
          <a:ln cap="flat" cmpd="sng" w="22225">
            <a:solidFill>
              <a:srgbClr val="C48F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2" name="Google Shape;342;p14"/>
          <p:cNvSpPr txBox="1"/>
          <p:nvPr>
            <p:ph type="title"/>
          </p:nvPr>
        </p:nvSpPr>
        <p:spPr>
          <a:xfrm>
            <a:off x="643200" y="1233175"/>
            <a:ext cx="36675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3" name="Google Shape;343;p14"/>
          <p:cNvSpPr txBox="1"/>
          <p:nvPr>
            <p:ph idx="1" type="subTitle"/>
          </p:nvPr>
        </p:nvSpPr>
        <p:spPr>
          <a:xfrm>
            <a:off x="643200" y="2803075"/>
            <a:ext cx="3667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344" name="Google Shape;344;p14"/>
          <p:cNvGrpSpPr/>
          <p:nvPr/>
        </p:nvGrpSpPr>
        <p:grpSpPr>
          <a:xfrm>
            <a:off x="4573387" y="1363045"/>
            <a:ext cx="4291168" cy="2177795"/>
            <a:chOff x="3289100" y="2648488"/>
            <a:chExt cx="5622600" cy="2846047"/>
          </a:xfrm>
        </p:grpSpPr>
        <p:grpSp>
          <p:nvGrpSpPr>
            <p:cNvPr id="345" name="Google Shape;345;p14"/>
            <p:cNvGrpSpPr/>
            <p:nvPr/>
          </p:nvGrpSpPr>
          <p:grpSpPr>
            <a:xfrm>
              <a:off x="3289100" y="2648488"/>
              <a:ext cx="5622600" cy="2846047"/>
              <a:chOff x="1059475" y="2296088"/>
              <a:chExt cx="5622600" cy="2846047"/>
            </a:xfrm>
          </p:grpSpPr>
          <p:sp>
            <p:nvSpPr>
              <p:cNvPr id="346" name="Google Shape;346;p14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7" name="Google Shape;347;p14"/>
              <p:cNvGrpSpPr/>
              <p:nvPr/>
            </p:nvGrpSpPr>
            <p:grpSpPr>
              <a:xfrm>
                <a:off x="1059475" y="5047935"/>
                <a:ext cx="5622600" cy="94200"/>
                <a:chOff x="1059475" y="5015277"/>
                <a:chExt cx="5622600" cy="188400"/>
              </a:xfrm>
            </p:grpSpPr>
            <p:sp>
              <p:nvSpPr>
                <p:cNvPr id="348" name="Google Shape;348;p14"/>
                <p:cNvSpPr/>
                <p:nvPr/>
              </p:nvSpPr>
              <p:spPr>
                <a:xfrm>
                  <a:off x="1059475" y="5015277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14"/>
                <p:cNvSpPr/>
                <p:nvPr/>
              </p:nvSpPr>
              <p:spPr>
                <a:xfrm>
                  <a:off x="3354359" y="5020473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50" name="Google Shape;350;p14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" name="Google Shape;351;p14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rtphone">
  <p:cSld name="BLANK_2_1_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"/>
          <p:cNvSpPr/>
          <p:nvPr/>
        </p:nvSpPr>
        <p:spPr>
          <a:xfrm>
            <a:off x="224970" y="197147"/>
            <a:ext cx="8463300" cy="47205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4" name="Google Shape;354;p15"/>
          <p:cNvGrpSpPr/>
          <p:nvPr/>
        </p:nvGrpSpPr>
        <p:grpSpPr>
          <a:xfrm>
            <a:off x="7951730" y="-20237"/>
            <a:ext cx="971089" cy="5183962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355" name="Google Shape;355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56" name="Google Shape;356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57" name="Google Shape;357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58" name="Google Shape;358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59" name="Google Shape;359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60" name="Google Shape;360;p15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1" name="Google Shape;361;p15"/>
          <p:cNvSpPr/>
          <p:nvPr/>
        </p:nvSpPr>
        <p:spPr>
          <a:xfrm>
            <a:off x="434400" y="84250"/>
            <a:ext cx="7848300" cy="4426500"/>
          </a:xfrm>
          <a:prstGeom prst="rect">
            <a:avLst/>
          </a:prstGeom>
          <a:noFill/>
          <a:ln cap="flat" cmpd="sng" w="22225">
            <a:solidFill>
              <a:srgbClr val="C48F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3" name="Google Shape;363;p15"/>
          <p:cNvSpPr txBox="1"/>
          <p:nvPr>
            <p:ph type="title"/>
          </p:nvPr>
        </p:nvSpPr>
        <p:spPr>
          <a:xfrm>
            <a:off x="643200" y="1233175"/>
            <a:ext cx="36675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4" name="Google Shape;364;p15"/>
          <p:cNvSpPr txBox="1"/>
          <p:nvPr>
            <p:ph idx="1" type="subTitle"/>
          </p:nvPr>
        </p:nvSpPr>
        <p:spPr>
          <a:xfrm>
            <a:off x="643200" y="2803075"/>
            <a:ext cx="3667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365" name="Google Shape;365;p15"/>
          <p:cNvGrpSpPr/>
          <p:nvPr/>
        </p:nvGrpSpPr>
        <p:grpSpPr>
          <a:xfrm>
            <a:off x="5861988" y="637516"/>
            <a:ext cx="2098813" cy="3868480"/>
            <a:chOff x="8625436" y="1258061"/>
            <a:chExt cx="2388000" cy="4396500"/>
          </a:xfrm>
        </p:grpSpPr>
        <p:sp>
          <p:nvSpPr>
            <p:cNvPr id="366" name="Google Shape;366;p15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5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t">
  <p:cSld name="BLANK_2_1_1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6"/>
          <p:cNvSpPr/>
          <p:nvPr/>
        </p:nvSpPr>
        <p:spPr>
          <a:xfrm>
            <a:off x="224970" y="197147"/>
            <a:ext cx="8463300" cy="47205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2" name="Google Shape;372;p16"/>
          <p:cNvGrpSpPr/>
          <p:nvPr/>
        </p:nvGrpSpPr>
        <p:grpSpPr>
          <a:xfrm>
            <a:off x="7951730" y="-20237"/>
            <a:ext cx="971089" cy="5183962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373" name="Google Shape;373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74" name="Google Shape;374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75" name="Google Shape;375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76" name="Google Shape;376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77" name="Google Shape;377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78" name="Google Shape;378;p16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9" name="Google Shape;379;p16"/>
          <p:cNvSpPr/>
          <p:nvPr/>
        </p:nvSpPr>
        <p:spPr>
          <a:xfrm>
            <a:off x="434400" y="84250"/>
            <a:ext cx="7848300" cy="4426500"/>
          </a:xfrm>
          <a:prstGeom prst="rect">
            <a:avLst/>
          </a:prstGeom>
          <a:noFill/>
          <a:ln cap="flat" cmpd="sng" w="22225">
            <a:solidFill>
              <a:srgbClr val="C48F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1" name="Google Shape;381;p16"/>
          <p:cNvSpPr txBox="1"/>
          <p:nvPr>
            <p:ph type="title"/>
          </p:nvPr>
        </p:nvSpPr>
        <p:spPr>
          <a:xfrm>
            <a:off x="619200" y="1233175"/>
            <a:ext cx="36915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2" name="Google Shape;382;p16"/>
          <p:cNvSpPr txBox="1"/>
          <p:nvPr>
            <p:ph idx="1" type="subTitle"/>
          </p:nvPr>
        </p:nvSpPr>
        <p:spPr>
          <a:xfrm>
            <a:off x="619200" y="2803075"/>
            <a:ext cx="3691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383" name="Google Shape;383;p16"/>
          <p:cNvGrpSpPr/>
          <p:nvPr/>
        </p:nvGrpSpPr>
        <p:grpSpPr>
          <a:xfrm>
            <a:off x="5598883" y="740371"/>
            <a:ext cx="2518370" cy="3688797"/>
            <a:chOff x="6953045" y="1252870"/>
            <a:chExt cx="3186600" cy="4559700"/>
          </a:xfrm>
        </p:grpSpPr>
        <p:sp>
          <p:nvSpPr>
            <p:cNvPr id="384" name="Google Shape;384;p16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0000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16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"/>
          <p:cNvSpPr/>
          <p:nvPr/>
        </p:nvSpPr>
        <p:spPr>
          <a:xfrm>
            <a:off x="0" y="0"/>
            <a:ext cx="9132900" cy="51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0" name="Google Shape;390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7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b="1" sz="21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-GB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92" name="Google Shape;392;p17"/>
          <p:cNvCxnSpPr/>
          <p:nvPr/>
        </p:nvCxnSpPr>
        <p:spPr>
          <a:xfrm>
            <a:off x="7808144" y="4261524"/>
            <a:ext cx="1120200" cy="96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93" name="Google Shape;393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50" y="44188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332" y="44221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7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5360" y="44238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7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190" y="44322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7"/>
          <p:cNvSpPr txBox="1"/>
          <p:nvPr/>
        </p:nvSpPr>
        <p:spPr>
          <a:xfrm>
            <a:off x="5298010" y="36056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18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-5" y="4463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27" name="Google Shape;27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8" name="Google Shape;28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29" name="Google Shape;29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0" name="Google Shape;30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1" name="Google Shape;31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2" name="Google Shape;32;p3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oogle Shape;33;p3"/>
          <p:cNvGrpSpPr/>
          <p:nvPr/>
        </p:nvGrpSpPr>
        <p:grpSpPr>
          <a:xfrm>
            <a:off x="894870" y="4463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34" name="Google Shape;34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5" name="Google Shape;35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6" name="Google Shape;36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7" name="Google Shape;37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8" name="Google Shape;38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39" name="Google Shape;39;p3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" name="Google Shape;40;p3"/>
          <p:cNvGrpSpPr/>
          <p:nvPr/>
        </p:nvGrpSpPr>
        <p:grpSpPr>
          <a:xfrm>
            <a:off x="1789745" y="4450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41" name="Google Shape;41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42" name="Google Shape;42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43" name="Google Shape;43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44" name="Google Shape;44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45" name="Google Shape;45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46" name="Google Shape;46;p3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" name="Google Shape;47;p3"/>
          <p:cNvGrpSpPr/>
          <p:nvPr/>
        </p:nvGrpSpPr>
        <p:grpSpPr>
          <a:xfrm>
            <a:off x="2684620" y="4450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48" name="Google Shape;48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49" name="Google Shape;49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51" name="Google Shape;51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52" name="Google Shape;52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53" name="Google Shape;53;p3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oogle Shape;54;p3"/>
          <p:cNvGrpSpPr/>
          <p:nvPr/>
        </p:nvGrpSpPr>
        <p:grpSpPr>
          <a:xfrm>
            <a:off x="3579495" y="4475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55" name="Google Shape;55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56" name="Google Shape;56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57" name="Google Shape;57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58" name="Google Shape;58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59" name="Google Shape;59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60" name="Google Shape;60;p3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Google Shape;61;p3"/>
          <p:cNvGrpSpPr/>
          <p:nvPr/>
        </p:nvGrpSpPr>
        <p:grpSpPr>
          <a:xfrm>
            <a:off x="4474370" y="4475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62" name="Google Shape;62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63" name="Google Shape;63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64" name="Google Shape;64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65" name="Google Shape;65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66" name="Google Shape;66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67" name="Google Shape;67;p3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Google Shape;68;p3"/>
          <p:cNvGrpSpPr/>
          <p:nvPr/>
        </p:nvGrpSpPr>
        <p:grpSpPr>
          <a:xfrm>
            <a:off x="5369245" y="4463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69" name="Google Shape;69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70" name="Google Shape;70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71" name="Google Shape;71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72" name="Google Shape;72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73" name="Google Shape;73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74" name="Google Shape;74;p3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" name="Google Shape;75;p3"/>
          <p:cNvGrpSpPr/>
          <p:nvPr/>
        </p:nvGrpSpPr>
        <p:grpSpPr>
          <a:xfrm>
            <a:off x="6264120" y="4463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76" name="Google Shape;76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77" name="Google Shape;77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78" name="Google Shape;78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79" name="Google Shape;79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80" name="Google Shape;80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81" name="Google Shape;81;p3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" name="Google Shape;82;p3"/>
          <p:cNvGrpSpPr/>
          <p:nvPr/>
        </p:nvGrpSpPr>
        <p:grpSpPr>
          <a:xfrm>
            <a:off x="6966345" y="4463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83" name="Google Shape;83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84" name="Google Shape;84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85" name="Google Shape;85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86" name="Google Shape;86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87" name="Google Shape;87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88" name="Google Shape;88;p3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Google Shape;89;p3"/>
          <p:cNvGrpSpPr/>
          <p:nvPr/>
        </p:nvGrpSpPr>
        <p:grpSpPr>
          <a:xfrm>
            <a:off x="8172920" y="-12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90" name="Google Shape;90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91" name="Google Shape;91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92" name="Google Shape;92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93" name="Google Shape;93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94" name="Google Shape;94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95" name="Google Shape;95;p3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7" name="Google Shape;9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8" name="Google Shape;98;p3"/>
          <p:cNvGrpSpPr/>
          <p:nvPr/>
        </p:nvGrpSpPr>
        <p:grpSpPr>
          <a:xfrm>
            <a:off x="7861220" y="4463"/>
            <a:ext cx="971089" cy="5134585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99" name="Google Shape;99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00" name="Google Shape;100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01" name="Google Shape;101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02" name="Google Shape;102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03" name="Google Shape;103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04" name="Google Shape;104;p3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3"/>
          <p:cNvSpPr/>
          <p:nvPr/>
        </p:nvSpPr>
        <p:spPr>
          <a:xfrm rot="-1317">
            <a:off x="311700" y="454"/>
            <a:ext cx="7833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s">
  <p:cSld name="SECTION_HEADER_2_1_3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-1547">
            <a:off x="1318500" y="1496150"/>
            <a:ext cx="1999500" cy="29400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/>
          <p:nvPr>
            <p:ph type="title"/>
          </p:nvPr>
        </p:nvSpPr>
        <p:spPr>
          <a:xfrm>
            <a:off x="311700" y="3672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0" name="Google Shape;11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 rot="-5400000">
            <a:off x="1898138" y="1265859"/>
            <a:ext cx="840233" cy="1980114"/>
            <a:chOff x="9158934" y="0"/>
            <a:chExt cx="1287516" cy="2569908"/>
          </a:xfrm>
        </p:grpSpPr>
        <p:pic>
          <p:nvPicPr>
            <p:cNvPr descr="Imagen que contiene suelo, exterior, niño, semilla de sésamo&#10;&#10;Descripción generada automáticamente" id="112" name="Google Shape;112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13" name="Google Shape;113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4"/>
          <p:cNvSpPr/>
          <p:nvPr/>
        </p:nvSpPr>
        <p:spPr>
          <a:xfrm rot="-1547">
            <a:off x="5677400" y="1496150"/>
            <a:ext cx="1999500" cy="29400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5400000">
            <a:off x="6257038" y="1265859"/>
            <a:ext cx="840233" cy="1980114"/>
            <a:chOff x="9158934" y="0"/>
            <a:chExt cx="1287516" cy="2569908"/>
          </a:xfrm>
        </p:grpSpPr>
        <p:pic>
          <p:nvPicPr>
            <p:cNvPr descr="Imagen que contiene suelo, exterior, niño, semilla de sésamo&#10;&#10;Descripción generada automáticamente" id="116" name="Google Shape;116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17" name="Google Shape;117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4"/>
          <p:cNvSpPr/>
          <p:nvPr/>
        </p:nvSpPr>
        <p:spPr>
          <a:xfrm rot="-1547">
            <a:off x="3497950" y="1513550"/>
            <a:ext cx="1999500" cy="29400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4"/>
          <p:cNvGrpSpPr/>
          <p:nvPr/>
        </p:nvGrpSpPr>
        <p:grpSpPr>
          <a:xfrm rot="-5400000">
            <a:off x="4077588" y="1283259"/>
            <a:ext cx="840233" cy="1980114"/>
            <a:chOff x="9158934" y="0"/>
            <a:chExt cx="1287516" cy="2569908"/>
          </a:xfrm>
        </p:grpSpPr>
        <p:pic>
          <p:nvPicPr>
            <p:cNvPr descr="Imagen que contiene suelo, exterior, niño, semilla de sésamo&#10;&#10;Descripción generada automáticamente" id="120" name="Google Shape;120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21" name="Google Shape;121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4"/>
          <p:cNvSpPr/>
          <p:nvPr/>
        </p:nvSpPr>
        <p:spPr>
          <a:xfrm>
            <a:off x="219375" y="214800"/>
            <a:ext cx="8679900" cy="4720800"/>
          </a:xfrm>
          <a:prstGeom prst="rect">
            <a:avLst/>
          </a:prstGeom>
          <a:noFill/>
          <a:ln cap="flat" cmpd="sng" w="22225">
            <a:solidFill>
              <a:srgbClr val="C48F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 rot="-169824">
            <a:off x="213842" y="119636"/>
            <a:ext cx="8554135" cy="4751360"/>
          </a:xfrm>
          <a:prstGeom prst="rect">
            <a:avLst/>
          </a:prstGeom>
          <a:solidFill>
            <a:srgbClr val="F1F1F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313854" y="87853"/>
            <a:ext cx="8659200" cy="4916400"/>
          </a:xfrm>
          <a:prstGeom prst="rect">
            <a:avLst/>
          </a:prstGeom>
          <a:noFill/>
          <a:ln cap="flat" cmpd="sng" w="22225">
            <a:solidFill>
              <a:srgbClr val="B2A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>
            <a:off x="8197938" y="-22771"/>
            <a:ext cx="971089" cy="5144186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128" name="Google Shape;128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29" name="Google Shape;129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30" name="Google Shape;130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31" name="Google Shape;131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32" name="Google Shape;132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33" name="Google Shape;133;p5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5"/>
          <p:cNvSpPr/>
          <p:nvPr/>
        </p:nvSpPr>
        <p:spPr>
          <a:xfrm>
            <a:off x="220445" y="176349"/>
            <a:ext cx="8463300" cy="47166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511725" y="412301"/>
            <a:ext cx="7948800" cy="424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>
            <p:ph type="title"/>
          </p:nvPr>
        </p:nvSpPr>
        <p:spPr>
          <a:xfrm>
            <a:off x="607200" y="445025"/>
            <a:ext cx="77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607200" y="1152475"/>
            <a:ext cx="775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/>
          <p:nvPr/>
        </p:nvSpPr>
        <p:spPr>
          <a:xfrm rot="-169824">
            <a:off x="213842" y="119636"/>
            <a:ext cx="8554135" cy="4751360"/>
          </a:xfrm>
          <a:prstGeom prst="rect">
            <a:avLst/>
          </a:prstGeom>
          <a:solidFill>
            <a:srgbClr val="F1F1F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313854" y="87853"/>
            <a:ext cx="8659200" cy="4916400"/>
          </a:xfrm>
          <a:prstGeom prst="rect">
            <a:avLst/>
          </a:prstGeom>
          <a:noFill/>
          <a:ln cap="flat" cmpd="sng" w="22225">
            <a:solidFill>
              <a:srgbClr val="B2A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6"/>
          <p:cNvGrpSpPr/>
          <p:nvPr/>
        </p:nvGrpSpPr>
        <p:grpSpPr>
          <a:xfrm>
            <a:off x="-12" y="-346"/>
            <a:ext cx="971089" cy="5144186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144" name="Google Shape;144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45" name="Google Shape;145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46" name="Google Shape;146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47" name="Google Shape;147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48" name="Google Shape;148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49" name="Google Shape;149;p6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6"/>
          <p:cNvSpPr/>
          <p:nvPr/>
        </p:nvSpPr>
        <p:spPr>
          <a:xfrm>
            <a:off x="220450" y="176350"/>
            <a:ext cx="8611800" cy="47166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511725" y="412301"/>
            <a:ext cx="7948800" cy="424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 txBox="1"/>
          <p:nvPr>
            <p:ph type="title"/>
          </p:nvPr>
        </p:nvSpPr>
        <p:spPr>
          <a:xfrm>
            <a:off x="971075" y="445025"/>
            <a:ext cx="748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3" name="Google Shape;153;p6"/>
          <p:cNvSpPr txBox="1"/>
          <p:nvPr>
            <p:ph idx="1" type="body"/>
          </p:nvPr>
        </p:nvSpPr>
        <p:spPr>
          <a:xfrm>
            <a:off x="971075" y="1152475"/>
            <a:ext cx="351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6"/>
          <p:cNvSpPr txBox="1"/>
          <p:nvPr>
            <p:ph idx="2" type="body"/>
          </p:nvPr>
        </p:nvSpPr>
        <p:spPr>
          <a:xfrm>
            <a:off x="4944699" y="1152475"/>
            <a:ext cx="351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5" name="Google Shape;15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 rot="-169824">
            <a:off x="213842" y="119636"/>
            <a:ext cx="8554135" cy="4751360"/>
          </a:xfrm>
          <a:prstGeom prst="rect">
            <a:avLst/>
          </a:prstGeom>
          <a:solidFill>
            <a:srgbClr val="F1F1F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313854" y="87853"/>
            <a:ext cx="8659200" cy="4916400"/>
          </a:xfrm>
          <a:prstGeom prst="rect">
            <a:avLst/>
          </a:prstGeom>
          <a:noFill/>
          <a:ln cap="flat" cmpd="sng" w="22225">
            <a:solidFill>
              <a:srgbClr val="B2A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7"/>
          <p:cNvGrpSpPr/>
          <p:nvPr/>
        </p:nvGrpSpPr>
        <p:grpSpPr>
          <a:xfrm>
            <a:off x="8197938" y="-22771"/>
            <a:ext cx="971089" cy="5144186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161" name="Google Shape;161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62" name="Google Shape;162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63" name="Google Shape;163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64" name="Google Shape;164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65" name="Google Shape;165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66" name="Google Shape;166;p7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7"/>
          <p:cNvSpPr/>
          <p:nvPr/>
        </p:nvSpPr>
        <p:spPr>
          <a:xfrm>
            <a:off x="220445" y="176349"/>
            <a:ext cx="8463300" cy="47166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511725" y="412301"/>
            <a:ext cx="7948800" cy="424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/>
          <p:nvPr>
            <p:ph type="title"/>
          </p:nvPr>
        </p:nvSpPr>
        <p:spPr>
          <a:xfrm>
            <a:off x="511725" y="500200"/>
            <a:ext cx="794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0" name="Google Shape;170;p7"/>
          <p:cNvSpPr txBox="1"/>
          <p:nvPr>
            <p:ph idx="1" type="body"/>
          </p:nvPr>
        </p:nvSpPr>
        <p:spPr>
          <a:xfrm>
            <a:off x="511725" y="1226925"/>
            <a:ext cx="233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1" name="Google Shape;17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7"/>
          <p:cNvSpPr txBox="1"/>
          <p:nvPr>
            <p:ph idx="2" type="body"/>
          </p:nvPr>
        </p:nvSpPr>
        <p:spPr>
          <a:xfrm>
            <a:off x="3318098" y="1226925"/>
            <a:ext cx="233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3" name="Google Shape;173;p7"/>
          <p:cNvSpPr txBox="1"/>
          <p:nvPr>
            <p:ph idx="3" type="body"/>
          </p:nvPr>
        </p:nvSpPr>
        <p:spPr>
          <a:xfrm>
            <a:off x="6124470" y="1226925"/>
            <a:ext cx="233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4" name="Google Shape;174;p7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/>
          <p:nvPr/>
        </p:nvSpPr>
        <p:spPr>
          <a:xfrm rot="-169101">
            <a:off x="218411" y="141397"/>
            <a:ext cx="8554047" cy="4751959"/>
          </a:xfrm>
          <a:prstGeom prst="rect">
            <a:avLst/>
          </a:prstGeom>
          <a:solidFill>
            <a:srgbClr val="F1F1F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318379" y="108615"/>
            <a:ext cx="8659200" cy="4919400"/>
          </a:xfrm>
          <a:prstGeom prst="rect">
            <a:avLst/>
          </a:prstGeom>
          <a:noFill/>
          <a:ln cap="flat" cmpd="sng" w="22225">
            <a:solidFill>
              <a:srgbClr val="B2A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8"/>
          <p:cNvGrpSpPr/>
          <p:nvPr/>
        </p:nvGrpSpPr>
        <p:grpSpPr>
          <a:xfrm>
            <a:off x="8202463" y="-2052"/>
            <a:ext cx="971089" cy="5145558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179" name="Google Shape;179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80" name="Google Shape;180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81" name="Google Shape;181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82" name="Google Shape;182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83" name="Google Shape;183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84" name="Google Shape;184;p8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p8"/>
          <p:cNvSpPr/>
          <p:nvPr/>
        </p:nvSpPr>
        <p:spPr>
          <a:xfrm>
            <a:off x="224970" y="197147"/>
            <a:ext cx="8463300" cy="47205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7" name="Google Shape;187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8" name="Google Shape;18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8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/>
          <p:nvPr/>
        </p:nvSpPr>
        <p:spPr>
          <a:xfrm rot="-169101">
            <a:off x="218411" y="141397"/>
            <a:ext cx="8554047" cy="4751959"/>
          </a:xfrm>
          <a:prstGeom prst="rect">
            <a:avLst/>
          </a:prstGeom>
          <a:solidFill>
            <a:srgbClr val="F1F1F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318379" y="108615"/>
            <a:ext cx="8659200" cy="4919400"/>
          </a:xfrm>
          <a:prstGeom prst="rect">
            <a:avLst/>
          </a:prstGeom>
          <a:noFill/>
          <a:ln cap="flat" cmpd="sng" w="22225">
            <a:solidFill>
              <a:srgbClr val="B2A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" name="Google Shape;193;p9"/>
          <p:cNvGrpSpPr/>
          <p:nvPr/>
        </p:nvGrpSpPr>
        <p:grpSpPr>
          <a:xfrm>
            <a:off x="8202463" y="-2052"/>
            <a:ext cx="971089" cy="5145558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194" name="Google Shape;194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95" name="Google Shape;195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96" name="Google Shape;196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97" name="Google Shape;197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98" name="Google Shape;198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199" name="Google Shape;199;p9"/>
            <p:cNvPicPr preferRelativeResize="0"/>
            <p:nvPr/>
          </p:nvPicPr>
          <p:blipFill rotWithShape="1">
            <a:blip r:embed="rId2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9"/>
          <p:cNvSpPr/>
          <p:nvPr/>
        </p:nvSpPr>
        <p:spPr>
          <a:xfrm>
            <a:off x="224970" y="197147"/>
            <a:ext cx="8463300" cy="47205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 txBox="1"/>
          <p:nvPr>
            <p:ph type="title"/>
          </p:nvPr>
        </p:nvSpPr>
        <p:spPr>
          <a:xfrm>
            <a:off x="490250" y="450150"/>
            <a:ext cx="7593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2" name="Google Shape;20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picture">
  <p:cSld name="SECTION_TITLE_AND_DESCRIPTION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/>
          <p:nvPr/>
        </p:nvSpPr>
        <p:spPr>
          <a:xfrm>
            <a:off x="224970" y="197147"/>
            <a:ext cx="8463300" cy="47205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8" name="Google Shape;208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9" name="Google Shape;20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b="1" sz="36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b="1" sz="36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b="1" sz="36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b="1" sz="36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b="1" sz="36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b="1" sz="36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b="1" sz="36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b="1" sz="36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b="1" sz="36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0" y="4875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image" Target="../media/image16.jpg"/><Relationship Id="rId9" Type="http://schemas.openxmlformats.org/officeDocument/2006/relationships/image" Target="../media/image1.jpg"/><Relationship Id="rId5" Type="http://schemas.openxmlformats.org/officeDocument/2006/relationships/image" Target="../media/image13.jpg"/><Relationship Id="rId6" Type="http://schemas.openxmlformats.org/officeDocument/2006/relationships/image" Target="../media/image17.jpg"/><Relationship Id="rId7" Type="http://schemas.openxmlformats.org/officeDocument/2006/relationships/image" Target="../media/image15.jpg"/><Relationship Id="rId8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slidesmania.com/" TargetMode="External"/><Relationship Id="rId4" Type="http://schemas.openxmlformats.org/officeDocument/2006/relationships/hyperlink" Target="https://slidesmania.com/" TargetMode="External"/><Relationship Id="rId5" Type="http://schemas.openxmlformats.org/officeDocument/2006/relationships/hyperlink" Target="https://slidesmania.com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"/>
          <p:cNvSpPr txBox="1"/>
          <p:nvPr>
            <p:ph type="title"/>
          </p:nvPr>
        </p:nvSpPr>
        <p:spPr>
          <a:xfrm>
            <a:off x="2043400" y="1001100"/>
            <a:ext cx="5817900" cy="319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0"/>
              <a:t>Here goes your title</a:t>
            </a:r>
            <a:endParaRPr b="1" sz="8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7"/>
          <p:cNvSpPr txBox="1"/>
          <p:nvPr>
            <p:ph type="title"/>
          </p:nvPr>
        </p:nvSpPr>
        <p:spPr>
          <a:xfrm>
            <a:off x="522375" y="443400"/>
            <a:ext cx="8046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add your services</a:t>
            </a:r>
            <a:endParaRPr/>
          </a:p>
        </p:txBody>
      </p:sp>
      <p:sp>
        <p:nvSpPr>
          <p:cNvPr id="466" name="Google Shape;466;p27"/>
          <p:cNvSpPr txBox="1"/>
          <p:nvPr/>
        </p:nvSpPr>
        <p:spPr>
          <a:xfrm>
            <a:off x="1446600" y="2742000"/>
            <a:ext cx="16824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Something about service or product number 1.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7" name="Google Shape;467;p27"/>
          <p:cNvSpPr txBox="1"/>
          <p:nvPr/>
        </p:nvSpPr>
        <p:spPr>
          <a:xfrm>
            <a:off x="3613550" y="2730100"/>
            <a:ext cx="16824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Something about service or product number 2.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8" name="Google Shape;468;p27"/>
          <p:cNvSpPr txBox="1"/>
          <p:nvPr/>
        </p:nvSpPr>
        <p:spPr>
          <a:xfrm>
            <a:off x="5834075" y="2742000"/>
            <a:ext cx="16824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Something about service or product number 3.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9" name="Google Shape;469;p27"/>
          <p:cNvSpPr txBox="1"/>
          <p:nvPr/>
        </p:nvSpPr>
        <p:spPr>
          <a:xfrm>
            <a:off x="1523975" y="2030025"/>
            <a:ext cx="16824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PRODUCT  I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0" name="Google Shape;470;p27"/>
          <p:cNvSpPr txBox="1"/>
          <p:nvPr/>
        </p:nvSpPr>
        <p:spPr>
          <a:xfrm>
            <a:off x="3680200" y="2028825"/>
            <a:ext cx="16824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SERVICE II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1" name="Google Shape;471;p27"/>
          <p:cNvSpPr txBox="1"/>
          <p:nvPr/>
        </p:nvSpPr>
        <p:spPr>
          <a:xfrm>
            <a:off x="5834075" y="2030025"/>
            <a:ext cx="16824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PRODUCT I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II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2" name="Google Shape;472;p27"/>
          <p:cNvSpPr txBox="1"/>
          <p:nvPr/>
        </p:nvSpPr>
        <p:spPr>
          <a:xfrm>
            <a:off x="1746650" y="3929075"/>
            <a:ext cx="12108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Black"/>
                <a:ea typeface="Poppins Black"/>
                <a:cs typeface="Poppins Black"/>
                <a:sym typeface="Poppins Black"/>
              </a:rPr>
              <a:t>100.00</a:t>
            </a:r>
            <a:endParaRPr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473" name="Google Shape;473;p27"/>
          <p:cNvSpPr txBox="1"/>
          <p:nvPr/>
        </p:nvSpPr>
        <p:spPr>
          <a:xfrm>
            <a:off x="3952338" y="3941100"/>
            <a:ext cx="12108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Black"/>
                <a:ea typeface="Poppins Black"/>
                <a:cs typeface="Poppins Black"/>
                <a:sym typeface="Poppins Black"/>
              </a:rPr>
              <a:t>150.00</a:t>
            </a:r>
            <a:endParaRPr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474" name="Google Shape;474;p27"/>
          <p:cNvSpPr txBox="1"/>
          <p:nvPr/>
        </p:nvSpPr>
        <p:spPr>
          <a:xfrm>
            <a:off x="6069863" y="3929075"/>
            <a:ext cx="12108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en-GB">
                <a:latin typeface="Poppins Black"/>
                <a:ea typeface="Poppins Black"/>
                <a:cs typeface="Poppins Black"/>
                <a:sym typeface="Poppins Black"/>
              </a:rPr>
              <a:t>200</a:t>
            </a:r>
            <a:r>
              <a:rPr lang="en-GB">
                <a:latin typeface="Poppins Black"/>
                <a:ea typeface="Poppins Black"/>
                <a:cs typeface="Poppins Black"/>
                <a:sym typeface="Poppins Black"/>
              </a:rPr>
              <a:t>.00</a:t>
            </a:r>
            <a:endParaRPr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8"/>
          <p:cNvSpPr txBox="1"/>
          <p:nvPr>
            <p:ph type="title"/>
          </p:nvPr>
        </p:nvSpPr>
        <p:spPr>
          <a:xfrm>
            <a:off x="607200" y="1233175"/>
            <a:ext cx="37035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480" name="Google Shape;480;p28"/>
          <p:cNvSpPr txBox="1"/>
          <p:nvPr>
            <p:ph idx="1" type="subTitle"/>
          </p:nvPr>
        </p:nvSpPr>
        <p:spPr>
          <a:xfrm>
            <a:off x="607200" y="2803075"/>
            <a:ext cx="3703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If you are presenting a website, an internet product or an app, you can use this computer mockup to showcase it.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Just replace the screenshot with your own.</a:t>
            </a:r>
            <a:endParaRPr sz="1200"/>
          </a:p>
        </p:txBody>
      </p:sp>
      <p:pic>
        <p:nvPicPr>
          <p:cNvPr id="481" name="Google Shape;4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700" y="1301772"/>
            <a:ext cx="3338876" cy="187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9"/>
          <p:cNvSpPr txBox="1"/>
          <p:nvPr>
            <p:ph type="title"/>
          </p:nvPr>
        </p:nvSpPr>
        <p:spPr>
          <a:xfrm>
            <a:off x="643200" y="1233175"/>
            <a:ext cx="36675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487" name="Google Shape;487;p29"/>
          <p:cNvSpPr txBox="1"/>
          <p:nvPr>
            <p:ph idx="1" type="subTitle"/>
          </p:nvPr>
        </p:nvSpPr>
        <p:spPr>
          <a:xfrm>
            <a:off x="643200" y="2803075"/>
            <a:ext cx="3667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If you are presenting a website, an internet product or an app, you can use this laptop mockup to showcase it.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Just replace the screenshot with your own.</a:t>
            </a:r>
            <a:endParaRPr/>
          </a:p>
        </p:txBody>
      </p:sp>
      <p:pic>
        <p:nvPicPr>
          <p:cNvPr id="488" name="Google Shape;4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175" y="1575100"/>
            <a:ext cx="3191825" cy="17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0"/>
          <p:cNvSpPr txBox="1"/>
          <p:nvPr>
            <p:ph type="title"/>
          </p:nvPr>
        </p:nvSpPr>
        <p:spPr>
          <a:xfrm>
            <a:off x="643200" y="1233175"/>
            <a:ext cx="36675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494" name="Google Shape;494;p30"/>
          <p:cNvSpPr txBox="1"/>
          <p:nvPr>
            <p:ph idx="1" type="subTitle"/>
          </p:nvPr>
        </p:nvSpPr>
        <p:spPr>
          <a:xfrm>
            <a:off x="643200" y="2803075"/>
            <a:ext cx="3667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If you are presenting a website, an internet product or an app, you can use this smartphone mockup to showcase it.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Just replace the screenshot with your own.</a:t>
            </a:r>
            <a:endParaRPr/>
          </a:p>
        </p:txBody>
      </p:sp>
      <p:pic>
        <p:nvPicPr>
          <p:cNvPr id="495" name="Google Shape;4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880475" y="893900"/>
            <a:ext cx="2006250" cy="32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1"/>
          <p:cNvSpPr txBox="1"/>
          <p:nvPr>
            <p:ph type="title"/>
          </p:nvPr>
        </p:nvSpPr>
        <p:spPr>
          <a:xfrm>
            <a:off x="619200" y="1233175"/>
            <a:ext cx="36915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501" name="Google Shape;501;p31"/>
          <p:cNvSpPr txBox="1"/>
          <p:nvPr>
            <p:ph idx="1" type="subTitle"/>
          </p:nvPr>
        </p:nvSpPr>
        <p:spPr>
          <a:xfrm>
            <a:off x="619200" y="2803075"/>
            <a:ext cx="3691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If you are presenting a website, an internet product or an app, you can use this tablet mockup to showcase it.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Just replace the screenshot with your own.</a:t>
            </a:r>
            <a:endParaRPr/>
          </a:p>
        </p:txBody>
      </p:sp>
      <p:pic>
        <p:nvPicPr>
          <p:cNvPr id="502" name="Google Shape;5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647725" y="941975"/>
            <a:ext cx="2368905" cy="30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2"/>
          <p:cNvSpPr txBox="1"/>
          <p:nvPr>
            <p:ph idx="1" type="body"/>
          </p:nvPr>
        </p:nvSpPr>
        <p:spPr>
          <a:xfrm>
            <a:off x="2043400" y="3224265"/>
            <a:ext cx="5817900" cy="10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Fonts used: Dancing Script and Poppins</a:t>
            </a:r>
            <a:endParaRPr sz="1400"/>
          </a:p>
        </p:txBody>
      </p:sp>
      <p:sp>
        <p:nvSpPr>
          <p:cNvPr id="508" name="Google Shape;508;p32"/>
          <p:cNvSpPr txBox="1"/>
          <p:nvPr>
            <p:ph type="title"/>
          </p:nvPr>
        </p:nvSpPr>
        <p:spPr>
          <a:xfrm>
            <a:off x="2043400" y="1153500"/>
            <a:ext cx="5817900" cy="19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33"/>
          <p:cNvGrpSpPr/>
          <p:nvPr/>
        </p:nvGrpSpPr>
        <p:grpSpPr>
          <a:xfrm>
            <a:off x="2418649" y="602920"/>
            <a:ext cx="399337" cy="242037"/>
            <a:chOff x="4797800" y="1994125"/>
            <a:chExt cx="306475" cy="186025"/>
          </a:xfrm>
        </p:grpSpPr>
        <p:sp>
          <p:nvSpPr>
            <p:cNvPr id="514" name="Google Shape;514;p33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6" name="Google Shape;516;p33"/>
          <p:cNvSpPr/>
          <p:nvPr/>
        </p:nvSpPr>
        <p:spPr>
          <a:xfrm>
            <a:off x="1871863" y="618290"/>
            <a:ext cx="346435" cy="294276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3"/>
          <p:cNvSpPr/>
          <p:nvPr/>
        </p:nvSpPr>
        <p:spPr>
          <a:xfrm>
            <a:off x="1462569" y="538677"/>
            <a:ext cx="208122" cy="380181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3"/>
          <p:cNvSpPr/>
          <p:nvPr/>
        </p:nvSpPr>
        <p:spPr>
          <a:xfrm>
            <a:off x="2968290" y="603470"/>
            <a:ext cx="347021" cy="242037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3"/>
          <p:cNvSpPr/>
          <p:nvPr/>
        </p:nvSpPr>
        <p:spPr>
          <a:xfrm>
            <a:off x="3464767" y="562558"/>
            <a:ext cx="329007" cy="323876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3"/>
          <p:cNvSpPr/>
          <p:nvPr/>
        </p:nvSpPr>
        <p:spPr>
          <a:xfrm>
            <a:off x="4440275" y="594702"/>
            <a:ext cx="294706" cy="268157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1" name="Google Shape;521;p33"/>
          <p:cNvGrpSpPr/>
          <p:nvPr/>
        </p:nvGrpSpPr>
        <p:grpSpPr>
          <a:xfrm>
            <a:off x="4976047" y="606679"/>
            <a:ext cx="347021" cy="242623"/>
            <a:chOff x="4250025" y="2848800"/>
            <a:chExt cx="266325" cy="186475"/>
          </a:xfrm>
        </p:grpSpPr>
        <p:sp>
          <p:nvSpPr>
            <p:cNvPr id="522" name="Google Shape;522;p33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33"/>
          <p:cNvGrpSpPr/>
          <p:nvPr/>
        </p:nvGrpSpPr>
        <p:grpSpPr>
          <a:xfrm>
            <a:off x="5564807" y="572428"/>
            <a:ext cx="338291" cy="311679"/>
            <a:chOff x="4707700" y="2822475"/>
            <a:chExt cx="259625" cy="239550"/>
          </a:xfrm>
        </p:grpSpPr>
        <p:sp>
          <p:nvSpPr>
            <p:cNvPr id="525" name="Google Shape;525;p33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8" name="Google Shape;528;p33"/>
          <p:cNvSpPr/>
          <p:nvPr/>
        </p:nvSpPr>
        <p:spPr>
          <a:xfrm>
            <a:off x="6034743" y="576125"/>
            <a:ext cx="335979" cy="305466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3"/>
          <p:cNvSpPr/>
          <p:nvPr/>
        </p:nvSpPr>
        <p:spPr>
          <a:xfrm>
            <a:off x="6550931" y="607488"/>
            <a:ext cx="347021" cy="242623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0" name="Google Shape;530;p33"/>
          <p:cNvGrpSpPr/>
          <p:nvPr/>
        </p:nvGrpSpPr>
        <p:grpSpPr>
          <a:xfrm>
            <a:off x="7176208" y="537591"/>
            <a:ext cx="346435" cy="380767"/>
            <a:chOff x="6425500" y="2795700"/>
            <a:chExt cx="265875" cy="292650"/>
          </a:xfrm>
        </p:grpSpPr>
        <p:sp>
          <p:nvSpPr>
            <p:cNvPr id="531" name="Google Shape;531;p33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3" name="Google Shape;533;p33"/>
          <p:cNvSpPr/>
          <p:nvPr/>
        </p:nvSpPr>
        <p:spPr>
          <a:xfrm>
            <a:off x="7670489" y="568886"/>
            <a:ext cx="347608" cy="320363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4" name="Google Shape;534;p33"/>
          <p:cNvGrpSpPr/>
          <p:nvPr/>
        </p:nvGrpSpPr>
        <p:grpSpPr>
          <a:xfrm>
            <a:off x="8239687" y="589786"/>
            <a:ext cx="345262" cy="277232"/>
            <a:chOff x="5549875" y="2418425"/>
            <a:chExt cx="264975" cy="213075"/>
          </a:xfrm>
        </p:grpSpPr>
        <p:sp>
          <p:nvSpPr>
            <p:cNvPr id="535" name="Google Shape;535;p33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7" name="Google Shape;537;p33"/>
          <p:cNvSpPr/>
          <p:nvPr/>
        </p:nvSpPr>
        <p:spPr>
          <a:xfrm>
            <a:off x="1484364" y="1171166"/>
            <a:ext cx="164536" cy="363332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8" name="Google Shape;538;p33"/>
          <p:cNvGrpSpPr/>
          <p:nvPr/>
        </p:nvGrpSpPr>
        <p:grpSpPr>
          <a:xfrm>
            <a:off x="2419160" y="1204968"/>
            <a:ext cx="295292" cy="294276"/>
            <a:chOff x="3739275" y="2525850"/>
            <a:chExt cx="226625" cy="226175"/>
          </a:xfrm>
        </p:grpSpPr>
        <p:sp>
          <p:nvSpPr>
            <p:cNvPr id="539" name="Google Shape;539;p33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33"/>
          <p:cNvGrpSpPr/>
          <p:nvPr/>
        </p:nvGrpSpPr>
        <p:grpSpPr>
          <a:xfrm>
            <a:off x="1899268" y="1179418"/>
            <a:ext cx="268548" cy="345377"/>
            <a:chOff x="4518575" y="2506200"/>
            <a:chExt cx="206100" cy="265450"/>
          </a:xfrm>
        </p:grpSpPr>
        <p:sp>
          <p:nvSpPr>
            <p:cNvPr id="544" name="Google Shape;544;p33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33"/>
          <p:cNvGrpSpPr/>
          <p:nvPr/>
        </p:nvGrpSpPr>
        <p:grpSpPr>
          <a:xfrm>
            <a:off x="2965572" y="1205242"/>
            <a:ext cx="295325" cy="294276"/>
            <a:chOff x="4164375" y="1677425"/>
            <a:chExt cx="226650" cy="226175"/>
          </a:xfrm>
        </p:grpSpPr>
        <p:sp>
          <p:nvSpPr>
            <p:cNvPr id="554" name="Google Shape;554;p33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" name="Google Shape;559;p33"/>
          <p:cNvGrpSpPr/>
          <p:nvPr/>
        </p:nvGrpSpPr>
        <p:grpSpPr>
          <a:xfrm>
            <a:off x="4004245" y="1196831"/>
            <a:ext cx="294706" cy="294276"/>
            <a:chOff x="5226025" y="1677425"/>
            <a:chExt cx="226175" cy="226175"/>
          </a:xfrm>
        </p:grpSpPr>
        <p:sp>
          <p:nvSpPr>
            <p:cNvPr id="560" name="Google Shape;560;p33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Google Shape;562;p33"/>
          <p:cNvGrpSpPr/>
          <p:nvPr/>
        </p:nvGrpSpPr>
        <p:grpSpPr>
          <a:xfrm>
            <a:off x="3485194" y="1196968"/>
            <a:ext cx="294706" cy="294276"/>
            <a:chOff x="4835275" y="1198350"/>
            <a:chExt cx="226175" cy="226175"/>
          </a:xfrm>
        </p:grpSpPr>
        <p:sp>
          <p:nvSpPr>
            <p:cNvPr id="563" name="Google Shape;563;p33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33"/>
          <p:cNvGrpSpPr/>
          <p:nvPr/>
        </p:nvGrpSpPr>
        <p:grpSpPr>
          <a:xfrm>
            <a:off x="5150613" y="1181600"/>
            <a:ext cx="342363" cy="341897"/>
            <a:chOff x="968775" y="1180050"/>
            <a:chExt cx="262750" cy="262775"/>
          </a:xfrm>
        </p:grpSpPr>
        <p:sp>
          <p:nvSpPr>
            <p:cNvPr id="566" name="Google Shape;566;p33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9" name="Google Shape;569;p33"/>
          <p:cNvGrpSpPr/>
          <p:nvPr/>
        </p:nvGrpSpPr>
        <p:grpSpPr>
          <a:xfrm>
            <a:off x="4523987" y="1245614"/>
            <a:ext cx="380737" cy="213836"/>
            <a:chOff x="1678900" y="1231350"/>
            <a:chExt cx="292200" cy="164350"/>
          </a:xfrm>
        </p:grpSpPr>
        <p:sp>
          <p:nvSpPr>
            <p:cNvPr id="570" name="Google Shape;570;p33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3" name="Google Shape;573;p33"/>
          <p:cNvSpPr/>
          <p:nvPr/>
        </p:nvSpPr>
        <p:spPr>
          <a:xfrm>
            <a:off x="5825486" y="1171183"/>
            <a:ext cx="242423" cy="346515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4" name="Google Shape;574;p33"/>
          <p:cNvGrpSpPr/>
          <p:nvPr/>
        </p:nvGrpSpPr>
        <p:grpSpPr>
          <a:xfrm>
            <a:off x="6262214" y="1175499"/>
            <a:ext cx="317378" cy="337115"/>
            <a:chOff x="2405550" y="1181850"/>
            <a:chExt cx="243575" cy="259100"/>
          </a:xfrm>
        </p:grpSpPr>
        <p:sp>
          <p:nvSpPr>
            <p:cNvPr id="575" name="Google Shape;575;p33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1" name="Google Shape;581;p33"/>
          <p:cNvSpPr/>
          <p:nvPr/>
        </p:nvSpPr>
        <p:spPr>
          <a:xfrm>
            <a:off x="6863188" y="1197552"/>
            <a:ext cx="294706" cy="294276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2" name="Google Shape;582;p33"/>
          <p:cNvGrpSpPr/>
          <p:nvPr/>
        </p:nvGrpSpPr>
        <p:grpSpPr>
          <a:xfrm>
            <a:off x="7280607" y="1173401"/>
            <a:ext cx="282490" cy="341311"/>
            <a:chOff x="3086700" y="1180050"/>
            <a:chExt cx="216800" cy="262325"/>
          </a:xfrm>
        </p:grpSpPr>
        <p:sp>
          <p:nvSpPr>
            <p:cNvPr id="583" name="Google Shape;583;p33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33"/>
          <p:cNvGrpSpPr/>
          <p:nvPr/>
        </p:nvGrpSpPr>
        <p:grpSpPr>
          <a:xfrm>
            <a:off x="7779772" y="1162082"/>
            <a:ext cx="224963" cy="363950"/>
            <a:chOff x="3741075" y="1171575"/>
            <a:chExt cx="172650" cy="279725"/>
          </a:xfrm>
        </p:grpSpPr>
        <p:sp>
          <p:nvSpPr>
            <p:cNvPr id="586" name="Google Shape;586;p33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0" name="Google Shape;590;p33"/>
          <p:cNvSpPr/>
          <p:nvPr/>
        </p:nvSpPr>
        <p:spPr>
          <a:xfrm>
            <a:off x="8233835" y="1174029"/>
            <a:ext cx="345295" cy="341864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1" name="Google Shape;591;p33"/>
          <p:cNvGrpSpPr/>
          <p:nvPr/>
        </p:nvGrpSpPr>
        <p:grpSpPr>
          <a:xfrm>
            <a:off x="1393219" y="1872348"/>
            <a:ext cx="346468" cy="242070"/>
            <a:chOff x="952700" y="1101100"/>
            <a:chExt cx="265900" cy="186050"/>
          </a:xfrm>
        </p:grpSpPr>
        <p:sp>
          <p:nvSpPr>
            <p:cNvPr id="592" name="Google Shape;592;p33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5" name="Google Shape;595;p33"/>
          <p:cNvSpPr/>
          <p:nvPr/>
        </p:nvSpPr>
        <p:spPr>
          <a:xfrm>
            <a:off x="1912864" y="1793081"/>
            <a:ext cx="242977" cy="345962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3"/>
          <p:cNvSpPr/>
          <p:nvPr/>
        </p:nvSpPr>
        <p:spPr>
          <a:xfrm>
            <a:off x="2328838" y="1819239"/>
            <a:ext cx="390607" cy="381092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2892478" y="1819304"/>
            <a:ext cx="355752" cy="287348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3493339" y="1855710"/>
            <a:ext cx="306922" cy="321567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4044385" y="1851924"/>
            <a:ext cx="313306" cy="328528"/>
            <a:chOff x="5583325" y="1073450"/>
            <a:chExt cx="240450" cy="252500"/>
          </a:xfrm>
        </p:grpSpPr>
        <p:sp>
          <p:nvSpPr>
            <p:cNvPr id="600" name="Google Shape;600;p33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33"/>
          <p:cNvGrpSpPr/>
          <p:nvPr/>
        </p:nvGrpSpPr>
        <p:grpSpPr>
          <a:xfrm>
            <a:off x="4523741" y="1841891"/>
            <a:ext cx="381290" cy="281526"/>
            <a:chOff x="1502275" y="3638775"/>
            <a:chExt cx="292625" cy="216375"/>
          </a:xfrm>
        </p:grpSpPr>
        <p:sp>
          <p:nvSpPr>
            <p:cNvPr id="605" name="Google Shape;605;p33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33"/>
          <p:cNvGrpSpPr/>
          <p:nvPr/>
        </p:nvGrpSpPr>
        <p:grpSpPr>
          <a:xfrm>
            <a:off x="5070114" y="1788865"/>
            <a:ext cx="349334" cy="345930"/>
            <a:chOff x="3171000" y="4021950"/>
            <a:chExt cx="268100" cy="265875"/>
          </a:xfrm>
        </p:grpSpPr>
        <p:sp>
          <p:nvSpPr>
            <p:cNvPr id="611" name="Google Shape;611;p33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3" name="Google Shape;613;p33"/>
          <p:cNvSpPr/>
          <p:nvPr/>
        </p:nvSpPr>
        <p:spPr>
          <a:xfrm>
            <a:off x="5585359" y="1822037"/>
            <a:ext cx="388848" cy="388899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3"/>
          <p:cNvSpPr/>
          <p:nvPr/>
        </p:nvSpPr>
        <p:spPr>
          <a:xfrm>
            <a:off x="6132009" y="1807201"/>
            <a:ext cx="347021" cy="346646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5" name="Google Shape;615;p33"/>
          <p:cNvGrpSpPr/>
          <p:nvPr/>
        </p:nvGrpSpPr>
        <p:grpSpPr>
          <a:xfrm>
            <a:off x="6635829" y="1838166"/>
            <a:ext cx="329594" cy="329113"/>
            <a:chOff x="5684575" y="4038000"/>
            <a:chExt cx="252950" cy="252950"/>
          </a:xfrm>
        </p:grpSpPr>
        <p:sp>
          <p:nvSpPr>
            <p:cNvPr id="616" name="Google Shape;616;p33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33"/>
          <p:cNvGrpSpPr/>
          <p:nvPr/>
        </p:nvGrpSpPr>
        <p:grpSpPr>
          <a:xfrm>
            <a:off x="7223168" y="1798534"/>
            <a:ext cx="243563" cy="381320"/>
            <a:chOff x="1982675" y="3599525"/>
            <a:chExt cx="186925" cy="293075"/>
          </a:xfrm>
        </p:grpSpPr>
        <p:sp>
          <p:nvSpPr>
            <p:cNvPr id="623" name="Google Shape;623;p33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p33"/>
          <p:cNvGrpSpPr/>
          <p:nvPr/>
        </p:nvGrpSpPr>
        <p:grpSpPr>
          <a:xfrm>
            <a:off x="7721886" y="1798533"/>
            <a:ext cx="175547" cy="380767"/>
            <a:chOff x="2397075" y="3602200"/>
            <a:chExt cx="134725" cy="292650"/>
          </a:xfrm>
        </p:grpSpPr>
        <p:sp>
          <p:nvSpPr>
            <p:cNvPr id="629" name="Google Shape;629;p33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1444678" y="2451827"/>
            <a:ext cx="242977" cy="366260"/>
            <a:chOff x="2717350" y="3603525"/>
            <a:chExt cx="186475" cy="281500"/>
          </a:xfrm>
        </p:grpSpPr>
        <p:sp>
          <p:nvSpPr>
            <p:cNvPr id="635" name="Google Shape;635;p33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9" name="Google Shape;639;p33"/>
          <p:cNvSpPr/>
          <p:nvPr/>
        </p:nvSpPr>
        <p:spPr>
          <a:xfrm>
            <a:off x="8153071" y="1822265"/>
            <a:ext cx="381909" cy="319875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0" name="Google Shape;640;p33"/>
          <p:cNvGrpSpPr/>
          <p:nvPr/>
        </p:nvGrpSpPr>
        <p:grpSpPr>
          <a:xfrm>
            <a:off x="1880753" y="2461699"/>
            <a:ext cx="327281" cy="346515"/>
            <a:chOff x="3927075" y="3612900"/>
            <a:chExt cx="251175" cy="266325"/>
          </a:xfrm>
        </p:grpSpPr>
        <p:sp>
          <p:nvSpPr>
            <p:cNvPr id="641" name="Google Shape;641;p33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3" name="Google Shape;643;p33"/>
          <p:cNvGrpSpPr/>
          <p:nvPr/>
        </p:nvGrpSpPr>
        <p:grpSpPr>
          <a:xfrm>
            <a:off x="2401269" y="2518584"/>
            <a:ext cx="331320" cy="331423"/>
            <a:chOff x="4324975" y="3617800"/>
            <a:chExt cx="254275" cy="254725"/>
          </a:xfrm>
        </p:grpSpPr>
        <p:sp>
          <p:nvSpPr>
            <p:cNvPr id="644" name="Google Shape;644;p33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33"/>
          <p:cNvGrpSpPr/>
          <p:nvPr/>
        </p:nvGrpSpPr>
        <p:grpSpPr>
          <a:xfrm>
            <a:off x="2927258" y="2581265"/>
            <a:ext cx="394125" cy="207818"/>
            <a:chOff x="4728650" y="3665975"/>
            <a:chExt cx="302475" cy="159725"/>
          </a:xfrm>
        </p:grpSpPr>
        <p:sp>
          <p:nvSpPr>
            <p:cNvPr id="648" name="Google Shape;648;p33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33"/>
          <p:cNvGrpSpPr/>
          <p:nvPr/>
        </p:nvGrpSpPr>
        <p:grpSpPr>
          <a:xfrm>
            <a:off x="3446334" y="2540375"/>
            <a:ext cx="377218" cy="269913"/>
            <a:chOff x="5164925" y="3642775"/>
            <a:chExt cx="289500" cy="207450"/>
          </a:xfrm>
        </p:grpSpPr>
        <p:sp>
          <p:nvSpPr>
            <p:cNvPr id="651" name="Google Shape;651;p33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6" name="Google Shape;656;p33"/>
          <p:cNvSpPr/>
          <p:nvPr/>
        </p:nvSpPr>
        <p:spPr>
          <a:xfrm>
            <a:off x="4041569" y="2458381"/>
            <a:ext cx="355752" cy="355200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3"/>
          <p:cNvSpPr/>
          <p:nvPr/>
        </p:nvSpPr>
        <p:spPr>
          <a:xfrm>
            <a:off x="4538356" y="2488850"/>
            <a:ext cx="329561" cy="294276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3"/>
          <p:cNvSpPr/>
          <p:nvPr/>
        </p:nvSpPr>
        <p:spPr>
          <a:xfrm>
            <a:off x="5008916" y="2478585"/>
            <a:ext cx="313893" cy="314801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3"/>
          <p:cNvSpPr/>
          <p:nvPr/>
        </p:nvSpPr>
        <p:spPr>
          <a:xfrm>
            <a:off x="5581808" y="2408213"/>
            <a:ext cx="346435" cy="345962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3"/>
          <p:cNvSpPr/>
          <p:nvPr/>
        </p:nvSpPr>
        <p:spPr>
          <a:xfrm>
            <a:off x="6084052" y="2407936"/>
            <a:ext cx="346435" cy="346515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33"/>
          <p:cNvSpPr/>
          <p:nvPr/>
        </p:nvSpPr>
        <p:spPr>
          <a:xfrm>
            <a:off x="6586296" y="2400730"/>
            <a:ext cx="335392" cy="401064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3"/>
          <p:cNvSpPr/>
          <p:nvPr/>
        </p:nvSpPr>
        <p:spPr>
          <a:xfrm>
            <a:off x="7191718" y="2454624"/>
            <a:ext cx="294152" cy="328658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3" name="Google Shape;663;p33"/>
          <p:cNvGrpSpPr/>
          <p:nvPr/>
        </p:nvGrpSpPr>
        <p:grpSpPr>
          <a:xfrm>
            <a:off x="7706350" y="2458648"/>
            <a:ext cx="322590" cy="319388"/>
            <a:chOff x="5717150" y="2098500"/>
            <a:chExt cx="247575" cy="245475"/>
          </a:xfrm>
        </p:grpSpPr>
        <p:sp>
          <p:nvSpPr>
            <p:cNvPr id="664" name="Google Shape;664;p33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33"/>
          <p:cNvSpPr/>
          <p:nvPr/>
        </p:nvSpPr>
        <p:spPr>
          <a:xfrm>
            <a:off x="8251428" y="2394874"/>
            <a:ext cx="279037" cy="372635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1384688" y="3157257"/>
            <a:ext cx="363863" cy="242070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1897715" y="3138973"/>
            <a:ext cx="294739" cy="278631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0" name="Google Shape;670;p33"/>
          <p:cNvGrpSpPr/>
          <p:nvPr/>
        </p:nvGrpSpPr>
        <p:grpSpPr>
          <a:xfrm>
            <a:off x="2359116" y="3070359"/>
            <a:ext cx="347021" cy="302994"/>
            <a:chOff x="6435300" y="2742175"/>
            <a:chExt cx="266325" cy="232875"/>
          </a:xfrm>
        </p:grpSpPr>
        <p:sp>
          <p:nvSpPr>
            <p:cNvPr id="671" name="Google Shape;671;p33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33"/>
          <p:cNvGrpSpPr/>
          <p:nvPr/>
        </p:nvGrpSpPr>
        <p:grpSpPr>
          <a:xfrm>
            <a:off x="3394619" y="3145944"/>
            <a:ext cx="329007" cy="328528"/>
            <a:chOff x="674800" y="2146225"/>
            <a:chExt cx="252500" cy="252500"/>
          </a:xfrm>
        </p:grpSpPr>
        <p:sp>
          <p:nvSpPr>
            <p:cNvPr id="674" name="Google Shape;674;p33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33"/>
          <p:cNvGrpSpPr/>
          <p:nvPr/>
        </p:nvGrpSpPr>
        <p:grpSpPr>
          <a:xfrm>
            <a:off x="3913494" y="3156908"/>
            <a:ext cx="329008" cy="328528"/>
            <a:chOff x="2164225" y="2146225"/>
            <a:chExt cx="252500" cy="252500"/>
          </a:xfrm>
        </p:grpSpPr>
        <p:sp>
          <p:nvSpPr>
            <p:cNvPr id="679" name="Google Shape;679;p33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33"/>
          <p:cNvGrpSpPr/>
          <p:nvPr/>
        </p:nvGrpSpPr>
        <p:grpSpPr>
          <a:xfrm>
            <a:off x="2874927" y="3156731"/>
            <a:ext cx="329594" cy="329113"/>
            <a:chOff x="689975" y="1737200"/>
            <a:chExt cx="252950" cy="252950"/>
          </a:xfrm>
        </p:grpSpPr>
        <p:sp>
          <p:nvSpPr>
            <p:cNvPr id="684" name="Google Shape;684;p33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33"/>
          <p:cNvGrpSpPr/>
          <p:nvPr/>
        </p:nvGrpSpPr>
        <p:grpSpPr>
          <a:xfrm>
            <a:off x="4432475" y="3147067"/>
            <a:ext cx="329594" cy="328528"/>
            <a:chOff x="2961350" y="1740750"/>
            <a:chExt cx="252950" cy="252500"/>
          </a:xfrm>
        </p:grpSpPr>
        <p:sp>
          <p:nvSpPr>
            <p:cNvPr id="691" name="Google Shape;691;p33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7" name="Google Shape;697;p33"/>
          <p:cNvSpPr/>
          <p:nvPr/>
        </p:nvSpPr>
        <p:spPr>
          <a:xfrm>
            <a:off x="4983993" y="3175037"/>
            <a:ext cx="328343" cy="328008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8" name="Google Shape;698;p33"/>
          <p:cNvGrpSpPr/>
          <p:nvPr/>
        </p:nvGrpSpPr>
        <p:grpSpPr>
          <a:xfrm>
            <a:off x="5500794" y="3097596"/>
            <a:ext cx="267995" cy="359299"/>
            <a:chOff x="4026550" y="3640100"/>
            <a:chExt cx="205675" cy="276150"/>
          </a:xfrm>
        </p:grpSpPr>
        <p:sp>
          <p:nvSpPr>
            <p:cNvPr id="699" name="Google Shape;699;p33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5" name="Google Shape;705;p33"/>
          <p:cNvSpPr/>
          <p:nvPr/>
        </p:nvSpPr>
        <p:spPr>
          <a:xfrm>
            <a:off x="5989930" y="3160868"/>
            <a:ext cx="314446" cy="346515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6" name="Google Shape;706;p33"/>
          <p:cNvGrpSpPr/>
          <p:nvPr/>
        </p:nvGrpSpPr>
        <p:grpSpPr>
          <a:xfrm>
            <a:off x="6524669" y="3192282"/>
            <a:ext cx="346435" cy="281395"/>
            <a:chOff x="853250" y="4006875"/>
            <a:chExt cx="265875" cy="216275"/>
          </a:xfrm>
        </p:grpSpPr>
        <p:sp>
          <p:nvSpPr>
            <p:cNvPr id="707" name="Google Shape;707;p33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33"/>
          <p:cNvGrpSpPr/>
          <p:nvPr/>
        </p:nvGrpSpPr>
        <p:grpSpPr>
          <a:xfrm>
            <a:off x="7625101" y="3159429"/>
            <a:ext cx="242391" cy="347101"/>
            <a:chOff x="1978675" y="3981800"/>
            <a:chExt cx="186025" cy="266775"/>
          </a:xfrm>
        </p:grpSpPr>
        <p:sp>
          <p:nvSpPr>
            <p:cNvPr id="710" name="Google Shape;710;p33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2" name="Google Shape;712;p33"/>
          <p:cNvSpPr/>
          <p:nvPr/>
        </p:nvSpPr>
        <p:spPr>
          <a:xfrm>
            <a:off x="7091700" y="3180275"/>
            <a:ext cx="313306" cy="307678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3" name="Google Shape;713;p33"/>
          <p:cNvGrpSpPr/>
          <p:nvPr/>
        </p:nvGrpSpPr>
        <p:grpSpPr>
          <a:xfrm>
            <a:off x="8088186" y="3168444"/>
            <a:ext cx="329007" cy="329113"/>
            <a:chOff x="480325" y="3970200"/>
            <a:chExt cx="252500" cy="252950"/>
          </a:xfrm>
        </p:grpSpPr>
        <p:sp>
          <p:nvSpPr>
            <p:cNvPr id="714" name="Google Shape;714;p33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9" name="Google Shape;719;p33"/>
          <p:cNvSpPr/>
          <p:nvPr/>
        </p:nvSpPr>
        <p:spPr>
          <a:xfrm>
            <a:off x="1471332" y="3751892"/>
            <a:ext cx="190661" cy="294276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0" name="Google Shape;720;p33"/>
          <p:cNvGrpSpPr/>
          <p:nvPr/>
        </p:nvGrpSpPr>
        <p:grpSpPr>
          <a:xfrm>
            <a:off x="1870856" y="3731193"/>
            <a:ext cx="329594" cy="328528"/>
            <a:chOff x="5745250" y="4378350"/>
            <a:chExt cx="252950" cy="252500"/>
          </a:xfrm>
        </p:grpSpPr>
        <p:sp>
          <p:nvSpPr>
            <p:cNvPr id="721" name="Google Shape;721;p33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33"/>
          <p:cNvGrpSpPr/>
          <p:nvPr/>
        </p:nvGrpSpPr>
        <p:grpSpPr>
          <a:xfrm>
            <a:off x="2373032" y="3735259"/>
            <a:ext cx="329594" cy="329113"/>
            <a:chOff x="6130650" y="4381475"/>
            <a:chExt cx="252950" cy="252950"/>
          </a:xfrm>
        </p:grpSpPr>
        <p:sp>
          <p:nvSpPr>
            <p:cNvPr id="724" name="Google Shape;724;p33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6" name="Google Shape;726;p33"/>
          <p:cNvSpPr/>
          <p:nvPr/>
        </p:nvSpPr>
        <p:spPr>
          <a:xfrm>
            <a:off x="2876351" y="3749907"/>
            <a:ext cx="318551" cy="302311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7" name="Google Shape;727;p33"/>
          <p:cNvGrpSpPr/>
          <p:nvPr/>
        </p:nvGrpSpPr>
        <p:grpSpPr>
          <a:xfrm>
            <a:off x="3366337" y="3757576"/>
            <a:ext cx="347021" cy="286144"/>
            <a:chOff x="6919750" y="1464650"/>
            <a:chExt cx="266325" cy="219925"/>
          </a:xfrm>
        </p:grpSpPr>
        <p:sp>
          <p:nvSpPr>
            <p:cNvPr id="728" name="Google Shape;728;p33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33"/>
          <p:cNvGrpSpPr/>
          <p:nvPr/>
        </p:nvGrpSpPr>
        <p:grpSpPr>
          <a:xfrm>
            <a:off x="3886373" y="3734178"/>
            <a:ext cx="361582" cy="324462"/>
            <a:chOff x="4759875" y="1027050"/>
            <a:chExt cx="277500" cy="249375"/>
          </a:xfrm>
        </p:grpSpPr>
        <p:sp>
          <p:nvSpPr>
            <p:cNvPr id="731" name="Google Shape;731;p33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33"/>
          <p:cNvGrpSpPr/>
          <p:nvPr/>
        </p:nvGrpSpPr>
        <p:grpSpPr>
          <a:xfrm>
            <a:off x="4420872" y="3718878"/>
            <a:ext cx="367381" cy="327552"/>
            <a:chOff x="3357900" y="1057675"/>
            <a:chExt cx="281950" cy="251750"/>
          </a:xfrm>
        </p:grpSpPr>
        <p:sp>
          <p:nvSpPr>
            <p:cNvPr id="737" name="Google Shape;737;p33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33"/>
          <p:cNvGrpSpPr/>
          <p:nvPr/>
        </p:nvGrpSpPr>
        <p:grpSpPr>
          <a:xfrm>
            <a:off x="4975950" y="3704566"/>
            <a:ext cx="188349" cy="383662"/>
            <a:chOff x="3783900" y="1046675"/>
            <a:chExt cx="144550" cy="294875"/>
          </a:xfrm>
        </p:grpSpPr>
        <p:sp>
          <p:nvSpPr>
            <p:cNvPr id="741" name="Google Shape;741;p33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3" name="Google Shape;743;p33"/>
          <p:cNvSpPr/>
          <p:nvPr/>
        </p:nvSpPr>
        <p:spPr>
          <a:xfrm>
            <a:off x="5495733" y="3727800"/>
            <a:ext cx="253466" cy="346515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4" name="Google Shape;744;p33"/>
          <p:cNvGrpSpPr/>
          <p:nvPr/>
        </p:nvGrpSpPr>
        <p:grpSpPr>
          <a:xfrm>
            <a:off x="5864620" y="3472941"/>
            <a:ext cx="544654" cy="643687"/>
            <a:chOff x="238550" y="1487175"/>
            <a:chExt cx="418000" cy="494725"/>
          </a:xfrm>
        </p:grpSpPr>
        <p:sp>
          <p:nvSpPr>
            <p:cNvPr id="745" name="Google Shape;745;p33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33"/>
          <p:cNvSpPr/>
          <p:nvPr/>
        </p:nvSpPr>
        <p:spPr>
          <a:xfrm>
            <a:off x="6524802" y="3855596"/>
            <a:ext cx="369107" cy="207493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33"/>
          <p:cNvSpPr/>
          <p:nvPr/>
        </p:nvSpPr>
        <p:spPr>
          <a:xfrm>
            <a:off x="7009404" y="3770420"/>
            <a:ext cx="347021" cy="359299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6" name="Google Shape;756;p33"/>
          <p:cNvGrpSpPr/>
          <p:nvPr/>
        </p:nvGrpSpPr>
        <p:grpSpPr>
          <a:xfrm>
            <a:off x="7529294" y="3784593"/>
            <a:ext cx="359465" cy="347231"/>
            <a:chOff x="6010925" y="3998175"/>
            <a:chExt cx="275875" cy="266875"/>
          </a:xfrm>
        </p:grpSpPr>
        <p:sp>
          <p:nvSpPr>
            <p:cNvPr id="757" name="Google Shape;757;p33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33"/>
          <p:cNvGrpSpPr/>
          <p:nvPr/>
        </p:nvGrpSpPr>
        <p:grpSpPr>
          <a:xfrm>
            <a:off x="8062534" y="3802660"/>
            <a:ext cx="347021" cy="294276"/>
            <a:chOff x="6866650" y="1038650"/>
            <a:chExt cx="266325" cy="226175"/>
          </a:xfrm>
        </p:grpSpPr>
        <p:sp>
          <p:nvSpPr>
            <p:cNvPr id="763" name="Google Shape;763;p33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33"/>
          <p:cNvGrpSpPr/>
          <p:nvPr/>
        </p:nvGrpSpPr>
        <p:grpSpPr>
          <a:xfrm>
            <a:off x="3982374" y="591622"/>
            <a:ext cx="268581" cy="345930"/>
            <a:chOff x="2033075" y="2942475"/>
            <a:chExt cx="206125" cy="265875"/>
          </a:xfrm>
        </p:grpSpPr>
        <p:sp>
          <p:nvSpPr>
            <p:cNvPr id="767" name="Google Shape;767;p33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3" name="Google Shape;773;p33"/>
          <p:cNvSpPr/>
          <p:nvPr/>
        </p:nvSpPr>
        <p:spPr>
          <a:xfrm>
            <a:off x="1384704" y="4353099"/>
            <a:ext cx="277865" cy="380181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4" name="Google Shape;774;p33"/>
          <p:cNvGrpSpPr/>
          <p:nvPr/>
        </p:nvGrpSpPr>
        <p:grpSpPr>
          <a:xfrm>
            <a:off x="1873359" y="4387349"/>
            <a:ext cx="320896" cy="345930"/>
            <a:chOff x="3081775" y="1061400"/>
            <a:chExt cx="246275" cy="265875"/>
          </a:xfrm>
        </p:grpSpPr>
        <p:sp>
          <p:nvSpPr>
            <p:cNvPr id="775" name="Google Shape;775;p33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33"/>
          <p:cNvGrpSpPr/>
          <p:nvPr/>
        </p:nvGrpSpPr>
        <p:grpSpPr>
          <a:xfrm>
            <a:off x="2405666" y="4427481"/>
            <a:ext cx="363895" cy="311093"/>
            <a:chOff x="2847150" y="1805000"/>
            <a:chExt cx="279275" cy="239100"/>
          </a:xfrm>
        </p:grpSpPr>
        <p:sp>
          <p:nvSpPr>
            <p:cNvPr id="779" name="Google Shape;779;p33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1" name="Google Shape;781;p33"/>
          <p:cNvSpPr/>
          <p:nvPr/>
        </p:nvSpPr>
        <p:spPr>
          <a:xfrm>
            <a:off x="2981419" y="4475169"/>
            <a:ext cx="381290" cy="181699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2" name="Google Shape;782;p33"/>
          <p:cNvGrpSpPr/>
          <p:nvPr/>
        </p:nvGrpSpPr>
        <p:grpSpPr>
          <a:xfrm>
            <a:off x="3572943" y="4374342"/>
            <a:ext cx="347021" cy="346515"/>
            <a:chOff x="6435300" y="1095300"/>
            <a:chExt cx="266325" cy="266325"/>
          </a:xfrm>
        </p:grpSpPr>
        <p:sp>
          <p:nvSpPr>
            <p:cNvPr id="783" name="Google Shape;783;p33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33"/>
          <p:cNvSpPr/>
          <p:nvPr/>
        </p:nvSpPr>
        <p:spPr>
          <a:xfrm>
            <a:off x="4132449" y="4387992"/>
            <a:ext cx="242977" cy="316330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3"/>
          <p:cNvSpPr/>
          <p:nvPr/>
        </p:nvSpPr>
        <p:spPr>
          <a:xfrm>
            <a:off x="4586769" y="4360972"/>
            <a:ext cx="308062" cy="294862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8" name="Google Shape;788;p33"/>
          <p:cNvGrpSpPr/>
          <p:nvPr/>
        </p:nvGrpSpPr>
        <p:grpSpPr>
          <a:xfrm>
            <a:off x="5105391" y="4369634"/>
            <a:ext cx="297019" cy="346515"/>
            <a:chOff x="4506525" y="1060950"/>
            <a:chExt cx="227950" cy="266325"/>
          </a:xfrm>
        </p:grpSpPr>
        <p:sp>
          <p:nvSpPr>
            <p:cNvPr id="789" name="Google Shape;789;p33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6" name="Google Shape;796;p33"/>
          <p:cNvSpPr/>
          <p:nvPr/>
        </p:nvSpPr>
        <p:spPr>
          <a:xfrm>
            <a:off x="5560501" y="4487418"/>
            <a:ext cx="381323" cy="121067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33"/>
          <p:cNvSpPr/>
          <p:nvPr/>
        </p:nvSpPr>
        <p:spPr>
          <a:xfrm>
            <a:off x="6543307" y="4443854"/>
            <a:ext cx="302850" cy="341864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8" name="Google Shape;798;p33"/>
          <p:cNvGrpSpPr/>
          <p:nvPr/>
        </p:nvGrpSpPr>
        <p:grpSpPr>
          <a:xfrm>
            <a:off x="6098984" y="4443697"/>
            <a:ext cx="247635" cy="340108"/>
            <a:chOff x="867500" y="3647700"/>
            <a:chExt cx="190050" cy="261400"/>
          </a:xfrm>
        </p:grpSpPr>
        <p:sp>
          <p:nvSpPr>
            <p:cNvPr id="799" name="Google Shape;799;p33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" name="Google Shape;804;p33"/>
          <p:cNvSpPr/>
          <p:nvPr/>
        </p:nvSpPr>
        <p:spPr>
          <a:xfrm>
            <a:off x="7042684" y="4412214"/>
            <a:ext cx="351647" cy="294309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33"/>
          <p:cNvSpPr/>
          <p:nvPr/>
        </p:nvSpPr>
        <p:spPr>
          <a:xfrm>
            <a:off x="7576008" y="4411010"/>
            <a:ext cx="302263" cy="345637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6" name="Google Shape;806;p33"/>
          <p:cNvGrpSpPr/>
          <p:nvPr/>
        </p:nvGrpSpPr>
        <p:grpSpPr>
          <a:xfrm>
            <a:off x="8089640" y="4401135"/>
            <a:ext cx="295292" cy="380181"/>
            <a:chOff x="3707175" y="1322350"/>
            <a:chExt cx="226625" cy="292200"/>
          </a:xfrm>
        </p:grpSpPr>
        <p:sp>
          <p:nvSpPr>
            <p:cNvPr id="807" name="Google Shape;807;p33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0561" y="3166997"/>
            <a:ext cx="1260000" cy="1265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flor&#10;&#10;Descripción generada automáticamente" id="814" name="Google Shape;81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0561" y="1773540"/>
            <a:ext cx="1260000" cy="1265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suelo, azul, exterior&#10;&#10;Descripción generada automáticamente" id="815" name="Google Shape;81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2750" y="3166997"/>
            <a:ext cx="1260000" cy="1265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hierba, exterior, campo, verde&#10;&#10;Descripción generada automáticamente" id="816" name="Google Shape;816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02738" y="1773540"/>
            <a:ext cx="1260000" cy="1265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suelo&#10;&#10;Descripción generada automáticamente" id="817" name="Google Shape;817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84938" y="3166997"/>
            <a:ext cx="1260000" cy="1265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suelo, exterior&#10;&#10;Descripción generada automáticamente" id="818" name="Google Shape;818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84938" y="1773540"/>
            <a:ext cx="1260000" cy="1265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suelo, exterior, niño, semilla de sésamo&#10;&#10;Descripción generada automáticamente" id="819" name="Google Shape;819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38359" y="1773550"/>
            <a:ext cx="1284954" cy="1284954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34"/>
          <p:cNvSpPr txBox="1"/>
          <p:nvPr>
            <p:ph idx="4294967295" type="title"/>
          </p:nvPr>
        </p:nvSpPr>
        <p:spPr>
          <a:xfrm>
            <a:off x="1469225" y="798600"/>
            <a:ext cx="67698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400">
                <a:latin typeface="Poppins"/>
                <a:ea typeface="Poppins"/>
                <a:cs typeface="Poppins"/>
                <a:sym typeface="Poppins"/>
              </a:rPr>
              <a:t>If you want to use other colors, here you have some glitter digital paper in silver, green, pink, yellow, blue and purple!</a:t>
            </a:r>
            <a:endParaRPr b="0" sz="1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5"/>
          <p:cNvSpPr txBox="1"/>
          <p:nvPr/>
        </p:nvSpPr>
        <p:spPr>
          <a:xfrm>
            <a:off x="1275825" y="1467400"/>
            <a:ext cx="7400400" cy="24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Dancing Script"/>
                <a:ea typeface="Dancing Script"/>
                <a:cs typeface="Dancing Script"/>
                <a:sym typeface="Dancing Script"/>
              </a:rPr>
              <a:t>Presentation Template:</a:t>
            </a:r>
            <a:r>
              <a:rPr lang="en-GB" sz="3400">
                <a:uFill>
                  <a:noFill/>
                </a:uFill>
                <a:latin typeface="Dancing Script"/>
                <a:ea typeface="Dancing Script"/>
                <a:cs typeface="Dancing Script"/>
                <a:sym typeface="Dancing Script"/>
                <a:hlinkClick r:id="rId3"/>
              </a:rPr>
              <a:t> </a:t>
            </a:r>
            <a:r>
              <a:rPr lang="en-GB" sz="3400" u="sng">
                <a:latin typeface="Dancing Script"/>
                <a:ea typeface="Dancing Script"/>
                <a:cs typeface="Dancing Script"/>
                <a:sym typeface="Dancing Script"/>
                <a:hlinkClick r:id="rId4"/>
              </a:rPr>
              <a:t>SlidesMania</a:t>
            </a:r>
            <a:endParaRPr sz="3400" u="sng">
              <a:latin typeface="Dancing Script"/>
              <a:ea typeface="Dancing Script"/>
              <a:cs typeface="Dancing Script"/>
              <a:sym typeface="Dancing Script"/>
              <a:hlinkClick r:id="rId5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mages: Unsplash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Please keep this slide or mention us and the other resources used in the footer of a slide.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"/>
          <p:cNvSpPr txBox="1"/>
          <p:nvPr>
            <p:ph type="ctrTitle"/>
          </p:nvPr>
        </p:nvSpPr>
        <p:spPr>
          <a:xfrm>
            <a:off x="311700" y="744575"/>
            <a:ext cx="8520600" cy="161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Add your talking points here</a:t>
            </a:r>
            <a:endParaRPr sz="3600"/>
          </a:p>
        </p:txBody>
      </p:sp>
      <p:sp>
        <p:nvSpPr>
          <p:cNvPr id="408" name="Google Shape;408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GB" sz="1600"/>
              <a:t>We will talk about this first.</a:t>
            </a:r>
            <a:endParaRPr sz="1600"/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GB" sz="1600"/>
              <a:t>We will talk about this second.</a:t>
            </a:r>
            <a:endParaRPr sz="1600"/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GB" sz="1600"/>
              <a:t>We will talk about this last.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/>
          <p:nvPr/>
        </p:nvSpPr>
        <p:spPr>
          <a:xfrm rot="243206">
            <a:off x="829896" y="1358790"/>
            <a:ext cx="7609635" cy="240337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/>
              <a:t>We will talk about this first</a:t>
            </a:r>
            <a:endParaRPr sz="5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/>
          <p:cNvSpPr txBox="1"/>
          <p:nvPr>
            <p:ph type="title"/>
          </p:nvPr>
        </p:nvSpPr>
        <p:spPr>
          <a:xfrm>
            <a:off x="387900" y="766425"/>
            <a:ext cx="8520600" cy="24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Great idea!</a:t>
            </a:r>
            <a:endParaRPr/>
          </a:p>
        </p:txBody>
      </p:sp>
      <p:sp>
        <p:nvSpPr>
          <p:cNvPr id="420" name="Google Shape;420;p21"/>
          <p:cNvSpPr txBox="1"/>
          <p:nvPr>
            <p:ph idx="1" type="body"/>
          </p:nvPr>
        </p:nvSpPr>
        <p:spPr>
          <a:xfrm>
            <a:off x="3879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Finish up your first set of slides.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2"/>
          <p:cNvSpPr txBox="1"/>
          <p:nvPr>
            <p:ph type="title"/>
          </p:nvPr>
        </p:nvSpPr>
        <p:spPr>
          <a:xfrm>
            <a:off x="607200" y="1130825"/>
            <a:ext cx="77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426" name="Google Shape;426;p22"/>
          <p:cNvSpPr txBox="1"/>
          <p:nvPr>
            <p:ph idx="1" type="body"/>
          </p:nvPr>
        </p:nvSpPr>
        <p:spPr>
          <a:xfrm>
            <a:off x="607200" y="1888625"/>
            <a:ext cx="7752000" cy="26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One of the keys to an effective presentation is keeping it simple, concentrate on your core message.</a:t>
            </a:r>
            <a:endParaRPr sz="1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Make it easy for your audience to understand and respond.</a:t>
            </a:r>
            <a:endParaRPr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3"/>
          <p:cNvSpPr txBox="1"/>
          <p:nvPr>
            <p:ph type="title"/>
          </p:nvPr>
        </p:nvSpPr>
        <p:spPr>
          <a:xfrm>
            <a:off x="490250" y="450150"/>
            <a:ext cx="7593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main point here.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4"/>
          <p:cNvSpPr txBox="1"/>
          <p:nvPr>
            <p:ph type="title"/>
          </p:nvPr>
        </p:nvSpPr>
        <p:spPr>
          <a:xfrm>
            <a:off x="971075" y="445025"/>
            <a:ext cx="748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split your content.</a:t>
            </a:r>
            <a:endParaRPr/>
          </a:p>
        </p:txBody>
      </p:sp>
      <p:sp>
        <p:nvSpPr>
          <p:cNvPr id="437" name="Google Shape;437;p24"/>
          <p:cNvSpPr txBox="1"/>
          <p:nvPr>
            <p:ph idx="1" type="body"/>
          </p:nvPr>
        </p:nvSpPr>
        <p:spPr>
          <a:xfrm>
            <a:off x="971075" y="1152475"/>
            <a:ext cx="35157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Remember that most of our presentation templates allow you to change the colors by going into the master – this works both in PowerPoint and Google Slides – , so you can adapt them to your needs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438" name="Google Shape;438;p24"/>
          <p:cNvSpPr txBox="1"/>
          <p:nvPr>
            <p:ph idx="2" type="body"/>
          </p:nvPr>
        </p:nvSpPr>
        <p:spPr>
          <a:xfrm>
            <a:off x="4944699" y="1152475"/>
            <a:ext cx="35157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Colors are emotional and evoke feelings. The right colors can help persuade and motivate, they can increase your audience's interest and improve learning comprehension and retention.</a:t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5"/>
          <p:cNvSpPr txBox="1"/>
          <p:nvPr>
            <p:ph type="title"/>
          </p:nvPr>
        </p:nvSpPr>
        <p:spPr>
          <a:xfrm>
            <a:off x="511725" y="500200"/>
            <a:ext cx="794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444" name="Google Shape;444;p25"/>
          <p:cNvSpPr txBox="1"/>
          <p:nvPr>
            <p:ph idx="1" type="body"/>
          </p:nvPr>
        </p:nvSpPr>
        <p:spPr>
          <a:xfrm>
            <a:off x="511725" y="1226925"/>
            <a:ext cx="23361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Did you know that pandas don’t hibernate?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300"/>
              <a:t>When winter approaches, they head lower down their mountain homes to warmer temperatures, where they continue to chomp away on bamboo!</a:t>
            </a:r>
            <a:endParaRPr sz="1300"/>
          </a:p>
        </p:txBody>
      </p:sp>
      <p:sp>
        <p:nvSpPr>
          <p:cNvPr id="445" name="Google Shape;445;p25"/>
          <p:cNvSpPr txBox="1"/>
          <p:nvPr>
            <p:ph idx="2" type="body"/>
          </p:nvPr>
        </p:nvSpPr>
        <p:spPr>
          <a:xfrm>
            <a:off x="3318098" y="1226925"/>
            <a:ext cx="23361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/>
              <a:t>Did you know that a cat uses its whiskers as feelers to determine if a space is too small to squeeze through?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300"/>
              <a:t>Also, cats love to sleep. A fifteen-year-old cat has probably spent ten years of its life sleeping.</a:t>
            </a:r>
            <a:endParaRPr sz="1300"/>
          </a:p>
        </p:txBody>
      </p:sp>
      <p:sp>
        <p:nvSpPr>
          <p:cNvPr id="446" name="Google Shape;446;p25"/>
          <p:cNvSpPr txBox="1"/>
          <p:nvPr>
            <p:ph idx="3" type="body"/>
          </p:nvPr>
        </p:nvSpPr>
        <p:spPr>
          <a:xfrm>
            <a:off x="6124470" y="1226925"/>
            <a:ext cx="23361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/>
              <a:t>Did you know that elephants can sense storms?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300"/>
              <a:t>Elephants may be able to detect a thunderstorm from hundreds of miles away, and will head towards it, looking for water.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6"/>
          <p:cNvSpPr txBox="1"/>
          <p:nvPr>
            <p:ph type="title"/>
          </p:nvPr>
        </p:nvSpPr>
        <p:spPr>
          <a:xfrm>
            <a:off x="265500" y="1233175"/>
            <a:ext cx="3783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images!</a:t>
            </a:r>
            <a:endParaRPr/>
          </a:p>
        </p:txBody>
      </p:sp>
      <p:sp>
        <p:nvSpPr>
          <p:cNvPr id="452" name="Google Shape;452;p26"/>
          <p:cNvSpPr txBox="1"/>
          <p:nvPr>
            <p:ph idx="1" type="subTitle"/>
          </p:nvPr>
        </p:nvSpPr>
        <p:spPr>
          <a:xfrm>
            <a:off x="265500" y="2803075"/>
            <a:ext cx="3783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Images are a big part of any slideshow presentation. They help your audience connect with your ideas on a more emotional level.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453" name="Google Shape;4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0625" y="306475"/>
            <a:ext cx="4528500" cy="4528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26"/>
          <p:cNvGrpSpPr/>
          <p:nvPr/>
        </p:nvGrpSpPr>
        <p:grpSpPr>
          <a:xfrm>
            <a:off x="8172913" y="-2052"/>
            <a:ext cx="971089" cy="5145558"/>
            <a:chOff x="9153509" y="0"/>
            <a:chExt cx="1294785" cy="6858000"/>
          </a:xfrm>
        </p:grpSpPr>
        <p:pic>
          <p:nvPicPr>
            <p:cNvPr descr="Imagen que contiene suelo, exterior, niño, semilla de sésamo&#10;&#10;Descripción generada automáticamente" id="455" name="Google Shape;455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456" name="Google Shape;456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457" name="Google Shape;457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458" name="Google Shape;458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459" name="Google Shape;459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, niño, semilla de sésamo&#10;&#10;Descripción generada automáticamente" id="460" name="Google Shape;460;p26"/>
            <p:cNvPicPr preferRelativeResize="0"/>
            <p:nvPr/>
          </p:nvPicPr>
          <p:blipFill rotWithShape="1">
            <a:blip r:embed="rId4">
              <a:alphaModFix/>
            </a:blip>
            <a:srcRect b="61234" l="0" r="0" t="0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113_Sparkles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