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2" r:id="rId2"/>
    <p:sldId id="320" r:id="rId3"/>
    <p:sldId id="324" r:id="rId4"/>
    <p:sldId id="325" r:id="rId5"/>
    <p:sldId id="321" r:id="rId6"/>
    <p:sldId id="295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6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080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289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637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547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795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892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423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83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841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207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397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E68AB-3A1F-48C2-BBAE-754BCCFB4B7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310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 Internal types: lists (or ‘list mode’ vectors)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39763" y="1476136"/>
            <a:ext cx="102956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The simplest generic (i.e. non-atomic) data type in R is a </a:t>
            </a:r>
            <a:r>
              <a:rPr lang="en-US" sz="2400" b="1" i="1" dirty="0"/>
              <a:t>list</a:t>
            </a:r>
            <a:r>
              <a:rPr lang="en-US" sz="2400" dirty="0"/>
              <a:t>, which is a vector of </a:t>
            </a:r>
            <a:r>
              <a:rPr lang="en-US" sz="2400" b="1" i="1" dirty="0"/>
              <a:t>references to</a:t>
            </a:r>
            <a:r>
              <a:rPr lang="en-US" sz="2400" dirty="0"/>
              <a:t> arbitrary objects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Lists can be created with the function </a:t>
            </a:r>
            <a:r>
              <a:rPr lang="en-US" sz="2400" b="1" i="1" dirty="0"/>
              <a:t>list()</a:t>
            </a:r>
            <a:r>
              <a:rPr lang="en-US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28422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B98E6BC1-C647-4BD0-A87C-1390989F6949}"/>
              </a:ext>
            </a:extLst>
          </p:cNvPr>
          <p:cNvGrpSpPr/>
          <p:nvPr/>
        </p:nvGrpSpPr>
        <p:grpSpPr>
          <a:xfrm>
            <a:off x="598522" y="1728451"/>
            <a:ext cx="2162717" cy="756752"/>
            <a:chOff x="1363585" y="1297131"/>
            <a:chExt cx="2162717" cy="756752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ACE3A26-882C-4A5F-BE72-9886DFE7F203}"/>
                </a:ext>
              </a:extLst>
            </p:cNvPr>
            <p:cNvSpPr/>
            <p:nvPr/>
          </p:nvSpPr>
          <p:spPr>
            <a:xfrm>
              <a:off x="1425526" y="1341120"/>
              <a:ext cx="2100776" cy="7127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1"/>
            <a:lstStyle/>
            <a:p>
              <a:pPr algn="ctr"/>
              <a:r>
                <a:rPr lang="en-US" sz="2000" dirty="0"/>
                <a:t>Real number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F43AD52-1660-495E-80AA-7DE227C6FBAF}"/>
                </a:ext>
              </a:extLst>
            </p:cNvPr>
            <p:cNvSpPr txBox="1"/>
            <p:nvPr/>
          </p:nvSpPr>
          <p:spPr>
            <a:xfrm>
              <a:off x="1363585" y="1297131"/>
              <a:ext cx="52931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</a:rPr>
                <a:t>[1]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4B013A2-80BC-4498-97C4-E55B8B489922}"/>
              </a:ext>
            </a:extLst>
          </p:cNvPr>
          <p:cNvGrpSpPr/>
          <p:nvPr/>
        </p:nvGrpSpPr>
        <p:grpSpPr>
          <a:xfrm>
            <a:off x="598522" y="2520038"/>
            <a:ext cx="2162717" cy="756752"/>
            <a:chOff x="1363585" y="1297131"/>
            <a:chExt cx="2162717" cy="756752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713863C-E2E7-424E-85F7-52B0A1F10604}"/>
                </a:ext>
              </a:extLst>
            </p:cNvPr>
            <p:cNvSpPr/>
            <p:nvPr/>
          </p:nvSpPr>
          <p:spPr>
            <a:xfrm>
              <a:off x="1425526" y="1341120"/>
              <a:ext cx="2100776" cy="7127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1"/>
            <a:lstStyle/>
            <a:p>
              <a:pPr algn="ctr"/>
              <a:r>
                <a:rPr lang="en-US" sz="2000" dirty="0"/>
                <a:t>Real number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011A6CC-3ACA-457E-BCFF-9D5065355B2B}"/>
                </a:ext>
              </a:extLst>
            </p:cNvPr>
            <p:cNvSpPr txBox="1"/>
            <p:nvPr/>
          </p:nvSpPr>
          <p:spPr>
            <a:xfrm>
              <a:off x="1363585" y="1297131"/>
              <a:ext cx="52931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</a:rPr>
                <a:t>[2]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015041A-8545-4CD4-9D6F-B92A5BCE3FC7}"/>
              </a:ext>
            </a:extLst>
          </p:cNvPr>
          <p:cNvGrpSpPr/>
          <p:nvPr/>
        </p:nvGrpSpPr>
        <p:grpSpPr>
          <a:xfrm>
            <a:off x="598522" y="3311625"/>
            <a:ext cx="2162717" cy="756752"/>
            <a:chOff x="1363585" y="1297131"/>
            <a:chExt cx="2162717" cy="756752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E4EFDBD0-AA07-4BDE-8A68-3EDCC3B4437D}"/>
                </a:ext>
              </a:extLst>
            </p:cNvPr>
            <p:cNvSpPr/>
            <p:nvPr/>
          </p:nvSpPr>
          <p:spPr>
            <a:xfrm>
              <a:off x="1425526" y="1341120"/>
              <a:ext cx="2100776" cy="7127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1"/>
            <a:lstStyle/>
            <a:p>
              <a:pPr algn="ctr"/>
              <a:r>
                <a:rPr lang="en-US" sz="2000" dirty="0"/>
                <a:t>Real number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C0CACFB-AE3C-4665-9950-E4A07895E46B}"/>
                </a:ext>
              </a:extLst>
            </p:cNvPr>
            <p:cNvSpPr txBox="1"/>
            <p:nvPr/>
          </p:nvSpPr>
          <p:spPr>
            <a:xfrm>
              <a:off x="1363585" y="1297131"/>
              <a:ext cx="52931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</a:rPr>
                <a:t>[3]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5D25FE9-FBB3-4272-BBA8-548E6DCF2AF5}"/>
              </a:ext>
            </a:extLst>
          </p:cNvPr>
          <p:cNvGrpSpPr/>
          <p:nvPr/>
        </p:nvGrpSpPr>
        <p:grpSpPr>
          <a:xfrm>
            <a:off x="1604326" y="4134926"/>
            <a:ext cx="149524" cy="626852"/>
            <a:chOff x="2369389" y="3858883"/>
            <a:chExt cx="149524" cy="626852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5E0E807-9A74-48A5-88B6-37D3622F064A}"/>
                </a:ext>
              </a:extLst>
            </p:cNvPr>
            <p:cNvSpPr/>
            <p:nvPr/>
          </p:nvSpPr>
          <p:spPr>
            <a:xfrm>
              <a:off x="2369389" y="3858883"/>
              <a:ext cx="149524" cy="16102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AE32B716-5673-4BCD-A82D-B7EEF81FD851}"/>
                </a:ext>
              </a:extLst>
            </p:cNvPr>
            <p:cNvSpPr/>
            <p:nvPr/>
          </p:nvSpPr>
          <p:spPr>
            <a:xfrm>
              <a:off x="2369389" y="4091796"/>
              <a:ext cx="149524" cy="16102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1BFCAB3A-E92C-4EE2-A831-59EC4A8BC945}"/>
                </a:ext>
              </a:extLst>
            </p:cNvPr>
            <p:cNvSpPr/>
            <p:nvPr/>
          </p:nvSpPr>
          <p:spPr>
            <a:xfrm>
              <a:off x="2369389" y="4324709"/>
              <a:ext cx="149524" cy="16102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382E4A9-C5EF-4790-8EFB-BB54B97E8D52}"/>
              </a:ext>
            </a:extLst>
          </p:cNvPr>
          <p:cNvGrpSpPr/>
          <p:nvPr/>
        </p:nvGrpSpPr>
        <p:grpSpPr>
          <a:xfrm>
            <a:off x="597729" y="4761778"/>
            <a:ext cx="2162717" cy="756752"/>
            <a:chOff x="1363585" y="1297131"/>
            <a:chExt cx="2162717" cy="756752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022F96B1-8505-48DE-B035-359ADDD379C8}"/>
                </a:ext>
              </a:extLst>
            </p:cNvPr>
            <p:cNvSpPr/>
            <p:nvPr/>
          </p:nvSpPr>
          <p:spPr>
            <a:xfrm>
              <a:off x="1425526" y="1341120"/>
              <a:ext cx="2100776" cy="7127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1"/>
            <a:lstStyle/>
            <a:p>
              <a:pPr algn="ctr"/>
              <a:r>
                <a:rPr lang="en-US" sz="2000" dirty="0"/>
                <a:t>Real number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53237FA-11AE-44F1-B4AD-6CF86666E629}"/>
                </a:ext>
              </a:extLst>
            </p:cNvPr>
            <p:cNvSpPr txBox="1"/>
            <p:nvPr/>
          </p:nvSpPr>
          <p:spPr>
            <a:xfrm>
              <a:off x="1363585" y="1297131"/>
              <a:ext cx="5357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</a:rPr>
                <a:t>[</a:t>
              </a:r>
              <a:r>
                <a:rPr lang="en-US" sz="2400" i="1" dirty="0">
                  <a:solidFill>
                    <a:schemeClr val="bg1"/>
                  </a:solidFill>
                </a:rPr>
                <a:t>n</a:t>
              </a:r>
              <a:r>
                <a:rPr lang="en-US" sz="2400" dirty="0">
                  <a:solidFill>
                    <a:schemeClr val="bg1"/>
                  </a:solidFill>
                </a:rPr>
                <a:t>]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35312947-AC10-4742-87AE-D03433D41FB3}"/>
              </a:ext>
            </a:extLst>
          </p:cNvPr>
          <p:cNvSpPr txBox="1"/>
          <p:nvPr/>
        </p:nvSpPr>
        <p:spPr>
          <a:xfrm>
            <a:off x="772654" y="989809"/>
            <a:ext cx="1874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Atomic vector of mode “double”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DDBD222-FE43-4E5C-9985-DF52D36764B9}"/>
              </a:ext>
            </a:extLst>
          </p:cNvPr>
          <p:cNvSpPr txBox="1"/>
          <p:nvPr/>
        </p:nvSpPr>
        <p:spPr>
          <a:xfrm>
            <a:off x="3606720" y="435811"/>
            <a:ext cx="2377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Vector of mode “list” that references atomic vectors of mode “double”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BF59261-407E-4C70-B0F1-4AB30ED4ACA2}"/>
              </a:ext>
            </a:extLst>
          </p:cNvPr>
          <p:cNvGrpSpPr/>
          <p:nvPr/>
        </p:nvGrpSpPr>
        <p:grpSpPr>
          <a:xfrm>
            <a:off x="3671580" y="1728451"/>
            <a:ext cx="2162717" cy="756752"/>
            <a:chOff x="1363585" y="1297131"/>
            <a:chExt cx="2162717" cy="75675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0BCCBF66-8C7D-4C76-9D53-0D9A67E5CE8D}"/>
                </a:ext>
              </a:extLst>
            </p:cNvPr>
            <p:cNvSpPr/>
            <p:nvPr/>
          </p:nvSpPr>
          <p:spPr>
            <a:xfrm>
              <a:off x="1425526" y="1341120"/>
              <a:ext cx="2100776" cy="7127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1"/>
            <a:lstStyle/>
            <a:p>
              <a:pPr algn="ctr"/>
              <a:r>
                <a:rPr lang="en-US" sz="2000" dirty="0"/>
                <a:t>RAM address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357DBC60-EF96-4D7E-B050-DD1493E3902B}"/>
                </a:ext>
              </a:extLst>
            </p:cNvPr>
            <p:cNvSpPr txBox="1"/>
            <p:nvPr/>
          </p:nvSpPr>
          <p:spPr>
            <a:xfrm>
              <a:off x="1363585" y="1297131"/>
              <a:ext cx="52931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</a:rPr>
                <a:t>[1]</a:t>
              </a: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ADFD6529-8708-42A6-AFAA-5F1778982450}"/>
              </a:ext>
            </a:extLst>
          </p:cNvPr>
          <p:cNvGrpSpPr/>
          <p:nvPr/>
        </p:nvGrpSpPr>
        <p:grpSpPr>
          <a:xfrm>
            <a:off x="3671580" y="2520038"/>
            <a:ext cx="2162717" cy="756752"/>
            <a:chOff x="1363585" y="1297131"/>
            <a:chExt cx="2162717" cy="756752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F6FBC3F4-55B8-4C3F-9DAB-B5E2FBD167C9}"/>
                </a:ext>
              </a:extLst>
            </p:cNvPr>
            <p:cNvSpPr/>
            <p:nvPr/>
          </p:nvSpPr>
          <p:spPr>
            <a:xfrm>
              <a:off x="1425526" y="1341120"/>
              <a:ext cx="2100776" cy="7127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1"/>
            <a:lstStyle/>
            <a:p>
              <a:pPr algn="ctr"/>
              <a:r>
                <a:rPr lang="en-US" sz="2000" dirty="0"/>
                <a:t>RAM address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03526C5A-146D-41B1-B4F8-B036182230E3}"/>
                </a:ext>
              </a:extLst>
            </p:cNvPr>
            <p:cNvSpPr txBox="1"/>
            <p:nvPr/>
          </p:nvSpPr>
          <p:spPr>
            <a:xfrm>
              <a:off x="1363585" y="1297131"/>
              <a:ext cx="52931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</a:rPr>
                <a:t>[2]</a:t>
              </a: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4FBDAAA5-197E-410D-BAF1-BECA038BFF3F}"/>
              </a:ext>
            </a:extLst>
          </p:cNvPr>
          <p:cNvGrpSpPr/>
          <p:nvPr/>
        </p:nvGrpSpPr>
        <p:grpSpPr>
          <a:xfrm>
            <a:off x="3671580" y="3311625"/>
            <a:ext cx="2162717" cy="756752"/>
            <a:chOff x="1363585" y="1297131"/>
            <a:chExt cx="2162717" cy="756752"/>
          </a:xfrm>
        </p:grpSpPr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88C250F6-DB93-493F-A4C0-50ADBE717BB1}"/>
                </a:ext>
              </a:extLst>
            </p:cNvPr>
            <p:cNvSpPr/>
            <p:nvPr/>
          </p:nvSpPr>
          <p:spPr>
            <a:xfrm>
              <a:off x="1425526" y="1341120"/>
              <a:ext cx="2100776" cy="7127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1"/>
            <a:lstStyle/>
            <a:p>
              <a:pPr algn="ctr"/>
              <a:r>
                <a:rPr lang="en-US" sz="2000" dirty="0"/>
                <a:t>RAM address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101680CB-64B4-4D99-8A1D-355A4A5FE90B}"/>
                </a:ext>
              </a:extLst>
            </p:cNvPr>
            <p:cNvSpPr txBox="1"/>
            <p:nvPr/>
          </p:nvSpPr>
          <p:spPr>
            <a:xfrm>
              <a:off x="1363585" y="1297131"/>
              <a:ext cx="52931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</a:rPr>
                <a:t>[3]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203053D3-E163-4613-9ACD-51FB3AFBFD99}"/>
              </a:ext>
            </a:extLst>
          </p:cNvPr>
          <p:cNvGrpSpPr/>
          <p:nvPr/>
        </p:nvGrpSpPr>
        <p:grpSpPr>
          <a:xfrm>
            <a:off x="4677384" y="4134926"/>
            <a:ext cx="149524" cy="626852"/>
            <a:chOff x="2369389" y="3858883"/>
            <a:chExt cx="149524" cy="626852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860AA998-B657-4B5F-83FF-BE2DFFED59B1}"/>
                </a:ext>
              </a:extLst>
            </p:cNvPr>
            <p:cNvSpPr/>
            <p:nvPr/>
          </p:nvSpPr>
          <p:spPr>
            <a:xfrm>
              <a:off x="2369389" y="3858883"/>
              <a:ext cx="149524" cy="16102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35BBEF37-7D6F-45FD-A3B4-D841CD223373}"/>
                </a:ext>
              </a:extLst>
            </p:cNvPr>
            <p:cNvSpPr/>
            <p:nvPr/>
          </p:nvSpPr>
          <p:spPr>
            <a:xfrm>
              <a:off x="2369389" y="4091796"/>
              <a:ext cx="149524" cy="16102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55375DC2-5843-44E9-BBCE-21F8612842BF}"/>
                </a:ext>
              </a:extLst>
            </p:cNvPr>
            <p:cNvSpPr/>
            <p:nvPr/>
          </p:nvSpPr>
          <p:spPr>
            <a:xfrm>
              <a:off x="2369389" y="4324709"/>
              <a:ext cx="149524" cy="16102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FDF14C11-8E43-4B29-A136-187DBDE93FC8}"/>
              </a:ext>
            </a:extLst>
          </p:cNvPr>
          <p:cNvGrpSpPr/>
          <p:nvPr/>
        </p:nvGrpSpPr>
        <p:grpSpPr>
          <a:xfrm>
            <a:off x="3670787" y="4761778"/>
            <a:ext cx="2162717" cy="756752"/>
            <a:chOff x="1363585" y="1297131"/>
            <a:chExt cx="2162717" cy="756752"/>
          </a:xfrm>
        </p:grpSpPr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9668D2C1-0B3A-4340-BF09-036D50FDB5D5}"/>
                </a:ext>
              </a:extLst>
            </p:cNvPr>
            <p:cNvSpPr/>
            <p:nvPr/>
          </p:nvSpPr>
          <p:spPr>
            <a:xfrm>
              <a:off x="1425526" y="1341120"/>
              <a:ext cx="2100776" cy="7127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1"/>
            <a:lstStyle/>
            <a:p>
              <a:pPr algn="ctr"/>
              <a:r>
                <a:rPr lang="en-US" sz="2000" dirty="0"/>
                <a:t>RAM address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2BA12D4C-613D-4996-8245-486D8D6DD355}"/>
                </a:ext>
              </a:extLst>
            </p:cNvPr>
            <p:cNvSpPr txBox="1"/>
            <p:nvPr/>
          </p:nvSpPr>
          <p:spPr>
            <a:xfrm>
              <a:off x="1363585" y="1297131"/>
              <a:ext cx="5357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</a:rPr>
                <a:t>[</a:t>
              </a:r>
              <a:r>
                <a:rPr lang="en-US" sz="2400" i="1" dirty="0">
                  <a:solidFill>
                    <a:schemeClr val="bg1"/>
                  </a:solidFill>
                </a:rPr>
                <a:t>n</a:t>
              </a:r>
              <a:r>
                <a:rPr lang="en-US" sz="2400" dirty="0">
                  <a:solidFill>
                    <a:schemeClr val="bg1"/>
                  </a:solidFill>
                </a:rPr>
                <a:t>]</a:t>
              </a:r>
            </a:p>
          </p:txBody>
        </p:sp>
      </p:grpSp>
      <p:sp>
        <p:nvSpPr>
          <p:cNvPr id="90" name="Arrow: Right 89">
            <a:extLst>
              <a:ext uri="{FF2B5EF4-FFF2-40B4-BE49-F238E27FC236}">
                <a16:creationId xmlns:a16="http://schemas.microsoft.com/office/drawing/2014/main" id="{143876E6-6012-4E4F-A164-A06276453781}"/>
              </a:ext>
            </a:extLst>
          </p:cNvPr>
          <p:cNvSpPr/>
          <p:nvPr/>
        </p:nvSpPr>
        <p:spPr>
          <a:xfrm>
            <a:off x="5833504" y="1758895"/>
            <a:ext cx="1877502" cy="8051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[[1]] Contents</a:t>
            </a:r>
          </a:p>
        </p:txBody>
      </p:sp>
      <p:sp>
        <p:nvSpPr>
          <p:cNvPr id="92" name="Arrow: Right 91">
            <a:extLst>
              <a:ext uri="{FF2B5EF4-FFF2-40B4-BE49-F238E27FC236}">
                <a16:creationId xmlns:a16="http://schemas.microsoft.com/office/drawing/2014/main" id="{1BE9C7C4-8EA7-41E4-AD17-5834CBAFE72C}"/>
              </a:ext>
            </a:extLst>
          </p:cNvPr>
          <p:cNvSpPr/>
          <p:nvPr/>
        </p:nvSpPr>
        <p:spPr>
          <a:xfrm>
            <a:off x="5833504" y="2504635"/>
            <a:ext cx="1877502" cy="8051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[[2]] Contents</a:t>
            </a:r>
          </a:p>
        </p:txBody>
      </p:sp>
      <p:sp>
        <p:nvSpPr>
          <p:cNvPr id="94" name="Arrow: Right 93">
            <a:extLst>
              <a:ext uri="{FF2B5EF4-FFF2-40B4-BE49-F238E27FC236}">
                <a16:creationId xmlns:a16="http://schemas.microsoft.com/office/drawing/2014/main" id="{5A1D8A61-18DF-4A3B-A88D-945887E3FF9D}"/>
              </a:ext>
            </a:extLst>
          </p:cNvPr>
          <p:cNvSpPr/>
          <p:nvPr/>
        </p:nvSpPr>
        <p:spPr>
          <a:xfrm>
            <a:off x="5833504" y="3285289"/>
            <a:ext cx="1877502" cy="8051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[[3]] Contents</a:t>
            </a:r>
          </a:p>
        </p:txBody>
      </p:sp>
      <p:sp>
        <p:nvSpPr>
          <p:cNvPr id="96" name="Arrow: Right 95">
            <a:extLst>
              <a:ext uri="{FF2B5EF4-FFF2-40B4-BE49-F238E27FC236}">
                <a16:creationId xmlns:a16="http://schemas.microsoft.com/office/drawing/2014/main" id="{B1E20680-17F9-4AC1-A8B5-3582AAA3AB13}"/>
              </a:ext>
            </a:extLst>
          </p:cNvPr>
          <p:cNvSpPr/>
          <p:nvPr/>
        </p:nvSpPr>
        <p:spPr>
          <a:xfrm>
            <a:off x="5833504" y="4747660"/>
            <a:ext cx="1877502" cy="8051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[[</a:t>
            </a:r>
            <a:r>
              <a:rPr lang="en-US" i="1" dirty="0"/>
              <a:t>n</a:t>
            </a:r>
            <a:r>
              <a:rPr lang="en-US" dirty="0"/>
              <a:t>]] Contents</a:t>
            </a:r>
          </a:p>
        </p:txBody>
      </p: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5B1085BC-B12B-43D0-B33E-AB165A41F0EB}"/>
              </a:ext>
            </a:extLst>
          </p:cNvPr>
          <p:cNvGrpSpPr/>
          <p:nvPr/>
        </p:nvGrpSpPr>
        <p:grpSpPr>
          <a:xfrm>
            <a:off x="7648272" y="1734672"/>
            <a:ext cx="3948035" cy="772525"/>
            <a:chOff x="7705422" y="1734672"/>
            <a:chExt cx="3948035" cy="772525"/>
          </a:xfrm>
        </p:grpSpPr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64CE9D86-0004-4300-B9FD-6528934C9CF5}"/>
                </a:ext>
              </a:extLst>
            </p:cNvPr>
            <p:cNvGrpSpPr/>
            <p:nvPr/>
          </p:nvGrpSpPr>
          <p:grpSpPr>
            <a:xfrm>
              <a:off x="7705422" y="1734672"/>
              <a:ext cx="3384860" cy="761023"/>
              <a:chOff x="8460164" y="1746174"/>
              <a:chExt cx="3384860" cy="761023"/>
            </a:xfrm>
          </p:grpSpPr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2BBEF071-8D50-4C41-971A-38D4D5254AED}"/>
                  </a:ext>
                </a:extLst>
              </p:cNvPr>
              <p:cNvGrpSpPr/>
              <p:nvPr/>
            </p:nvGrpSpPr>
            <p:grpSpPr>
              <a:xfrm>
                <a:off x="8460164" y="1746174"/>
                <a:ext cx="2162717" cy="756752"/>
                <a:chOff x="1363585" y="1297131"/>
                <a:chExt cx="2162717" cy="756752"/>
              </a:xfrm>
            </p:grpSpPr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093879DF-997B-4DE2-A246-AF12299C22A6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99" name="TextBox 98">
                  <a:extLst>
                    <a:ext uri="{FF2B5EF4-FFF2-40B4-BE49-F238E27FC236}">
                      <a16:creationId xmlns:a16="http://schemas.microsoft.com/office/drawing/2014/main" id="{188FDA8D-F370-4768-8926-8B846E4110E2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[1]</a:t>
                  </a:r>
                </a:p>
              </p:txBody>
            </p:sp>
          </p:grpSp>
          <p:grpSp>
            <p:nvGrpSpPr>
              <p:cNvPr id="100" name="Group 99">
                <a:extLst>
                  <a:ext uri="{FF2B5EF4-FFF2-40B4-BE49-F238E27FC236}">
                    <a16:creationId xmlns:a16="http://schemas.microsoft.com/office/drawing/2014/main" id="{5B67DDEF-EC4C-4ED6-96D3-706D778F8CF8}"/>
                  </a:ext>
                </a:extLst>
              </p:cNvPr>
              <p:cNvGrpSpPr/>
              <p:nvPr/>
            </p:nvGrpSpPr>
            <p:grpSpPr>
              <a:xfrm>
                <a:off x="8865605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101" name="Rectangle 100">
                  <a:extLst>
                    <a:ext uri="{FF2B5EF4-FFF2-40B4-BE49-F238E27FC236}">
                      <a16:creationId xmlns:a16="http://schemas.microsoft.com/office/drawing/2014/main" id="{176A0D62-C7FD-46BB-8FD0-6BE73B8698E8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102" name="TextBox 101">
                  <a:extLst>
                    <a:ext uri="{FF2B5EF4-FFF2-40B4-BE49-F238E27FC236}">
                      <a16:creationId xmlns:a16="http://schemas.microsoft.com/office/drawing/2014/main" id="{BB03571A-6D98-45B4-B39B-B2BD83979461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[2]</a:t>
                  </a:r>
                </a:p>
              </p:txBody>
            </p:sp>
          </p:grp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9F0CD1FD-91D9-45C5-A23B-547D6CC98393}"/>
                  </a:ext>
                </a:extLst>
              </p:cNvPr>
              <p:cNvGrpSpPr/>
              <p:nvPr/>
            </p:nvGrpSpPr>
            <p:grpSpPr>
              <a:xfrm>
                <a:off x="9270253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104" name="Rectangle 103">
                  <a:extLst>
                    <a:ext uri="{FF2B5EF4-FFF2-40B4-BE49-F238E27FC236}">
                      <a16:creationId xmlns:a16="http://schemas.microsoft.com/office/drawing/2014/main" id="{F25A9330-DABB-4286-8F02-06527101ADE7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105" name="TextBox 104">
                  <a:extLst>
                    <a:ext uri="{FF2B5EF4-FFF2-40B4-BE49-F238E27FC236}">
                      <a16:creationId xmlns:a16="http://schemas.microsoft.com/office/drawing/2014/main" id="{1BFC5007-3F11-46D0-ABCC-5BF445B655FB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[3]</a:t>
                  </a:r>
                </a:p>
              </p:txBody>
            </p:sp>
          </p:grpSp>
          <p:grpSp>
            <p:nvGrpSpPr>
              <p:cNvPr id="106" name="Group 105">
                <a:extLst>
                  <a:ext uri="{FF2B5EF4-FFF2-40B4-BE49-F238E27FC236}">
                    <a16:creationId xmlns:a16="http://schemas.microsoft.com/office/drawing/2014/main" id="{1B34EB06-6FDD-4C63-B6FA-B066325ECC59}"/>
                  </a:ext>
                </a:extLst>
              </p:cNvPr>
              <p:cNvGrpSpPr/>
              <p:nvPr/>
            </p:nvGrpSpPr>
            <p:grpSpPr>
              <a:xfrm>
                <a:off x="9682307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107" name="Rectangle 106">
                  <a:extLst>
                    <a:ext uri="{FF2B5EF4-FFF2-40B4-BE49-F238E27FC236}">
                      <a16:creationId xmlns:a16="http://schemas.microsoft.com/office/drawing/2014/main" id="{C3E4EB75-855B-445D-B6A8-8EFA53ABF196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108" name="TextBox 107">
                  <a:extLst>
                    <a:ext uri="{FF2B5EF4-FFF2-40B4-BE49-F238E27FC236}">
                      <a16:creationId xmlns:a16="http://schemas.microsoft.com/office/drawing/2014/main" id="{7E39711E-85C9-4153-A941-AADCF70B79C9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3572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</a:t>
                  </a:r>
                  <a:r>
                    <a:rPr lang="en-US" sz="2400" i="1" dirty="0">
                      <a:solidFill>
                        <a:schemeClr val="bg1"/>
                      </a:solidFill>
                    </a:rPr>
                    <a:t>n</a:t>
                  </a:r>
                  <a:r>
                    <a:rPr lang="en-US" sz="2400" dirty="0">
                      <a:solidFill>
                        <a:schemeClr val="bg1"/>
                      </a:solidFill>
                    </a:rPr>
                    <a:t>]</a:t>
                  </a:r>
                </a:p>
              </p:txBody>
            </p:sp>
          </p:grp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A5676A63-6388-4E1E-9C13-16C48AF511A1}"/>
                </a:ext>
              </a:extLst>
            </p:cNvPr>
            <p:cNvGrpSpPr/>
            <p:nvPr/>
          </p:nvGrpSpPr>
          <p:grpSpPr>
            <a:xfrm>
              <a:off x="7705422" y="1746174"/>
              <a:ext cx="3948035" cy="761023"/>
              <a:chOff x="8460164" y="1746174"/>
              <a:chExt cx="3948035" cy="761023"/>
            </a:xfrm>
          </p:grpSpPr>
          <p:grpSp>
            <p:nvGrpSpPr>
              <p:cNvPr id="124" name="Group 123">
                <a:extLst>
                  <a:ext uri="{FF2B5EF4-FFF2-40B4-BE49-F238E27FC236}">
                    <a16:creationId xmlns:a16="http://schemas.microsoft.com/office/drawing/2014/main" id="{88A34FA2-3E6B-470F-8A4B-31DE1C4DD0D9}"/>
                  </a:ext>
                </a:extLst>
              </p:cNvPr>
              <p:cNvGrpSpPr/>
              <p:nvPr/>
            </p:nvGrpSpPr>
            <p:grpSpPr>
              <a:xfrm>
                <a:off x="8460164" y="1746174"/>
                <a:ext cx="2162717" cy="756752"/>
                <a:chOff x="1363585" y="1297131"/>
                <a:chExt cx="2162717" cy="756752"/>
              </a:xfrm>
            </p:grpSpPr>
            <p:sp>
              <p:nvSpPr>
                <p:cNvPr id="134" name="Rectangle 133">
                  <a:extLst>
                    <a:ext uri="{FF2B5EF4-FFF2-40B4-BE49-F238E27FC236}">
                      <a16:creationId xmlns:a16="http://schemas.microsoft.com/office/drawing/2014/main" id="{99D4C24A-826F-4765-AFAC-7152461B62E6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135" name="TextBox 134">
                  <a:extLst>
                    <a:ext uri="{FF2B5EF4-FFF2-40B4-BE49-F238E27FC236}">
                      <a16:creationId xmlns:a16="http://schemas.microsoft.com/office/drawing/2014/main" id="{87757486-F973-4599-9A80-27585B898028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[1]</a:t>
                  </a:r>
                </a:p>
              </p:txBody>
            </p:sp>
          </p:grpSp>
          <p:grpSp>
            <p:nvGrpSpPr>
              <p:cNvPr id="125" name="Group 124">
                <a:extLst>
                  <a:ext uri="{FF2B5EF4-FFF2-40B4-BE49-F238E27FC236}">
                    <a16:creationId xmlns:a16="http://schemas.microsoft.com/office/drawing/2014/main" id="{3E364170-5090-4F2B-8842-6D53A15FBE2E}"/>
                  </a:ext>
                </a:extLst>
              </p:cNvPr>
              <p:cNvGrpSpPr/>
              <p:nvPr/>
            </p:nvGrpSpPr>
            <p:grpSpPr>
              <a:xfrm>
                <a:off x="8865605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D45640EA-DB36-4BF3-B3BC-517CC6EFEDB0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133" name="TextBox 132">
                  <a:extLst>
                    <a:ext uri="{FF2B5EF4-FFF2-40B4-BE49-F238E27FC236}">
                      <a16:creationId xmlns:a16="http://schemas.microsoft.com/office/drawing/2014/main" id="{EF9414AD-B28C-4E30-B514-F6385CBC75EF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[2]</a:t>
                  </a:r>
                </a:p>
              </p:txBody>
            </p:sp>
          </p:grpSp>
          <p:grpSp>
            <p:nvGrpSpPr>
              <p:cNvPr id="126" name="Group 125">
                <a:extLst>
                  <a:ext uri="{FF2B5EF4-FFF2-40B4-BE49-F238E27FC236}">
                    <a16:creationId xmlns:a16="http://schemas.microsoft.com/office/drawing/2014/main" id="{47BF4616-F97A-4BBC-8B5D-550E93F97397}"/>
                  </a:ext>
                </a:extLst>
              </p:cNvPr>
              <p:cNvGrpSpPr/>
              <p:nvPr/>
            </p:nvGrpSpPr>
            <p:grpSpPr>
              <a:xfrm>
                <a:off x="9270253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130" name="Rectangle 129">
                  <a:extLst>
                    <a:ext uri="{FF2B5EF4-FFF2-40B4-BE49-F238E27FC236}">
                      <a16:creationId xmlns:a16="http://schemas.microsoft.com/office/drawing/2014/main" id="{0E43C94B-64C3-4D85-99CE-38D91486A3D6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endParaRPr lang="en-US" sz="2000" dirty="0"/>
                </a:p>
              </p:txBody>
            </p:sp>
            <p:sp>
              <p:nvSpPr>
                <p:cNvPr id="131" name="TextBox 130">
                  <a:extLst>
                    <a:ext uri="{FF2B5EF4-FFF2-40B4-BE49-F238E27FC236}">
                      <a16:creationId xmlns:a16="http://schemas.microsoft.com/office/drawing/2014/main" id="{F926059D-80BE-46F9-A00F-D54A32B990BC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[3]</a:t>
                  </a:r>
                </a:p>
              </p:txBody>
            </p:sp>
          </p:grp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139A35CB-D502-464F-8E1A-9747276691C4}"/>
                  </a:ext>
                </a:extLst>
              </p:cNvPr>
              <p:cNvGrpSpPr/>
              <p:nvPr/>
            </p:nvGrpSpPr>
            <p:grpSpPr>
              <a:xfrm>
                <a:off x="10245482" y="1750445"/>
                <a:ext cx="2162717" cy="756752"/>
                <a:chOff x="1926760" y="1297131"/>
                <a:chExt cx="2162717" cy="756752"/>
              </a:xfrm>
            </p:grpSpPr>
            <p:sp>
              <p:nvSpPr>
                <p:cNvPr id="128" name="Rectangle 127">
                  <a:extLst>
                    <a:ext uri="{FF2B5EF4-FFF2-40B4-BE49-F238E27FC236}">
                      <a16:creationId xmlns:a16="http://schemas.microsoft.com/office/drawing/2014/main" id="{42B09C03-9D3C-4513-BE50-03C1BA151024}"/>
                    </a:ext>
                  </a:extLst>
                </p:cNvPr>
                <p:cNvSpPr/>
                <p:nvPr/>
              </p:nvSpPr>
              <p:spPr>
                <a:xfrm>
                  <a:off x="1988701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129" name="TextBox 128">
                  <a:extLst>
                    <a:ext uri="{FF2B5EF4-FFF2-40B4-BE49-F238E27FC236}">
                      <a16:creationId xmlns:a16="http://schemas.microsoft.com/office/drawing/2014/main" id="{E4D8A5E7-CC2A-4FFB-831E-8AE8F100754B}"/>
                    </a:ext>
                  </a:extLst>
                </p:cNvPr>
                <p:cNvSpPr txBox="1"/>
                <p:nvPr/>
              </p:nvSpPr>
              <p:spPr>
                <a:xfrm>
                  <a:off x="1926760" y="1297131"/>
                  <a:ext cx="53572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</a:t>
                  </a:r>
                  <a:r>
                    <a:rPr lang="en-US" sz="2400" i="1" dirty="0">
                      <a:solidFill>
                        <a:schemeClr val="bg1"/>
                      </a:solidFill>
                    </a:rPr>
                    <a:t>n</a:t>
                  </a:r>
                  <a:r>
                    <a:rPr lang="en-US" sz="2400" dirty="0">
                      <a:solidFill>
                        <a:schemeClr val="bg1"/>
                      </a:solidFill>
                    </a:rPr>
                    <a:t>]</a:t>
                  </a:r>
                </a:p>
              </p:txBody>
            </p:sp>
          </p:grpSp>
        </p:grpSp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400082FC-F9E4-40D5-97CB-7151743F5D3F}"/>
                </a:ext>
              </a:extLst>
            </p:cNvPr>
            <p:cNvGrpSpPr/>
            <p:nvPr/>
          </p:nvGrpSpPr>
          <p:grpSpPr>
            <a:xfrm rot="5400000">
              <a:off x="9209766" y="1835089"/>
              <a:ext cx="74762" cy="358596"/>
              <a:chOff x="2369389" y="3858883"/>
              <a:chExt cx="149524" cy="626852"/>
            </a:xfrm>
            <a:solidFill>
              <a:schemeClr val="bg1"/>
            </a:solidFill>
          </p:grpSpPr>
          <p:sp>
            <p:nvSpPr>
              <p:cNvPr id="163" name="Oval 162">
                <a:extLst>
                  <a:ext uri="{FF2B5EF4-FFF2-40B4-BE49-F238E27FC236}">
                    <a16:creationId xmlns:a16="http://schemas.microsoft.com/office/drawing/2014/main" id="{B7C1CBBF-F8CB-45C7-96C9-791ADB133F3A}"/>
                  </a:ext>
                </a:extLst>
              </p:cNvPr>
              <p:cNvSpPr/>
              <p:nvPr/>
            </p:nvSpPr>
            <p:spPr>
              <a:xfrm>
                <a:off x="2369389" y="3858883"/>
                <a:ext cx="149524" cy="161026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528F871-0359-4BDB-B976-D8535B586F33}"/>
                  </a:ext>
                </a:extLst>
              </p:cNvPr>
              <p:cNvSpPr/>
              <p:nvPr/>
            </p:nvSpPr>
            <p:spPr>
              <a:xfrm>
                <a:off x="2369389" y="4091796"/>
                <a:ext cx="149524" cy="161026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5" name="Oval 164">
                <a:extLst>
                  <a:ext uri="{FF2B5EF4-FFF2-40B4-BE49-F238E27FC236}">
                    <a16:creationId xmlns:a16="http://schemas.microsoft.com/office/drawing/2014/main" id="{E7CF33FE-09CB-4405-973D-8B5B69EC1690}"/>
                  </a:ext>
                </a:extLst>
              </p:cNvPr>
              <p:cNvSpPr/>
              <p:nvPr/>
            </p:nvSpPr>
            <p:spPr>
              <a:xfrm>
                <a:off x="2369389" y="4324709"/>
                <a:ext cx="149524" cy="161026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67" name="Group 166">
            <a:extLst>
              <a:ext uri="{FF2B5EF4-FFF2-40B4-BE49-F238E27FC236}">
                <a16:creationId xmlns:a16="http://schemas.microsoft.com/office/drawing/2014/main" id="{DEF757C2-E936-44CE-81E1-BD3E8236E596}"/>
              </a:ext>
            </a:extLst>
          </p:cNvPr>
          <p:cNvGrpSpPr/>
          <p:nvPr/>
        </p:nvGrpSpPr>
        <p:grpSpPr>
          <a:xfrm>
            <a:off x="7648272" y="2502433"/>
            <a:ext cx="3948035" cy="772525"/>
            <a:chOff x="7705422" y="1734672"/>
            <a:chExt cx="3948035" cy="772525"/>
          </a:xfrm>
        </p:grpSpPr>
        <p:grpSp>
          <p:nvGrpSpPr>
            <p:cNvPr id="168" name="Group 167">
              <a:extLst>
                <a:ext uri="{FF2B5EF4-FFF2-40B4-BE49-F238E27FC236}">
                  <a16:creationId xmlns:a16="http://schemas.microsoft.com/office/drawing/2014/main" id="{CCAC0D2D-5ABB-4317-BC4D-D0DE8DD62A03}"/>
                </a:ext>
              </a:extLst>
            </p:cNvPr>
            <p:cNvGrpSpPr/>
            <p:nvPr/>
          </p:nvGrpSpPr>
          <p:grpSpPr>
            <a:xfrm>
              <a:off x="7705422" y="1734672"/>
              <a:ext cx="3384860" cy="761023"/>
              <a:chOff x="8460164" y="1746174"/>
              <a:chExt cx="3384860" cy="761023"/>
            </a:xfrm>
          </p:grpSpPr>
          <p:grpSp>
            <p:nvGrpSpPr>
              <p:cNvPr id="186" name="Group 185">
                <a:extLst>
                  <a:ext uri="{FF2B5EF4-FFF2-40B4-BE49-F238E27FC236}">
                    <a16:creationId xmlns:a16="http://schemas.microsoft.com/office/drawing/2014/main" id="{80A57585-50C2-41E7-9956-2D1363CE420E}"/>
                  </a:ext>
                </a:extLst>
              </p:cNvPr>
              <p:cNvGrpSpPr/>
              <p:nvPr/>
            </p:nvGrpSpPr>
            <p:grpSpPr>
              <a:xfrm>
                <a:off x="8460164" y="1746174"/>
                <a:ext cx="2162717" cy="756752"/>
                <a:chOff x="1363585" y="1297131"/>
                <a:chExt cx="2162717" cy="756752"/>
              </a:xfrm>
            </p:grpSpPr>
            <p:sp>
              <p:nvSpPr>
                <p:cNvPr id="196" name="Rectangle 195">
                  <a:extLst>
                    <a:ext uri="{FF2B5EF4-FFF2-40B4-BE49-F238E27FC236}">
                      <a16:creationId xmlns:a16="http://schemas.microsoft.com/office/drawing/2014/main" id="{0B7278F3-2819-47CB-87E8-4CD2DAEBD653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197" name="TextBox 196">
                  <a:extLst>
                    <a:ext uri="{FF2B5EF4-FFF2-40B4-BE49-F238E27FC236}">
                      <a16:creationId xmlns:a16="http://schemas.microsoft.com/office/drawing/2014/main" id="{455AF9D5-5EEB-437F-8F28-4B56EC060212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[1]</a:t>
                  </a:r>
                </a:p>
              </p:txBody>
            </p:sp>
          </p:grpSp>
          <p:grpSp>
            <p:nvGrpSpPr>
              <p:cNvPr id="187" name="Group 186">
                <a:extLst>
                  <a:ext uri="{FF2B5EF4-FFF2-40B4-BE49-F238E27FC236}">
                    <a16:creationId xmlns:a16="http://schemas.microsoft.com/office/drawing/2014/main" id="{51873282-8D0E-46FA-A048-57B0DCCD6B71}"/>
                  </a:ext>
                </a:extLst>
              </p:cNvPr>
              <p:cNvGrpSpPr/>
              <p:nvPr/>
            </p:nvGrpSpPr>
            <p:grpSpPr>
              <a:xfrm>
                <a:off x="8865605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194" name="Rectangle 193">
                  <a:extLst>
                    <a:ext uri="{FF2B5EF4-FFF2-40B4-BE49-F238E27FC236}">
                      <a16:creationId xmlns:a16="http://schemas.microsoft.com/office/drawing/2014/main" id="{8290A237-99A2-4A0D-B77C-F3D0A630A4C5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195" name="TextBox 194">
                  <a:extLst>
                    <a:ext uri="{FF2B5EF4-FFF2-40B4-BE49-F238E27FC236}">
                      <a16:creationId xmlns:a16="http://schemas.microsoft.com/office/drawing/2014/main" id="{AD9B4EA2-BABE-4D7D-AB24-75419D630BBF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[2]</a:t>
                  </a:r>
                </a:p>
              </p:txBody>
            </p:sp>
          </p:grp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CD21718-7900-426B-A458-EE4F131F2FC4}"/>
                  </a:ext>
                </a:extLst>
              </p:cNvPr>
              <p:cNvGrpSpPr/>
              <p:nvPr/>
            </p:nvGrpSpPr>
            <p:grpSpPr>
              <a:xfrm>
                <a:off x="9270253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192" name="Rectangle 191">
                  <a:extLst>
                    <a:ext uri="{FF2B5EF4-FFF2-40B4-BE49-F238E27FC236}">
                      <a16:creationId xmlns:a16="http://schemas.microsoft.com/office/drawing/2014/main" id="{7B0EF16E-5B9F-4FA2-A52E-88ED2F0EEF08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193" name="TextBox 192">
                  <a:extLst>
                    <a:ext uri="{FF2B5EF4-FFF2-40B4-BE49-F238E27FC236}">
                      <a16:creationId xmlns:a16="http://schemas.microsoft.com/office/drawing/2014/main" id="{5D98E1ED-0EB8-43AD-B05F-5DA24BCDA79B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[3]</a:t>
                  </a:r>
                </a:p>
              </p:txBody>
            </p:sp>
          </p:grpSp>
          <p:grpSp>
            <p:nvGrpSpPr>
              <p:cNvPr id="189" name="Group 188">
                <a:extLst>
                  <a:ext uri="{FF2B5EF4-FFF2-40B4-BE49-F238E27FC236}">
                    <a16:creationId xmlns:a16="http://schemas.microsoft.com/office/drawing/2014/main" id="{E1166A2C-A52A-49E3-A882-0143D3DCCD58}"/>
                  </a:ext>
                </a:extLst>
              </p:cNvPr>
              <p:cNvGrpSpPr/>
              <p:nvPr/>
            </p:nvGrpSpPr>
            <p:grpSpPr>
              <a:xfrm>
                <a:off x="9682307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190" name="Rectangle 189">
                  <a:extLst>
                    <a:ext uri="{FF2B5EF4-FFF2-40B4-BE49-F238E27FC236}">
                      <a16:creationId xmlns:a16="http://schemas.microsoft.com/office/drawing/2014/main" id="{71F8D3E2-8D3A-4183-8052-66E554C53044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191" name="TextBox 190">
                  <a:extLst>
                    <a:ext uri="{FF2B5EF4-FFF2-40B4-BE49-F238E27FC236}">
                      <a16:creationId xmlns:a16="http://schemas.microsoft.com/office/drawing/2014/main" id="{F793FA63-4B0E-42E0-8A7B-E8BC01B4CA12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3572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</a:t>
                  </a:r>
                  <a:r>
                    <a:rPr lang="en-US" sz="2400" i="1" dirty="0">
                      <a:solidFill>
                        <a:schemeClr val="bg1"/>
                      </a:solidFill>
                    </a:rPr>
                    <a:t>n</a:t>
                  </a:r>
                  <a:r>
                    <a:rPr lang="en-US" sz="2400" dirty="0">
                      <a:solidFill>
                        <a:schemeClr val="bg1"/>
                      </a:solidFill>
                    </a:rPr>
                    <a:t>]</a:t>
                  </a:r>
                </a:p>
              </p:txBody>
            </p:sp>
          </p:grpSp>
        </p:grpSp>
        <p:grpSp>
          <p:nvGrpSpPr>
            <p:cNvPr id="169" name="Group 168">
              <a:extLst>
                <a:ext uri="{FF2B5EF4-FFF2-40B4-BE49-F238E27FC236}">
                  <a16:creationId xmlns:a16="http://schemas.microsoft.com/office/drawing/2014/main" id="{3D08332D-163B-4F1A-B3A0-44137865546E}"/>
                </a:ext>
              </a:extLst>
            </p:cNvPr>
            <p:cNvGrpSpPr/>
            <p:nvPr/>
          </p:nvGrpSpPr>
          <p:grpSpPr>
            <a:xfrm>
              <a:off x="7705422" y="1746174"/>
              <a:ext cx="3948035" cy="761023"/>
              <a:chOff x="8460164" y="1746174"/>
              <a:chExt cx="3948035" cy="761023"/>
            </a:xfrm>
          </p:grpSpPr>
          <p:grpSp>
            <p:nvGrpSpPr>
              <p:cNvPr id="174" name="Group 173">
                <a:extLst>
                  <a:ext uri="{FF2B5EF4-FFF2-40B4-BE49-F238E27FC236}">
                    <a16:creationId xmlns:a16="http://schemas.microsoft.com/office/drawing/2014/main" id="{09B1DBE9-447E-43E2-BC5C-BEDFE3CE0C83}"/>
                  </a:ext>
                </a:extLst>
              </p:cNvPr>
              <p:cNvGrpSpPr/>
              <p:nvPr/>
            </p:nvGrpSpPr>
            <p:grpSpPr>
              <a:xfrm>
                <a:off x="8460164" y="1746174"/>
                <a:ext cx="2162717" cy="756752"/>
                <a:chOff x="1363585" y="1297131"/>
                <a:chExt cx="2162717" cy="756752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F9E3CAE-07A9-4B6E-91FD-0A201686ED65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185" name="TextBox 184">
                  <a:extLst>
                    <a:ext uri="{FF2B5EF4-FFF2-40B4-BE49-F238E27FC236}">
                      <a16:creationId xmlns:a16="http://schemas.microsoft.com/office/drawing/2014/main" id="{2DD84BA7-8668-4B21-A714-93289066A27E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[1]</a:t>
                  </a:r>
                </a:p>
              </p:txBody>
            </p:sp>
          </p:grpSp>
          <p:grpSp>
            <p:nvGrpSpPr>
              <p:cNvPr id="175" name="Group 174">
                <a:extLst>
                  <a:ext uri="{FF2B5EF4-FFF2-40B4-BE49-F238E27FC236}">
                    <a16:creationId xmlns:a16="http://schemas.microsoft.com/office/drawing/2014/main" id="{B571B028-5256-4E36-8CA6-ABFAF94A2AED}"/>
                  </a:ext>
                </a:extLst>
              </p:cNvPr>
              <p:cNvGrpSpPr/>
              <p:nvPr/>
            </p:nvGrpSpPr>
            <p:grpSpPr>
              <a:xfrm>
                <a:off x="8865605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182" name="Rectangle 181">
                  <a:extLst>
                    <a:ext uri="{FF2B5EF4-FFF2-40B4-BE49-F238E27FC236}">
                      <a16:creationId xmlns:a16="http://schemas.microsoft.com/office/drawing/2014/main" id="{C68F91F5-2937-4F32-8EF2-549E4E25249C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183" name="TextBox 182">
                  <a:extLst>
                    <a:ext uri="{FF2B5EF4-FFF2-40B4-BE49-F238E27FC236}">
                      <a16:creationId xmlns:a16="http://schemas.microsoft.com/office/drawing/2014/main" id="{D02ED982-0883-4542-AEB6-4D8F64EB41FD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[2]</a:t>
                  </a:r>
                </a:p>
              </p:txBody>
            </p:sp>
          </p:grpSp>
          <p:grpSp>
            <p:nvGrpSpPr>
              <p:cNvPr id="176" name="Group 175">
                <a:extLst>
                  <a:ext uri="{FF2B5EF4-FFF2-40B4-BE49-F238E27FC236}">
                    <a16:creationId xmlns:a16="http://schemas.microsoft.com/office/drawing/2014/main" id="{CEB363EC-6332-4794-94C6-4CE7DAE95084}"/>
                  </a:ext>
                </a:extLst>
              </p:cNvPr>
              <p:cNvGrpSpPr/>
              <p:nvPr/>
            </p:nvGrpSpPr>
            <p:grpSpPr>
              <a:xfrm>
                <a:off x="9270253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180" name="Rectangle 179">
                  <a:extLst>
                    <a:ext uri="{FF2B5EF4-FFF2-40B4-BE49-F238E27FC236}">
                      <a16:creationId xmlns:a16="http://schemas.microsoft.com/office/drawing/2014/main" id="{FB6B5EF1-FE42-4B96-AFF1-D59BCB853D3E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endParaRPr lang="en-US" sz="2000" dirty="0"/>
                </a:p>
              </p:txBody>
            </p:sp>
            <p:sp>
              <p:nvSpPr>
                <p:cNvPr id="181" name="TextBox 180">
                  <a:extLst>
                    <a:ext uri="{FF2B5EF4-FFF2-40B4-BE49-F238E27FC236}">
                      <a16:creationId xmlns:a16="http://schemas.microsoft.com/office/drawing/2014/main" id="{C53EB478-BD4E-4567-A5CC-3969DDA2B216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[3]</a:t>
                  </a:r>
                </a:p>
              </p:txBody>
            </p:sp>
          </p:grpSp>
          <p:grpSp>
            <p:nvGrpSpPr>
              <p:cNvPr id="177" name="Group 176">
                <a:extLst>
                  <a:ext uri="{FF2B5EF4-FFF2-40B4-BE49-F238E27FC236}">
                    <a16:creationId xmlns:a16="http://schemas.microsoft.com/office/drawing/2014/main" id="{E93C1F2D-A748-4F0D-9E8D-1DA578F561DC}"/>
                  </a:ext>
                </a:extLst>
              </p:cNvPr>
              <p:cNvGrpSpPr/>
              <p:nvPr/>
            </p:nvGrpSpPr>
            <p:grpSpPr>
              <a:xfrm>
                <a:off x="10245482" y="1750445"/>
                <a:ext cx="2162717" cy="756752"/>
                <a:chOff x="1926760" y="1297131"/>
                <a:chExt cx="2162717" cy="756752"/>
              </a:xfrm>
            </p:grpSpPr>
            <p:sp>
              <p:nvSpPr>
                <p:cNvPr id="178" name="Rectangle 177">
                  <a:extLst>
                    <a:ext uri="{FF2B5EF4-FFF2-40B4-BE49-F238E27FC236}">
                      <a16:creationId xmlns:a16="http://schemas.microsoft.com/office/drawing/2014/main" id="{C9121EDC-2F54-4E68-86EF-1162D10047AE}"/>
                    </a:ext>
                  </a:extLst>
                </p:cNvPr>
                <p:cNvSpPr/>
                <p:nvPr/>
              </p:nvSpPr>
              <p:spPr>
                <a:xfrm>
                  <a:off x="1988701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179" name="TextBox 178">
                  <a:extLst>
                    <a:ext uri="{FF2B5EF4-FFF2-40B4-BE49-F238E27FC236}">
                      <a16:creationId xmlns:a16="http://schemas.microsoft.com/office/drawing/2014/main" id="{768A51F9-537E-4914-94AB-768907F2CF20}"/>
                    </a:ext>
                  </a:extLst>
                </p:cNvPr>
                <p:cNvSpPr txBox="1"/>
                <p:nvPr/>
              </p:nvSpPr>
              <p:spPr>
                <a:xfrm>
                  <a:off x="1926760" y="1297131"/>
                  <a:ext cx="53572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</a:t>
                  </a:r>
                  <a:r>
                    <a:rPr lang="en-US" sz="2400" i="1" dirty="0">
                      <a:solidFill>
                        <a:schemeClr val="bg1"/>
                      </a:solidFill>
                    </a:rPr>
                    <a:t>n</a:t>
                  </a:r>
                  <a:r>
                    <a:rPr lang="en-US" sz="2400" dirty="0">
                      <a:solidFill>
                        <a:schemeClr val="bg1"/>
                      </a:solidFill>
                    </a:rPr>
                    <a:t>]</a:t>
                  </a:r>
                </a:p>
              </p:txBody>
            </p:sp>
          </p:grpSp>
        </p:grpSp>
        <p:grpSp>
          <p:nvGrpSpPr>
            <p:cNvPr id="170" name="Group 169">
              <a:extLst>
                <a:ext uri="{FF2B5EF4-FFF2-40B4-BE49-F238E27FC236}">
                  <a16:creationId xmlns:a16="http://schemas.microsoft.com/office/drawing/2014/main" id="{4AA71DA3-53A4-41BA-B97F-BD4D0AFDE7FE}"/>
                </a:ext>
              </a:extLst>
            </p:cNvPr>
            <p:cNvGrpSpPr/>
            <p:nvPr/>
          </p:nvGrpSpPr>
          <p:grpSpPr>
            <a:xfrm rot="5400000">
              <a:off x="9209766" y="1835089"/>
              <a:ext cx="74762" cy="358596"/>
              <a:chOff x="2369389" y="3858883"/>
              <a:chExt cx="149524" cy="626852"/>
            </a:xfrm>
            <a:solidFill>
              <a:schemeClr val="bg1"/>
            </a:solidFill>
          </p:grpSpPr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B7A3B3A9-DFFD-4F78-9048-FCAF30B315A1}"/>
                  </a:ext>
                </a:extLst>
              </p:cNvPr>
              <p:cNvSpPr/>
              <p:nvPr/>
            </p:nvSpPr>
            <p:spPr>
              <a:xfrm>
                <a:off x="2369389" y="3858883"/>
                <a:ext cx="149524" cy="161026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8AE7977A-B2A1-40AD-B7DB-41D9803CE3AE}"/>
                  </a:ext>
                </a:extLst>
              </p:cNvPr>
              <p:cNvSpPr/>
              <p:nvPr/>
            </p:nvSpPr>
            <p:spPr>
              <a:xfrm>
                <a:off x="2369389" y="4091796"/>
                <a:ext cx="149524" cy="161026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E720502B-84D1-4395-895F-17937BF23C34}"/>
                  </a:ext>
                </a:extLst>
              </p:cNvPr>
              <p:cNvSpPr/>
              <p:nvPr/>
            </p:nvSpPr>
            <p:spPr>
              <a:xfrm>
                <a:off x="2369389" y="4324709"/>
                <a:ext cx="149524" cy="161026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1700D725-83E7-4FF6-BBE3-C1644BC318CB}"/>
              </a:ext>
            </a:extLst>
          </p:cNvPr>
          <p:cNvGrpSpPr/>
          <p:nvPr/>
        </p:nvGrpSpPr>
        <p:grpSpPr>
          <a:xfrm>
            <a:off x="7660972" y="3282795"/>
            <a:ext cx="3948035" cy="772525"/>
            <a:chOff x="7705422" y="1734672"/>
            <a:chExt cx="3948035" cy="772525"/>
          </a:xfrm>
        </p:grpSpPr>
        <p:grpSp>
          <p:nvGrpSpPr>
            <p:cNvPr id="199" name="Group 198">
              <a:extLst>
                <a:ext uri="{FF2B5EF4-FFF2-40B4-BE49-F238E27FC236}">
                  <a16:creationId xmlns:a16="http://schemas.microsoft.com/office/drawing/2014/main" id="{290F72C3-0535-41FC-A95A-8861904BE069}"/>
                </a:ext>
              </a:extLst>
            </p:cNvPr>
            <p:cNvGrpSpPr/>
            <p:nvPr/>
          </p:nvGrpSpPr>
          <p:grpSpPr>
            <a:xfrm>
              <a:off x="7705422" y="1734672"/>
              <a:ext cx="3384860" cy="761023"/>
              <a:chOff x="8460164" y="1746174"/>
              <a:chExt cx="3384860" cy="761023"/>
            </a:xfrm>
          </p:grpSpPr>
          <p:grpSp>
            <p:nvGrpSpPr>
              <p:cNvPr id="217" name="Group 216">
                <a:extLst>
                  <a:ext uri="{FF2B5EF4-FFF2-40B4-BE49-F238E27FC236}">
                    <a16:creationId xmlns:a16="http://schemas.microsoft.com/office/drawing/2014/main" id="{46A13551-CCFC-445E-BC94-17B3CEF9F7C5}"/>
                  </a:ext>
                </a:extLst>
              </p:cNvPr>
              <p:cNvGrpSpPr/>
              <p:nvPr/>
            </p:nvGrpSpPr>
            <p:grpSpPr>
              <a:xfrm>
                <a:off x="8460164" y="1746174"/>
                <a:ext cx="2162717" cy="756752"/>
                <a:chOff x="1363585" y="1297131"/>
                <a:chExt cx="2162717" cy="756752"/>
              </a:xfrm>
            </p:grpSpPr>
            <p:sp>
              <p:nvSpPr>
                <p:cNvPr id="227" name="Rectangle 226">
                  <a:extLst>
                    <a:ext uri="{FF2B5EF4-FFF2-40B4-BE49-F238E27FC236}">
                      <a16:creationId xmlns:a16="http://schemas.microsoft.com/office/drawing/2014/main" id="{94D85AEB-B081-415A-AB8A-A7055F2F2272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228" name="TextBox 227">
                  <a:extLst>
                    <a:ext uri="{FF2B5EF4-FFF2-40B4-BE49-F238E27FC236}">
                      <a16:creationId xmlns:a16="http://schemas.microsoft.com/office/drawing/2014/main" id="{01E68E57-4AD0-4385-9DED-8B0A08FFFFB2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[1]</a:t>
                  </a:r>
                </a:p>
              </p:txBody>
            </p:sp>
          </p:grpSp>
          <p:grpSp>
            <p:nvGrpSpPr>
              <p:cNvPr id="218" name="Group 217">
                <a:extLst>
                  <a:ext uri="{FF2B5EF4-FFF2-40B4-BE49-F238E27FC236}">
                    <a16:creationId xmlns:a16="http://schemas.microsoft.com/office/drawing/2014/main" id="{E88B0DC2-A8C8-4CC2-B4AF-E27CFC5FFC68}"/>
                  </a:ext>
                </a:extLst>
              </p:cNvPr>
              <p:cNvGrpSpPr/>
              <p:nvPr/>
            </p:nvGrpSpPr>
            <p:grpSpPr>
              <a:xfrm>
                <a:off x="8865605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225" name="Rectangle 224">
                  <a:extLst>
                    <a:ext uri="{FF2B5EF4-FFF2-40B4-BE49-F238E27FC236}">
                      <a16:creationId xmlns:a16="http://schemas.microsoft.com/office/drawing/2014/main" id="{C54EB216-8683-4CA6-98C1-C89ECD238551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226" name="TextBox 225">
                  <a:extLst>
                    <a:ext uri="{FF2B5EF4-FFF2-40B4-BE49-F238E27FC236}">
                      <a16:creationId xmlns:a16="http://schemas.microsoft.com/office/drawing/2014/main" id="{E0E9576E-E357-4CF8-B2BA-B27D6B758E94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[2]</a:t>
                  </a:r>
                </a:p>
              </p:txBody>
            </p:sp>
          </p:grpSp>
          <p:grpSp>
            <p:nvGrpSpPr>
              <p:cNvPr id="219" name="Group 218">
                <a:extLst>
                  <a:ext uri="{FF2B5EF4-FFF2-40B4-BE49-F238E27FC236}">
                    <a16:creationId xmlns:a16="http://schemas.microsoft.com/office/drawing/2014/main" id="{9D9AF91D-C6BC-4832-A378-2ECC052B389D}"/>
                  </a:ext>
                </a:extLst>
              </p:cNvPr>
              <p:cNvGrpSpPr/>
              <p:nvPr/>
            </p:nvGrpSpPr>
            <p:grpSpPr>
              <a:xfrm>
                <a:off x="9270253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223" name="Rectangle 222">
                  <a:extLst>
                    <a:ext uri="{FF2B5EF4-FFF2-40B4-BE49-F238E27FC236}">
                      <a16:creationId xmlns:a16="http://schemas.microsoft.com/office/drawing/2014/main" id="{84F695E3-6663-4AD5-9C85-6A792C981B8E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224" name="TextBox 223">
                  <a:extLst>
                    <a:ext uri="{FF2B5EF4-FFF2-40B4-BE49-F238E27FC236}">
                      <a16:creationId xmlns:a16="http://schemas.microsoft.com/office/drawing/2014/main" id="{1A3764C9-4091-43D4-BB83-8CC173A236D8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[3]</a:t>
                  </a:r>
                </a:p>
              </p:txBody>
            </p:sp>
          </p:grpSp>
          <p:grpSp>
            <p:nvGrpSpPr>
              <p:cNvPr id="220" name="Group 219">
                <a:extLst>
                  <a:ext uri="{FF2B5EF4-FFF2-40B4-BE49-F238E27FC236}">
                    <a16:creationId xmlns:a16="http://schemas.microsoft.com/office/drawing/2014/main" id="{E600EDD7-987B-4E01-97F3-C101A25A93C6}"/>
                  </a:ext>
                </a:extLst>
              </p:cNvPr>
              <p:cNvGrpSpPr/>
              <p:nvPr/>
            </p:nvGrpSpPr>
            <p:grpSpPr>
              <a:xfrm>
                <a:off x="9682307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221" name="Rectangle 220">
                  <a:extLst>
                    <a:ext uri="{FF2B5EF4-FFF2-40B4-BE49-F238E27FC236}">
                      <a16:creationId xmlns:a16="http://schemas.microsoft.com/office/drawing/2014/main" id="{B4079D29-E4DB-4511-9D3F-0EF334E42EDF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222" name="TextBox 221">
                  <a:extLst>
                    <a:ext uri="{FF2B5EF4-FFF2-40B4-BE49-F238E27FC236}">
                      <a16:creationId xmlns:a16="http://schemas.microsoft.com/office/drawing/2014/main" id="{E7B29C53-A932-4CDB-9FF2-F8236EDE3A35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3572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</a:t>
                  </a:r>
                  <a:r>
                    <a:rPr lang="en-US" sz="2400" i="1" dirty="0">
                      <a:solidFill>
                        <a:schemeClr val="bg1"/>
                      </a:solidFill>
                    </a:rPr>
                    <a:t>n</a:t>
                  </a:r>
                  <a:r>
                    <a:rPr lang="en-US" sz="2400" dirty="0">
                      <a:solidFill>
                        <a:schemeClr val="bg1"/>
                      </a:solidFill>
                    </a:rPr>
                    <a:t>]</a:t>
                  </a:r>
                </a:p>
              </p:txBody>
            </p:sp>
          </p:grpSp>
        </p:grpSp>
        <p:grpSp>
          <p:nvGrpSpPr>
            <p:cNvPr id="200" name="Group 199">
              <a:extLst>
                <a:ext uri="{FF2B5EF4-FFF2-40B4-BE49-F238E27FC236}">
                  <a16:creationId xmlns:a16="http://schemas.microsoft.com/office/drawing/2014/main" id="{4AD3FD14-B46D-4399-952B-CAFE2A646899}"/>
                </a:ext>
              </a:extLst>
            </p:cNvPr>
            <p:cNvGrpSpPr/>
            <p:nvPr/>
          </p:nvGrpSpPr>
          <p:grpSpPr>
            <a:xfrm>
              <a:off x="7705422" y="1746174"/>
              <a:ext cx="3948035" cy="761023"/>
              <a:chOff x="8460164" y="1746174"/>
              <a:chExt cx="3948035" cy="761023"/>
            </a:xfrm>
          </p:grpSpPr>
          <p:grpSp>
            <p:nvGrpSpPr>
              <p:cNvPr id="205" name="Group 204">
                <a:extLst>
                  <a:ext uri="{FF2B5EF4-FFF2-40B4-BE49-F238E27FC236}">
                    <a16:creationId xmlns:a16="http://schemas.microsoft.com/office/drawing/2014/main" id="{86D205D0-A38C-45C7-92AC-6E31C94AA2F6}"/>
                  </a:ext>
                </a:extLst>
              </p:cNvPr>
              <p:cNvGrpSpPr/>
              <p:nvPr/>
            </p:nvGrpSpPr>
            <p:grpSpPr>
              <a:xfrm>
                <a:off x="8460164" y="1746174"/>
                <a:ext cx="2162717" cy="756752"/>
                <a:chOff x="1363585" y="1297131"/>
                <a:chExt cx="2162717" cy="756752"/>
              </a:xfrm>
            </p:grpSpPr>
            <p:sp>
              <p:nvSpPr>
                <p:cNvPr id="215" name="Rectangle 214">
                  <a:extLst>
                    <a:ext uri="{FF2B5EF4-FFF2-40B4-BE49-F238E27FC236}">
                      <a16:creationId xmlns:a16="http://schemas.microsoft.com/office/drawing/2014/main" id="{E1A8C83D-CB78-493F-9839-2CCF4F5C3954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216" name="TextBox 215">
                  <a:extLst>
                    <a:ext uri="{FF2B5EF4-FFF2-40B4-BE49-F238E27FC236}">
                      <a16:creationId xmlns:a16="http://schemas.microsoft.com/office/drawing/2014/main" id="{BBABFDB1-CA9D-47E5-AE7B-1FAB1D36ABC7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[1]</a:t>
                  </a:r>
                </a:p>
              </p:txBody>
            </p:sp>
          </p:grpSp>
          <p:grpSp>
            <p:nvGrpSpPr>
              <p:cNvPr id="206" name="Group 205">
                <a:extLst>
                  <a:ext uri="{FF2B5EF4-FFF2-40B4-BE49-F238E27FC236}">
                    <a16:creationId xmlns:a16="http://schemas.microsoft.com/office/drawing/2014/main" id="{50D79B2F-F65C-48CF-8B09-5BFF21728443}"/>
                  </a:ext>
                </a:extLst>
              </p:cNvPr>
              <p:cNvGrpSpPr/>
              <p:nvPr/>
            </p:nvGrpSpPr>
            <p:grpSpPr>
              <a:xfrm>
                <a:off x="8865605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213" name="Rectangle 212">
                  <a:extLst>
                    <a:ext uri="{FF2B5EF4-FFF2-40B4-BE49-F238E27FC236}">
                      <a16:creationId xmlns:a16="http://schemas.microsoft.com/office/drawing/2014/main" id="{EECC8268-BA5B-4560-9F98-3272E912BA46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214" name="TextBox 213">
                  <a:extLst>
                    <a:ext uri="{FF2B5EF4-FFF2-40B4-BE49-F238E27FC236}">
                      <a16:creationId xmlns:a16="http://schemas.microsoft.com/office/drawing/2014/main" id="{ADD99817-7C50-4381-9F01-71DEC2640B7C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[2]</a:t>
                  </a:r>
                </a:p>
              </p:txBody>
            </p:sp>
          </p:grpSp>
          <p:grpSp>
            <p:nvGrpSpPr>
              <p:cNvPr id="207" name="Group 206">
                <a:extLst>
                  <a:ext uri="{FF2B5EF4-FFF2-40B4-BE49-F238E27FC236}">
                    <a16:creationId xmlns:a16="http://schemas.microsoft.com/office/drawing/2014/main" id="{78AFAAA0-6235-400C-9E32-F5E7FB009B67}"/>
                  </a:ext>
                </a:extLst>
              </p:cNvPr>
              <p:cNvGrpSpPr/>
              <p:nvPr/>
            </p:nvGrpSpPr>
            <p:grpSpPr>
              <a:xfrm>
                <a:off x="9270253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211" name="Rectangle 210">
                  <a:extLst>
                    <a:ext uri="{FF2B5EF4-FFF2-40B4-BE49-F238E27FC236}">
                      <a16:creationId xmlns:a16="http://schemas.microsoft.com/office/drawing/2014/main" id="{713AFCD2-E94E-4785-B7A0-BA90888CFB90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endParaRPr lang="en-US" sz="2000" dirty="0"/>
                </a:p>
              </p:txBody>
            </p:sp>
            <p:sp>
              <p:nvSpPr>
                <p:cNvPr id="212" name="TextBox 211">
                  <a:extLst>
                    <a:ext uri="{FF2B5EF4-FFF2-40B4-BE49-F238E27FC236}">
                      <a16:creationId xmlns:a16="http://schemas.microsoft.com/office/drawing/2014/main" id="{D38B1D6E-5528-4D0E-8ABD-4D27DC428C8F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[3]</a:t>
                  </a:r>
                </a:p>
              </p:txBody>
            </p:sp>
          </p:grpSp>
          <p:grpSp>
            <p:nvGrpSpPr>
              <p:cNvPr id="208" name="Group 207">
                <a:extLst>
                  <a:ext uri="{FF2B5EF4-FFF2-40B4-BE49-F238E27FC236}">
                    <a16:creationId xmlns:a16="http://schemas.microsoft.com/office/drawing/2014/main" id="{74649DD9-515E-4BC4-A6BF-3E914EDE4A95}"/>
                  </a:ext>
                </a:extLst>
              </p:cNvPr>
              <p:cNvGrpSpPr/>
              <p:nvPr/>
            </p:nvGrpSpPr>
            <p:grpSpPr>
              <a:xfrm>
                <a:off x="10245482" y="1750445"/>
                <a:ext cx="2162717" cy="756752"/>
                <a:chOff x="1926760" y="1297131"/>
                <a:chExt cx="2162717" cy="756752"/>
              </a:xfrm>
            </p:grpSpPr>
            <p:sp>
              <p:nvSpPr>
                <p:cNvPr id="209" name="Rectangle 208">
                  <a:extLst>
                    <a:ext uri="{FF2B5EF4-FFF2-40B4-BE49-F238E27FC236}">
                      <a16:creationId xmlns:a16="http://schemas.microsoft.com/office/drawing/2014/main" id="{E90C4403-D825-454D-A684-3B1552BB3EFC}"/>
                    </a:ext>
                  </a:extLst>
                </p:cNvPr>
                <p:cNvSpPr/>
                <p:nvPr/>
              </p:nvSpPr>
              <p:spPr>
                <a:xfrm>
                  <a:off x="1988701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210" name="TextBox 209">
                  <a:extLst>
                    <a:ext uri="{FF2B5EF4-FFF2-40B4-BE49-F238E27FC236}">
                      <a16:creationId xmlns:a16="http://schemas.microsoft.com/office/drawing/2014/main" id="{91F664C5-7E0C-41CC-BD4E-0B2F20686CA1}"/>
                    </a:ext>
                  </a:extLst>
                </p:cNvPr>
                <p:cNvSpPr txBox="1"/>
                <p:nvPr/>
              </p:nvSpPr>
              <p:spPr>
                <a:xfrm>
                  <a:off x="1926760" y="1297131"/>
                  <a:ext cx="53572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</a:t>
                  </a:r>
                  <a:r>
                    <a:rPr lang="en-US" sz="2400" i="1" dirty="0">
                      <a:solidFill>
                        <a:schemeClr val="bg1"/>
                      </a:solidFill>
                    </a:rPr>
                    <a:t>n</a:t>
                  </a:r>
                  <a:r>
                    <a:rPr lang="en-US" sz="2400" dirty="0">
                      <a:solidFill>
                        <a:schemeClr val="bg1"/>
                      </a:solidFill>
                    </a:rPr>
                    <a:t>]</a:t>
                  </a:r>
                </a:p>
              </p:txBody>
            </p:sp>
          </p:grpSp>
        </p:grpSp>
        <p:grpSp>
          <p:nvGrpSpPr>
            <p:cNvPr id="201" name="Group 200">
              <a:extLst>
                <a:ext uri="{FF2B5EF4-FFF2-40B4-BE49-F238E27FC236}">
                  <a16:creationId xmlns:a16="http://schemas.microsoft.com/office/drawing/2014/main" id="{2298994B-7988-4F8A-B239-0AE64FDE6D4C}"/>
                </a:ext>
              </a:extLst>
            </p:cNvPr>
            <p:cNvGrpSpPr/>
            <p:nvPr/>
          </p:nvGrpSpPr>
          <p:grpSpPr>
            <a:xfrm rot="5400000">
              <a:off x="9209766" y="1835089"/>
              <a:ext cx="74762" cy="358596"/>
              <a:chOff x="2369389" y="3858883"/>
              <a:chExt cx="149524" cy="626852"/>
            </a:xfrm>
            <a:solidFill>
              <a:schemeClr val="bg1"/>
            </a:solidFill>
          </p:grpSpPr>
          <p:sp>
            <p:nvSpPr>
              <p:cNvPr id="202" name="Oval 201">
                <a:extLst>
                  <a:ext uri="{FF2B5EF4-FFF2-40B4-BE49-F238E27FC236}">
                    <a16:creationId xmlns:a16="http://schemas.microsoft.com/office/drawing/2014/main" id="{5FA8148C-15B5-44B2-91D0-778E466F16C9}"/>
                  </a:ext>
                </a:extLst>
              </p:cNvPr>
              <p:cNvSpPr/>
              <p:nvPr/>
            </p:nvSpPr>
            <p:spPr>
              <a:xfrm>
                <a:off x="2369389" y="3858883"/>
                <a:ext cx="149524" cy="161026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3" name="Oval 202">
                <a:extLst>
                  <a:ext uri="{FF2B5EF4-FFF2-40B4-BE49-F238E27FC236}">
                    <a16:creationId xmlns:a16="http://schemas.microsoft.com/office/drawing/2014/main" id="{52EA20C2-7CD9-47EF-A34F-EE2E434A837E}"/>
                  </a:ext>
                </a:extLst>
              </p:cNvPr>
              <p:cNvSpPr/>
              <p:nvPr/>
            </p:nvSpPr>
            <p:spPr>
              <a:xfrm>
                <a:off x="2369389" y="4091796"/>
                <a:ext cx="149524" cy="161026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4" name="Oval 203">
                <a:extLst>
                  <a:ext uri="{FF2B5EF4-FFF2-40B4-BE49-F238E27FC236}">
                    <a16:creationId xmlns:a16="http://schemas.microsoft.com/office/drawing/2014/main" id="{EFCFB0D3-00F3-4F54-8909-A8B128CDDBC9}"/>
                  </a:ext>
                </a:extLst>
              </p:cNvPr>
              <p:cNvSpPr/>
              <p:nvPr/>
            </p:nvSpPr>
            <p:spPr>
              <a:xfrm>
                <a:off x="2369389" y="4324709"/>
                <a:ext cx="149524" cy="161026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29" name="Group 228">
            <a:extLst>
              <a:ext uri="{FF2B5EF4-FFF2-40B4-BE49-F238E27FC236}">
                <a16:creationId xmlns:a16="http://schemas.microsoft.com/office/drawing/2014/main" id="{60C03BB0-D15F-4581-989C-50B5A8D1C037}"/>
              </a:ext>
            </a:extLst>
          </p:cNvPr>
          <p:cNvGrpSpPr/>
          <p:nvPr/>
        </p:nvGrpSpPr>
        <p:grpSpPr>
          <a:xfrm>
            <a:off x="7660972" y="4696786"/>
            <a:ext cx="3948035" cy="772525"/>
            <a:chOff x="7705422" y="1734672"/>
            <a:chExt cx="3948035" cy="772525"/>
          </a:xfrm>
        </p:grpSpPr>
        <p:grpSp>
          <p:nvGrpSpPr>
            <p:cNvPr id="230" name="Group 229">
              <a:extLst>
                <a:ext uri="{FF2B5EF4-FFF2-40B4-BE49-F238E27FC236}">
                  <a16:creationId xmlns:a16="http://schemas.microsoft.com/office/drawing/2014/main" id="{F90F31F4-BB8C-4246-9876-0CDF386A4FE2}"/>
                </a:ext>
              </a:extLst>
            </p:cNvPr>
            <p:cNvGrpSpPr/>
            <p:nvPr/>
          </p:nvGrpSpPr>
          <p:grpSpPr>
            <a:xfrm>
              <a:off x="7705422" y="1734672"/>
              <a:ext cx="3384860" cy="761023"/>
              <a:chOff x="8460164" y="1746174"/>
              <a:chExt cx="3384860" cy="761023"/>
            </a:xfrm>
          </p:grpSpPr>
          <p:grpSp>
            <p:nvGrpSpPr>
              <p:cNvPr id="248" name="Group 247">
                <a:extLst>
                  <a:ext uri="{FF2B5EF4-FFF2-40B4-BE49-F238E27FC236}">
                    <a16:creationId xmlns:a16="http://schemas.microsoft.com/office/drawing/2014/main" id="{9E2BDFC2-B749-4AED-9B9F-8AB2010EC58E}"/>
                  </a:ext>
                </a:extLst>
              </p:cNvPr>
              <p:cNvGrpSpPr/>
              <p:nvPr/>
            </p:nvGrpSpPr>
            <p:grpSpPr>
              <a:xfrm>
                <a:off x="8460164" y="1746174"/>
                <a:ext cx="2162717" cy="756752"/>
                <a:chOff x="1363585" y="1297131"/>
                <a:chExt cx="2162717" cy="756752"/>
              </a:xfrm>
            </p:grpSpPr>
            <p:sp>
              <p:nvSpPr>
                <p:cNvPr id="258" name="Rectangle 257">
                  <a:extLst>
                    <a:ext uri="{FF2B5EF4-FFF2-40B4-BE49-F238E27FC236}">
                      <a16:creationId xmlns:a16="http://schemas.microsoft.com/office/drawing/2014/main" id="{C0914917-3F86-4DE5-86DE-6E62123A1130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259" name="TextBox 258">
                  <a:extLst>
                    <a:ext uri="{FF2B5EF4-FFF2-40B4-BE49-F238E27FC236}">
                      <a16:creationId xmlns:a16="http://schemas.microsoft.com/office/drawing/2014/main" id="{44E346C9-99CA-4A2B-BE34-4BB76F82C76B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[1]</a:t>
                  </a:r>
                </a:p>
              </p:txBody>
            </p:sp>
          </p:grpSp>
          <p:grpSp>
            <p:nvGrpSpPr>
              <p:cNvPr id="249" name="Group 248">
                <a:extLst>
                  <a:ext uri="{FF2B5EF4-FFF2-40B4-BE49-F238E27FC236}">
                    <a16:creationId xmlns:a16="http://schemas.microsoft.com/office/drawing/2014/main" id="{B1429170-DA49-4DBB-942E-35232B2FD975}"/>
                  </a:ext>
                </a:extLst>
              </p:cNvPr>
              <p:cNvGrpSpPr/>
              <p:nvPr/>
            </p:nvGrpSpPr>
            <p:grpSpPr>
              <a:xfrm>
                <a:off x="8865605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256" name="Rectangle 255">
                  <a:extLst>
                    <a:ext uri="{FF2B5EF4-FFF2-40B4-BE49-F238E27FC236}">
                      <a16:creationId xmlns:a16="http://schemas.microsoft.com/office/drawing/2014/main" id="{C3DC4420-EA55-405F-BA1D-B6B5583EA904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257" name="TextBox 256">
                  <a:extLst>
                    <a:ext uri="{FF2B5EF4-FFF2-40B4-BE49-F238E27FC236}">
                      <a16:creationId xmlns:a16="http://schemas.microsoft.com/office/drawing/2014/main" id="{9BFB7F78-ED04-4025-A89A-5E3E23C2FACB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[2]</a:t>
                  </a:r>
                </a:p>
              </p:txBody>
            </p:sp>
          </p:grpSp>
          <p:grpSp>
            <p:nvGrpSpPr>
              <p:cNvPr id="250" name="Group 249">
                <a:extLst>
                  <a:ext uri="{FF2B5EF4-FFF2-40B4-BE49-F238E27FC236}">
                    <a16:creationId xmlns:a16="http://schemas.microsoft.com/office/drawing/2014/main" id="{4596DF2F-2017-41E0-8D9D-6722C8AE5BF6}"/>
                  </a:ext>
                </a:extLst>
              </p:cNvPr>
              <p:cNvGrpSpPr/>
              <p:nvPr/>
            </p:nvGrpSpPr>
            <p:grpSpPr>
              <a:xfrm>
                <a:off x="9270253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254" name="Rectangle 253">
                  <a:extLst>
                    <a:ext uri="{FF2B5EF4-FFF2-40B4-BE49-F238E27FC236}">
                      <a16:creationId xmlns:a16="http://schemas.microsoft.com/office/drawing/2014/main" id="{4A86C53C-6B58-4B6F-8840-50E00BCAF201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255" name="TextBox 254">
                  <a:extLst>
                    <a:ext uri="{FF2B5EF4-FFF2-40B4-BE49-F238E27FC236}">
                      <a16:creationId xmlns:a16="http://schemas.microsoft.com/office/drawing/2014/main" id="{9E47A2D7-8EB8-47D7-A1C5-E9F092A51D79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[3]</a:t>
                  </a:r>
                </a:p>
              </p:txBody>
            </p:sp>
          </p:grpSp>
          <p:grpSp>
            <p:nvGrpSpPr>
              <p:cNvPr id="251" name="Group 250">
                <a:extLst>
                  <a:ext uri="{FF2B5EF4-FFF2-40B4-BE49-F238E27FC236}">
                    <a16:creationId xmlns:a16="http://schemas.microsoft.com/office/drawing/2014/main" id="{E086E381-126E-4833-9BC2-710522A1F28C}"/>
                  </a:ext>
                </a:extLst>
              </p:cNvPr>
              <p:cNvGrpSpPr/>
              <p:nvPr/>
            </p:nvGrpSpPr>
            <p:grpSpPr>
              <a:xfrm>
                <a:off x="9682307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252" name="Rectangle 251">
                  <a:extLst>
                    <a:ext uri="{FF2B5EF4-FFF2-40B4-BE49-F238E27FC236}">
                      <a16:creationId xmlns:a16="http://schemas.microsoft.com/office/drawing/2014/main" id="{B3F10F76-1525-4D74-A0C6-813FA334E465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253" name="TextBox 252">
                  <a:extLst>
                    <a:ext uri="{FF2B5EF4-FFF2-40B4-BE49-F238E27FC236}">
                      <a16:creationId xmlns:a16="http://schemas.microsoft.com/office/drawing/2014/main" id="{B6E907C1-F776-4A57-B7DD-A2F78F41096E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3572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</a:t>
                  </a:r>
                  <a:r>
                    <a:rPr lang="en-US" sz="2400" i="1" dirty="0">
                      <a:solidFill>
                        <a:schemeClr val="bg1"/>
                      </a:solidFill>
                    </a:rPr>
                    <a:t>n</a:t>
                  </a:r>
                  <a:r>
                    <a:rPr lang="en-US" sz="2400" dirty="0">
                      <a:solidFill>
                        <a:schemeClr val="bg1"/>
                      </a:solidFill>
                    </a:rPr>
                    <a:t>]</a:t>
                  </a:r>
                </a:p>
              </p:txBody>
            </p:sp>
          </p:grpSp>
        </p:grpSp>
        <p:grpSp>
          <p:nvGrpSpPr>
            <p:cNvPr id="231" name="Group 230">
              <a:extLst>
                <a:ext uri="{FF2B5EF4-FFF2-40B4-BE49-F238E27FC236}">
                  <a16:creationId xmlns:a16="http://schemas.microsoft.com/office/drawing/2014/main" id="{C9921DDF-1F99-4BE0-B5D8-35A8507C488E}"/>
                </a:ext>
              </a:extLst>
            </p:cNvPr>
            <p:cNvGrpSpPr/>
            <p:nvPr/>
          </p:nvGrpSpPr>
          <p:grpSpPr>
            <a:xfrm>
              <a:off x="7705422" y="1746174"/>
              <a:ext cx="3948035" cy="761023"/>
              <a:chOff x="8460164" y="1746174"/>
              <a:chExt cx="3948035" cy="761023"/>
            </a:xfrm>
          </p:grpSpPr>
          <p:grpSp>
            <p:nvGrpSpPr>
              <p:cNvPr id="236" name="Group 235">
                <a:extLst>
                  <a:ext uri="{FF2B5EF4-FFF2-40B4-BE49-F238E27FC236}">
                    <a16:creationId xmlns:a16="http://schemas.microsoft.com/office/drawing/2014/main" id="{BEBCD70D-6378-473F-B833-0671316B97A0}"/>
                  </a:ext>
                </a:extLst>
              </p:cNvPr>
              <p:cNvGrpSpPr/>
              <p:nvPr/>
            </p:nvGrpSpPr>
            <p:grpSpPr>
              <a:xfrm>
                <a:off x="8460164" y="1746174"/>
                <a:ext cx="2162717" cy="756752"/>
                <a:chOff x="1363585" y="1297131"/>
                <a:chExt cx="2162717" cy="756752"/>
              </a:xfrm>
            </p:grpSpPr>
            <p:sp>
              <p:nvSpPr>
                <p:cNvPr id="246" name="Rectangle 245">
                  <a:extLst>
                    <a:ext uri="{FF2B5EF4-FFF2-40B4-BE49-F238E27FC236}">
                      <a16:creationId xmlns:a16="http://schemas.microsoft.com/office/drawing/2014/main" id="{C742A648-0EFB-49B2-98B0-02CBA63A2888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247" name="TextBox 246">
                  <a:extLst>
                    <a:ext uri="{FF2B5EF4-FFF2-40B4-BE49-F238E27FC236}">
                      <a16:creationId xmlns:a16="http://schemas.microsoft.com/office/drawing/2014/main" id="{ACD15621-75E0-405A-A29D-E03311C2DC59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[1]</a:t>
                  </a:r>
                </a:p>
              </p:txBody>
            </p:sp>
          </p:grpSp>
          <p:grpSp>
            <p:nvGrpSpPr>
              <p:cNvPr id="237" name="Group 236">
                <a:extLst>
                  <a:ext uri="{FF2B5EF4-FFF2-40B4-BE49-F238E27FC236}">
                    <a16:creationId xmlns:a16="http://schemas.microsoft.com/office/drawing/2014/main" id="{908538F1-667C-4D48-8CD8-88A609D4F27E}"/>
                  </a:ext>
                </a:extLst>
              </p:cNvPr>
              <p:cNvGrpSpPr/>
              <p:nvPr/>
            </p:nvGrpSpPr>
            <p:grpSpPr>
              <a:xfrm>
                <a:off x="8865605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244" name="Rectangle 243">
                  <a:extLst>
                    <a:ext uri="{FF2B5EF4-FFF2-40B4-BE49-F238E27FC236}">
                      <a16:creationId xmlns:a16="http://schemas.microsoft.com/office/drawing/2014/main" id="{4C9A2323-9D35-484B-991C-05C7A203C6C1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245" name="TextBox 244">
                  <a:extLst>
                    <a:ext uri="{FF2B5EF4-FFF2-40B4-BE49-F238E27FC236}">
                      <a16:creationId xmlns:a16="http://schemas.microsoft.com/office/drawing/2014/main" id="{3DAEDFC4-E3BF-49E8-9C4F-79E644B3FECF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[2]</a:t>
                  </a:r>
                </a:p>
              </p:txBody>
            </p:sp>
          </p:grpSp>
          <p:grpSp>
            <p:nvGrpSpPr>
              <p:cNvPr id="238" name="Group 237">
                <a:extLst>
                  <a:ext uri="{FF2B5EF4-FFF2-40B4-BE49-F238E27FC236}">
                    <a16:creationId xmlns:a16="http://schemas.microsoft.com/office/drawing/2014/main" id="{91774E1E-09C1-42D6-A739-09F996F3F4C5}"/>
                  </a:ext>
                </a:extLst>
              </p:cNvPr>
              <p:cNvGrpSpPr/>
              <p:nvPr/>
            </p:nvGrpSpPr>
            <p:grpSpPr>
              <a:xfrm>
                <a:off x="9270253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242" name="Rectangle 241">
                  <a:extLst>
                    <a:ext uri="{FF2B5EF4-FFF2-40B4-BE49-F238E27FC236}">
                      <a16:creationId xmlns:a16="http://schemas.microsoft.com/office/drawing/2014/main" id="{49DE7FE5-6F73-4C70-95D9-FBDEFF82EC2C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endParaRPr lang="en-US" sz="2000" dirty="0"/>
                </a:p>
              </p:txBody>
            </p:sp>
            <p:sp>
              <p:nvSpPr>
                <p:cNvPr id="243" name="TextBox 242">
                  <a:extLst>
                    <a:ext uri="{FF2B5EF4-FFF2-40B4-BE49-F238E27FC236}">
                      <a16:creationId xmlns:a16="http://schemas.microsoft.com/office/drawing/2014/main" id="{06385C58-D6BC-4DA1-AB69-699B4A77C41E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[3]</a:t>
                  </a:r>
                </a:p>
              </p:txBody>
            </p:sp>
          </p:grpSp>
          <p:grpSp>
            <p:nvGrpSpPr>
              <p:cNvPr id="239" name="Group 238">
                <a:extLst>
                  <a:ext uri="{FF2B5EF4-FFF2-40B4-BE49-F238E27FC236}">
                    <a16:creationId xmlns:a16="http://schemas.microsoft.com/office/drawing/2014/main" id="{BA6FCD07-EC42-484C-B397-60D38F9F7630}"/>
                  </a:ext>
                </a:extLst>
              </p:cNvPr>
              <p:cNvGrpSpPr/>
              <p:nvPr/>
            </p:nvGrpSpPr>
            <p:grpSpPr>
              <a:xfrm>
                <a:off x="10245482" y="1750445"/>
                <a:ext cx="2162717" cy="756752"/>
                <a:chOff x="1926760" y="1297131"/>
                <a:chExt cx="2162717" cy="756752"/>
              </a:xfrm>
            </p:grpSpPr>
            <p:sp>
              <p:nvSpPr>
                <p:cNvPr id="240" name="Rectangle 239">
                  <a:extLst>
                    <a:ext uri="{FF2B5EF4-FFF2-40B4-BE49-F238E27FC236}">
                      <a16:creationId xmlns:a16="http://schemas.microsoft.com/office/drawing/2014/main" id="{9E3A3D06-9F3D-4A84-8A9E-289A8D6A9D6E}"/>
                    </a:ext>
                  </a:extLst>
                </p:cNvPr>
                <p:cNvSpPr/>
                <p:nvPr/>
              </p:nvSpPr>
              <p:spPr>
                <a:xfrm>
                  <a:off x="1988701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241" name="TextBox 240">
                  <a:extLst>
                    <a:ext uri="{FF2B5EF4-FFF2-40B4-BE49-F238E27FC236}">
                      <a16:creationId xmlns:a16="http://schemas.microsoft.com/office/drawing/2014/main" id="{F98E625B-EA9D-4C39-AE5A-7D1145F12474}"/>
                    </a:ext>
                  </a:extLst>
                </p:cNvPr>
                <p:cNvSpPr txBox="1"/>
                <p:nvPr/>
              </p:nvSpPr>
              <p:spPr>
                <a:xfrm>
                  <a:off x="1926760" y="1297131"/>
                  <a:ext cx="53572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</a:t>
                  </a:r>
                  <a:r>
                    <a:rPr lang="en-US" sz="2400" i="1" dirty="0">
                      <a:solidFill>
                        <a:schemeClr val="bg1"/>
                      </a:solidFill>
                    </a:rPr>
                    <a:t>n</a:t>
                  </a:r>
                  <a:r>
                    <a:rPr lang="en-US" sz="2400" dirty="0">
                      <a:solidFill>
                        <a:schemeClr val="bg1"/>
                      </a:solidFill>
                    </a:rPr>
                    <a:t>]</a:t>
                  </a:r>
                </a:p>
              </p:txBody>
            </p:sp>
          </p:grpSp>
        </p:grpSp>
        <p:grpSp>
          <p:nvGrpSpPr>
            <p:cNvPr id="232" name="Group 231">
              <a:extLst>
                <a:ext uri="{FF2B5EF4-FFF2-40B4-BE49-F238E27FC236}">
                  <a16:creationId xmlns:a16="http://schemas.microsoft.com/office/drawing/2014/main" id="{AA2D7341-C915-434A-A33C-5B3F03ED0879}"/>
                </a:ext>
              </a:extLst>
            </p:cNvPr>
            <p:cNvGrpSpPr/>
            <p:nvPr/>
          </p:nvGrpSpPr>
          <p:grpSpPr>
            <a:xfrm rot="5400000">
              <a:off x="9209766" y="1835089"/>
              <a:ext cx="74762" cy="358596"/>
              <a:chOff x="2369389" y="3858883"/>
              <a:chExt cx="149524" cy="626852"/>
            </a:xfrm>
            <a:solidFill>
              <a:schemeClr val="bg1"/>
            </a:solidFill>
          </p:grpSpPr>
          <p:sp>
            <p:nvSpPr>
              <p:cNvPr id="233" name="Oval 232">
                <a:extLst>
                  <a:ext uri="{FF2B5EF4-FFF2-40B4-BE49-F238E27FC236}">
                    <a16:creationId xmlns:a16="http://schemas.microsoft.com/office/drawing/2014/main" id="{2A1DCEF4-33AC-4108-B731-6B777E4A71ED}"/>
                  </a:ext>
                </a:extLst>
              </p:cNvPr>
              <p:cNvSpPr/>
              <p:nvPr/>
            </p:nvSpPr>
            <p:spPr>
              <a:xfrm>
                <a:off x="2369389" y="3858883"/>
                <a:ext cx="149524" cy="161026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4" name="Oval 233">
                <a:extLst>
                  <a:ext uri="{FF2B5EF4-FFF2-40B4-BE49-F238E27FC236}">
                    <a16:creationId xmlns:a16="http://schemas.microsoft.com/office/drawing/2014/main" id="{960FDFD2-029B-409F-B5CA-7A93AFE878D5}"/>
                  </a:ext>
                </a:extLst>
              </p:cNvPr>
              <p:cNvSpPr/>
              <p:nvPr/>
            </p:nvSpPr>
            <p:spPr>
              <a:xfrm>
                <a:off x="2369389" y="4091796"/>
                <a:ext cx="149524" cy="161026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5" name="Oval 234">
                <a:extLst>
                  <a:ext uri="{FF2B5EF4-FFF2-40B4-BE49-F238E27FC236}">
                    <a16:creationId xmlns:a16="http://schemas.microsoft.com/office/drawing/2014/main" id="{4323F790-69D5-48B6-871E-3B2586D19DEA}"/>
                  </a:ext>
                </a:extLst>
              </p:cNvPr>
              <p:cNvSpPr/>
              <p:nvPr/>
            </p:nvSpPr>
            <p:spPr>
              <a:xfrm>
                <a:off x="2369389" y="4324709"/>
                <a:ext cx="149524" cy="161026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55473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90" grpId="0" animBg="1"/>
      <p:bldP spid="92" grpId="0" animBg="1"/>
      <p:bldP spid="94" grpId="0" animBg="1"/>
      <p:bldP spid="9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18188-74C1-55CE-E328-1360C680B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59564-7C78-AC2A-EE66-985F09B60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 Internal types: lists (or ‘list mode’ vectors)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F5E0878-8753-8C67-F08E-51859A974202}"/>
              </a:ext>
            </a:extLst>
          </p:cNvPr>
          <p:cNvSpPr txBox="1"/>
          <p:nvPr/>
        </p:nvSpPr>
        <p:spPr>
          <a:xfrm>
            <a:off x="939763" y="1476136"/>
            <a:ext cx="1029563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The simplest generic (i.e. non-atomic) data type in R is a </a:t>
            </a:r>
            <a:r>
              <a:rPr lang="en-US" sz="2400" b="1" i="1" dirty="0"/>
              <a:t>list</a:t>
            </a:r>
            <a:r>
              <a:rPr lang="en-US" sz="2400" dirty="0"/>
              <a:t>, which is a vector of </a:t>
            </a:r>
            <a:r>
              <a:rPr lang="en-US" sz="2400" b="1" i="1" dirty="0"/>
              <a:t>references to</a:t>
            </a:r>
            <a:r>
              <a:rPr lang="en-US" sz="2400" dirty="0"/>
              <a:t> arbitrary objects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Lists can be created with the function </a:t>
            </a:r>
            <a:r>
              <a:rPr lang="en-US" sz="2400" b="1" i="1" dirty="0"/>
              <a:t>list()</a:t>
            </a:r>
            <a:r>
              <a:rPr lang="en-US" sz="2400" dirty="0"/>
              <a:t>. </a:t>
            </a:r>
            <a:br>
              <a:rPr lang="en-US" sz="2400" dirty="0"/>
            </a:b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Lists can be indexed with single square brackets </a:t>
            </a:r>
            <a:r>
              <a:rPr lang="en-US" sz="2400" b="1" i="1" dirty="0"/>
              <a:t>[&lt;index&gt;]</a:t>
            </a:r>
            <a:r>
              <a:rPr lang="en-US" sz="2400" dirty="0"/>
              <a:t> just like vectors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Using single brackets will return a list of objects, i.e. a vector of references (even if only one)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Note that you </a:t>
            </a:r>
            <a:r>
              <a:rPr lang="en-US" sz="2400" b="1" i="1" dirty="0"/>
              <a:t>cannot do math </a:t>
            </a:r>
            <a:r>
              <a:rPr lang="en-US" sz="2400" dirty="0"/>
              <a:t>with lists (i.e. you need numbers to do math, not references)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To get at the object referenced by a given element of a list, index the element using double square brackets </a:t>
            </a:r>
            <a:r>
              <a:rPr lang="en-US" sz="2400" b="1" i="1" dirty="0"/>
              <a:t>[[&lt;index&gt;]]</a:t>
            </a:r>
          </a:p>
        </p:txBody>
      </p:sp>
    </p:spTree>
    <p:extLst>
      <p:ext uri="{BB962C8B-B14F-4D97-AF65-F5344CB8AC3E}">
        <p14:creationId xmlns:p14="http://schemas.microsoft.com/office/powerpoint/2010/main" val="930352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4C2F9-03F8-6EE2-0C84-5F7205007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F7E13FFC-BABB-8FC5-9824-BB5E9449B225}"/>
              </a:ext>
            </a:extLst>
          </p:cNvPr>
          <p:cNvGrpSpPr/>
          <p:nvPr/>
        </p:nvGrpSpPr>
        <p:grpSpPr>
          <a:xfrm>
            <a:off x="598522" y="1728451"/>
            <a:ext cx="2162717" cy="756752"/>
            <a:chOff x="1363585" y="1297131"/>
            <a:chExt cx="2162717" cy="756752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589E811-EF73-F6DF-D344-0A2F13B1E5B2}"/>
                </a:ext>
              </a:extLst>
            </p:cNvPr>
            <p:cNvSpPr/>
            <p:nvPr/>
          </p:nvSpPr>
          <p:spPr>
            <a:xfrm>
              <a:off x="1425526" y="1341120"/>
              <a:ext cx="2100776" cy="7127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1"/>
            <a:lstStyle/>
            <a:p>
              <a:pPr algn="ctr"/>
              <a:r>
                <a:rPr lang="en-US" sz="2000" dirty="0"/>
                <a:t>Real number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BDB34B3-9077-03C8-89E4-02CACBA13137}"/>
                </a:ext>
              </a:extLst>
            </p:cNvPr>
            <p:cNvSpPr txBox="1"/>
            <p:nvPr/>
          </p:nvSpPr>
          <p:spPr>
            <a:xfrm>
              <a:off x="1363585" y="1297131"/>
              <a:ext cx="52931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</a:rPr>
                <a:t>[1]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85B9862-C983-82F3-7AB8-B796436F33AF}"/>
              </a:ext>
            </a:extLst>
          </p:cNvPr>
          <p:cNvGrpSpPr/>
          <p:nvPr/>
        </p:nvGrpSpPr>
        <p:grpSpPr>
          <a:xfrm>
            <a:off x="598522" y="2520038"/>
            <a:ext cx="2162717" cy="756752"/>
            <a:chOff x="1363585" y="1297131"/>
            <a:chExt cx="2162717" cy="756752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E3D16242-4313-8851-DB4D-502E324F22B0}"/>
                </a:ext>
              </a:extLst>
            </p:cNvPr>
            <p:cNvSpPr/>
            <p:nvPr/>
          </p:nvSpPr>
          <p:spPr>
            <a:xfrm>
              <a:off x="1425526" y="1341120"/>
              <a:ext cx="2100776" cy="7127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1"/>
            <a:lstStyle/>
            <a:p>
              <a:pPr algn="ctr"/>
              <a:r>
                <a:rPr lang="en-US" sz="2000" dirty="0"/>
                <a:t>Real number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3E0CB68-F5EB-0EE4-0EB8-B3ADB9FEE91E}"/>
                </a:ext>
              </a:extLst>
            </p:cNvPr>
            <p:cNvSpPr txBox="1"/>
            <p:nvPr/>
          </p:nvSpPr>
          <p:spPr>
            <a:xfrm>
              <a:off x="1363585" y="1297131"/>
              <a:ext cx="52931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</a:rPr>
                <a:t>[2]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EDE1452-182D-A820-DF91-A1B94C530DA9}"/>
              </a:ext>
            </a:extLst>
          </p:cNvPr>
          <p:cNvGrpSpPr/>
          <p:nvPr/>
        </p:nvGrpSpPr>
        <p:grpSpPr>
          <a:xfrm>
            <a:off x="598522" y="3311625"/>
            <a:ext cx="2162717" cy="756752"/>
            <a:chOff x="1363585" y="1297131"/>
            <a:chExt cx="2162717" cy="756752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362E9DB1-0DC9-10E0-E46A-A2A7E5046DEB}"/>
                </a:ext>
              </a:extLst>
            </p:cNvPr>
            <p:cNvSpPr/>
            <p:nvPr/>
          </p:nvSpPr>
          <p:spPr>
            <a:xfrm>
              <a:off x="1425526" y="1341120"/>
              <a:ext cx="2100776" cy="7127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1"/>
            <a:lstStyle/>
            <a:p>
              <a:pPr algn="ctr"/>
              <a:r>
                <a:rPr lang="en-US" sz="2000" dirty="0"/>
                <a:t>Real number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FBD1176-FFF9-0341-BEC8-20B150DFD203}"/>
                </a:ext>
              </a:extLst>
            </p:cNvPr>
            <p:cNvSpPr txBox="1"/>
            <p:nvPr/>
          </p:nvSpPr>
          <p:spPr>
            <a:xfrm>
              <a:off x="1363585" y="1297131"/>
              <a:ext cx="52931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</a:rPr>
                <a:t>[3]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DD508A65-AB96-DC0C-197E-2133923DDC52}"/>
              </a:ext>
            </a:extLst>
          </p:cNvPr>
          <p:cNvGrpSpPr/>
          <p:nvPr/>
        </p:nvGrpSpPr>
        <p:grpSpPr>
          <a:xfrm>
            <a:off x="1604326" y="4134926"/>
            <a:ext cx="149524" cy="626852"/>
            <a:chOff x="2369389" y="3858883"/>
            <a:chExt cx="149524" cy="626852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A28341C4-7C4F-D78E-4858-1632D7422CA1}"/>
                </a:ext>
              </a:extLst>
            </p:cNvPr>
            <p:cNvSpPr/>
            <p:nvPr/>
          </p:nvSpPr>
          <p:spPr>
            <a:xfrm>
              <a:off x="2369389" y="3858883"/>
              <a:ext cx="149524" cy="16102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766AB69A-F7F9-FAE9-2068-A5468857C4F8}"/>
                </a:ext>
              </a:extLst>
            </p:cNvPr>
            <p:cNvSpPr/>
            <p:nvPr/>
          </p:nvSpPr>
          <p:spPr>
            <a:xfrm>
              <a:off x="2369389" y="4091796"/>
              <a:ext cx="149524" cy="16102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412534A3-634E-39D9-635D-F98181218DA3}"/>
                </a:ext>
              </a:extLst>
            </p:cNvPr>
            <p:cNvSpPr/>
            <p:nvPr/>
          </p:nvSpPr>
          <p:spPr>
            <a:xfrm>
              <a:off x="2369389" y="4324709"/>
              <a:ext cx="149524" cy="16102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5394851-EA42-7509-3EF6-19FD7DA4D539}"/>
              </a:ext>
            </a:extLst>
          </p:cNvPr>
          <p:cNvGrpSpPr/>
          <p:nvPr/>
        </p:nvGrpSpPr>
        <p:grpSpPr>
          <a:xfrm>
            <a:off x="597729" y="4761778"/>
            <a:ext cx="2162717" cy="756752"/>
            <a:chOff x="1363585" y="1297131"/>
            <a:chExt cx="2162717" cy="756752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5AF659B0-D89B-BD79-E6BB-5B1D4368DDD9}"/>
                </a:ext>
              </a:extLst>
            </p:cNvPr>
            <p:cNvSpPr/>
            <p:nvPr/>
          </p:nvSpPr>
          <p:spPr>
            <a:xfrm>
              <a:off x="1425526" y="1341120"/>
              <a:ext cx="2100776" cy="7127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1"/>
            <a:lstStyle/>
            <a:p>
              <a:pPr algn="ctr"/>
              <a:r>
                <a:rPr lang="en-US" sz="2000" dirty="0"/>
                <a:t>Real number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EE0268E-B982-C7C7-C161-902BD0CBA422}"/>
                </a:ext>
              </a:extLst>
            </p:cNvPr>
            <p:cNvSpPr txBox="1"/>
            <p:nvPr/>
          </p:nvSpPr>
          <p:spPr>
            <a:xfrm>
              <a:off x="1363585" y="1297131"/>
              <a:ext cx="5357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</a:rPr>
                <a:t>[</a:t>
              </a:r>
              <a:r>
                <a:rPr lang="en-US" sz="2400" i="1" dirty="0">
                  <a:solidFill>
                    <a:schemeClr val="bg1"/>
                  </a:solidFill>
                </a:rPr>
                <a:t>n</a:t>
              </a:r>
              <a:r>
                <a:rPr lang="en-US" sz="2400" dirty="0">
                  <a:solidFill>
                    <a:schemeClr val="bg1"/>
                  </a:solidFill>
                </a:rPr>
                <a:t>]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C47BD2DA-11DE-775C-9508-EDD5E87F9D52}"/>
              </a:ext>
            </a:extLst>
          </p:cNvPr>
          <p:cNvSpPr txBox="1"/>
          <p:nvPr/>
        </p:nvSpPr>
        <p:spPr>
          <a:xfrm>
            <a:off x="772654" y="989809"/>
            <a:ext cx="1874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Atomic vector of mode “double”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2B80A5D-71BA-4650-855E-F06C90A52020}"/>
              </a:ext>
            </a:extLst>
          </p:cNvPr>
          <p:cNvSpPr txBox="1"/>
          <p:nvPr/>
        </p:nvSpPr>
        <p:spPr>
          <a:xfrm>
            <a:off x="3606720" y="435811"/>
            <a:ext cx="2377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Vector of mode “list” that references atomic vectors of mode “double”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27C01658-F85A-ED30-3656-F223E4FC17D8}"/>
              </a:ext>
            </a:extLst>
          </p:cNvPr>
          <p:cNvGrpSpPr/>
          <p:nvPr/>
        </p:nvGrpSpPr>
        <p:grpSpPr>
          <a:xfrm>
            <a:off x="3671580" y="1728451"/>
            <a:ext cx="2162717" cy="756752"/>
            <a:chOff x="1363585" y="1297131"/>
            <a:chExt cx="2162717" cy="75675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D7DA353-3849-A613-C7A7-AA80BC9BBA01}"/>
                </a:ext>
              </a:extLst>
            </p:cNvPr>
            <p:cNvSpPr/>
            <p:nvPr/>
          </p:nvSpPr>
          <p:spPr>
            <a:xfrm>
              <a:off x="1425526" y="1341120"/>
              <a:ext cx="2100776" cy="7127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1"/>
            <a:lstStyle/>
            <a:p>
              <a:pPr algn="ctr"/>
              <a:r>
                <a:rPr lang="en-US" sz="2000" dirty="0"/>
                <a:t>RAM address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BB68F929-AA2E-A40E-8D2E-8F1D4482237C}"/>
                </a:ext>
              </a:extLst>
            </p:cNvPr>
            <p:cNvSpPr txBox="1"/>
            <p:nvPr/>
          </p:nvSpPr>
          <p:spPr>
            <a:xfrm>
              <a:off x="1363585" y="1297131"/>
              <a:ext cx="52931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</a:rPr>
                <a:t>[1]</a:t>
              </a: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F77FC728-D773-44D8-231A-BA26B2A2E0D8}"/>
              </a:ext>
            </a:extLst>
          </p:cNvPr>
          <p:cNvGrpSpPr/>
          <p:nvPr/>
        </p:nvGrpSpPr>
        <p:grpSpPr>
          <a:xfrm>
            <a:off x="3671580" y="2520038"/>
            <a:ext cx="2162717" cy="756752"/>
            <a:chOff x="1363585" y="1297131"/>
            <a:chExt cx="2162717" cy="756752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5CB0AD9F-D20B-C8FD-949F-A285C4530778}"/>
                </a:ext>
              </a:extLst>
            </p:cNvPr>
            <p:cNvSpPr/>
            <p:nvPr/>
          </p:nvSpPr>
          <p:spPr>
            <a:xfrm>
              <a:off x="1425526" y="1341120"/>
              <a:ext cx="2100776" cy="7127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1"/>
            <a:lstStyle/>
            <a:p>
              <a:pPr algn="ctr"/>
              <a:r>
                <a:rPr lang="en-US" sz="2000" dirty="0"/>
                <a:t>RAM address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F4093AB2-66FD-F407-0208-73BEF806B9AE}"/>
                </a:ext>
              </a:extLst>
            </p:cNvPr>
            <p:cNvSpPr txBox="1"/>
            <p:nvPr/>
          </p:nvSpPr>
          <p:spPr>
            <a:xfrm>
              <a:off x="1363585" y="1297131"/>
              <a:ext cx="52931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</a:rPr>
                <a:t>[2]</a:t>
              </a: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C702C852-DEA9-6EDC-8CA1-694D2922A9A1}"/>
              </a:ext>
            </a:extLst>
          </p:cNvPr>
          <p:cNvGrpSpPr/>
          <p:nvPr/>
        </p:nvGrpSpPr>
        <p:grpSpPr>
          <a:xfrm>
            <a:off x="3671580" y="3311625"/>
            <a:ext cx="2162717" cy="756752"/>
            <a:chOff x="1363585" y="1297131"/>
            <a:chExt cx="2162717" cy="756752"/>
          </a:xfrm>
        </p:grpSpPr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AC9721C2-C9DB-3E4C-F10C-C66EA4B6A233}"/>
                </a:ext>
              </a:extLst>
            </p:cNvPr>
            <p:cNvSpPr/>
            <p:nvPr/>
          </p:nvSpPr>
          <p:spPr>
            <a:xfrm>
              <a:off x="1425526" y="1341120"/>
              <a:ext cx="2100776" cy="7127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1"/>
            <a:lstStyle/>
            <a:p>
              <a:pPr algn="ctr"/>
              <a:r>
                <a:rPr lang="en-US" sz="2000" dirty="0"/>
                <a:t>RAM address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1740172D-EFD5-E00A-2DBB-BB7F538074A2}"/>
                </a:ext>
              </a:extLst>
            </p:cNvPr>
            <p:cNvSpPr txBox="1"/>
            <p:nvPr/>
          </p:nvSpPr>
          <p:spPr>
            <a:xfrm>
              <a:off x="1363585" y="1297131"/>
              <a:ext cx="52931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</a:rPr>
                <a:t>[3]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FC1588AD-6B07-6776-7497-069A521A533A}"/>
              </a:ext>
            </a:extLst>
          </p:cNvPr>
          <p:cNvGrpSpPr/>
          <p:nvPr/>
        </p:nvGrpSpPr>
        <p:grpSpPr>
          <a:xfrm>
            <a:off x="4677384" y="4134926"/>
            <a:ext cx="149524" cy="626852"/>
            <a:chOff x="2369389" y="3858883"/>
            <a:chExt cx="149524" cy="626852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A7924D80-CD36-A3DC-0ECE-2D1BA70DBE9F}"/>
                </a:ext>
              </a:extLst>
            </p:cNvPr>
            <p:cNvSpPr/>
            <p:nvPr/>
          </p:nvSpPr>
          <p:spPr>
            <a:xfrm>
              <a:off x="2369389" y="3858883"/>
              <a:ext cx="149524" cy="16102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FDF6F66E-4992-C6AB-E504-D68A34F8B9D2}"/>
                </a:ext>
              </a:extLst>
            </p:cNvPr>
            <p:cNvSpPr/>
            <p:nvPr/>
          </p:nvSpPr>
          <p:spPr>
            <a:xfrm>
              <a:off x="2369389" y="4091796"/>
              <a:ext cx="149524" cy="16102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033568D3-DCAD-84E4-844A-C7500FEFFFE8}"/>
                </a:ext>
              </a:extLst>
            </p:cNvPr>
            <p:cNvSpPr/>
            <p:nvPr/>
          </p:nvSpPr>
          <p:spPr>
            <a:xfrm>
              <a:off x="2369389" y="4324709"/>
              <a:ext cx="149524" cy="16102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881AEAB8-1D3C-FBB6-B768-675C2DC3ABF9}"/>
              </a:ext>
            </a:extLst>
          </p:cNvPr>
          <p:cNvGrpSpPr/>
          <p:nvPr/>
        </p:nvGrpSpPr>
        <p:grpSpPr>
          <a:xfrm>
            <a:off x="3670787" y="4761778"/>
            <a:ext cx="2162717" cy="756752"/>
            <a:chOff x="1363585" y="1297131"/>
            <a:chExt cx="2162717" cy="756752"/>
          </a:xfrm>
        </p:grpSpPr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818CEEC3-B64B-C080-10A1-E97C0A1E5559}"/>
                </a:ext>
              </a:extLst>
            </p:cNvPr>
            <p:cNvSpPr/>
            <p:nvPr/>
          </p:nvSpPr>
          <p:spPr>
            <a:xfrm>
              <a:off x="1425526" y="1341120"/>
              <a:ext cx="2100776" cy="7127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1"/>
            <a:lstStyle/>
            <a:p>
              <a:pPr algn="ctr"/>
              <a:r>
                <a:rPr lang="en-US" sz="2000" dirty="0"/>
                <a:t>RAM address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5E761AF0-1961-25A3-06B8-C2E8E307AA29}"/>
                </a:ext>
              </a:extLst>
            </p:cNvPr>
            <p:cNvSpPr txBox="1"/>
            <p:nvPr/>
          </p:nvSpPr>
          <p:spPr>
            <a:xfrm>
              <a:off x="1363585" y="1297131"/>
              <a:ext cx="5357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</a:rPr>
                <a:t>[</a:t>
              </a:r>
              <a:r>
                <a:rPr lang="en-US" sz="2400" i="1" dirty="0">
                  <a:solidFill>
                    <a:schemeClr val="bg1"/>
                  </a:solidFill>
                </a:rPr>
                <a:t>n</a:t>
              </a:r>
              <a:r>
                <a:rPr lang="en-US" sz="2400" dirty="0">
                  <a:solidFill>
                    <a:schemeClr val="bg1"/>
                  </a:solidFill>
                </a:rPr>
                <a:t>]</a:t>
              </a:r>
            </a:p>
          </p:txBody>
        </p:sp>
      </p:grpSp>
      <p:sp>
        <p:nvSpPr>
          <p:cNvPr id="90" name="Arrow: Right 89">
            <a:extLst>
              <a:ext uri="{FF2B5EF4-FFF2-40B4-BE49-F238E27FC236}">
                <a16:creationId xmlns:a16="http://schemas.microsoft.com/office/drawing/2014/main" id="{1EAE0827-1A93-7244-6754-C3111BE85A01}"/>
              </a:ext>
            </a:extLst>
          </p:cNvPr>
          <p:cNvSpPr/>
          <p:nvPr/>
        </p:nvSpPr>
        <p:spPr>
          <a:xfrm>
            <a:off x="5833504" y="1758895"/>
            <a:ext cx="1877502" cy="8051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[[1]] Contents</a:t>
            </a:r>
          </a:p>
        </p:txBody>
      </p:sp>
      <p:sp>
        <p:nvSpPr>
          <p:cNvPr id="92" name="Arrow: Right 91">
            <a:extLst>
              <a:ext uri="{FF2B5EF4-FFF2-40B4-BE49-F238E27FC236}">
                <a16:creationId xmlns:a16="http://schemas.microsoft.com/office/drawing/2014/main" id="{49F88AC0-C83F-10DE-9D84-77FBE15BD458}"/>
              </a:ext>
            </a:extLst>
          </p:cNvPr>
          <p:cNvSpPr/>
          <p:nvPr/>
        </p:nvSpPr>
        <p:spPr>
          <a:xfrm>
            <a:off x="5833504" y="2504635"/>
            <a:ext cx="1877502" cy="8051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[[2]] Contents</a:t>
            </a:r>
          </a:p>
        </p:txBody>
      </p:sp>
      <p:sp>
        <p:nvSpPr>
          <p:cNvPr id="94" name="Arrow: Right 93">
            <a:extLst>
              <a:ext uri="{FF2B5EF4-FFF2-40B4-BE49-F238E27FC236}">
                <a16:creationId xmlns:a16="http://schemas.microsoft.com/office/drawing/2014/main" id="{7958A4E8-479C-4584-A915-FEEB482D6E91}"/>
              </a:ext>
            </a:extLst>
          </p:cNvPr>
          <p:cNvSpPr/>
          <p:nvPr/>
        </p:nvSpPr>
        <p:spPr>
          <a:xfrm>
            <a:off x="5833504" y="3285289"/>
            <a:ext cx="1877502" cy="8051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[[3]] Contents</a:t>
            </a:r>
          </a:p>
        </p:txBody>
      </p:sp>
      <p:sp>
        <p:nvSpPr>
          <p:cNvPr id="96" name="Arrow: Right 95">
            <a:extLst>
              <a:ext uri="{FF2B5EF4-FFF2-40B4-BE49-F238E27FC236}">
                <a16:creationId xmlns:a16="http://schemas.microsoft.com/office/drawing/2014/main" id="{954AFFEE-65E1-A04F-D8CB-33606C9E4516}"/>
              </a:ext>
            </a:extLst>
          </p:cNvPr>
          <p:cNvSpPr/>
          <p:nvPr/>
        </p:nvSpPr>
        <p:spPr>
          <a:xfrm>
            <a:off x="5833504" y="4747660"/>
            <a:ext cx="1877502" cy="8051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[[</a:t>
            </a:r>
            <a:r>
              <a:rPr lang="en-US" i="1" dirty="0"/>
              <a:t>n</a:t>
            </a:r>
            <a:r>
              <a:rPr lang="en-US" dirty="0"/>
              <a:t>]] Contents</a:t>
            </a:r>
          </a:p>
        </p:txBody>
      </p: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FF993432-B67E-2371-4BF7-5152CC3D7D5F}"/>
              </a:ext>
            </a:extLst>
          </p:cNvPr>
          <p:cNvGrpSpPr/>
          <p:nvPr/>
        </p:nvGrpSpPr>
        <p:grpSpPr>
          <a:xfrm>
            <a:off x="7648272" y="1734672"/>
            <a:ext cx="3948035" cy="772525"/>
            <a:chOff x="7705422" y="1734672"/>
            <a:chExt cx="3948035" cy="772525"/>
          </a:xfrm>
        </p:grpSpPr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CC04511F-CDDE-71D0-C360-FD5D511A1400}"/>
                </a:ext>
              </a:extLst>
            </p:cNvPr>
            <p:cNvGrpSpPr/>
            <p:nvPr/>
          </p:nvGrpSpPr>
          <p:grpSpPr>
            <a:xfrm>
              <a:off x="7705422" y="1734672"/>
              <a:ext cx="3384860" cy="761023"/>
              <a:chOff x="8460164" y="1746174"/>
              <a:chExt cx="3384860" cy="761023"/>
            </a:xfrm>
          </p:grpSpPr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073E8285-D28D-0F88-A78E-30D778FB0936}"/>
                  </a:ext>
                </a:extLst>
              </p:cNvPr>
              <p:cNvGrpSpPr/>
              <p:nvPr/>
            </p:nvGrpSpPr>
            <p:grpSpPr>
              <a:xfrm>
                <a:off x="8460164" y="1746174"/>
                <a:ext cx="2162717" cy="756752"/>
                <a:chOff x="1363585" y="1297131"/>
                <a:chExt cx="2162717" cy="756752"/>
              </a:xfrm>
            </p:grpSpPr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C00555BC-1FC0-AA96-1DBA-30DEE0601A05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99" name="TextBox 98">
                  <a:extLst>
                    <a:ext uri="{FF2B5EF4-FFF2-40B4-BE49-F238E27FC236}">
                      <a16:creationId xmlns:a16="http://schemas.microsoft.com/office/drawing/2014/main" id="{D9725BFB-B542-DEF4-F221-07209FA1D807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[1]</a:t>
                  </a:r>
                </a:p>
              </p:txBody>
            </p:sp>
          </p:grpSp>
          <p:grpSp>
            <p:nvGrpSpPr>
              <p:cNvPr id="100" name="Group 99">
                <a:extLst>
                  <a:ext uri="{FF2B5EF4-FFF2-40B4-BE49-F238E27FC236}">
                    <a16:creationId xmlns:a16="http://schemas.microsoft.com/office/drawing/2014/main" id="{0529676A-AC16-4869-0FCB-D892CF3B8F18}"/>
                  </a:ext>
                </a:extLst>
              </p:cNvPr>
              <p:cNvGrpSpPr/>
              <p:nvPr/>
            </p:nvGrpSpPr>
            <p:grpSpPr>
              <a:xfrm>
                <a:off x="8865605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101" name="Rectangle 100">
                  <a:extLst>
                    <a:ext uri="{FF2B5EF4-FFF2-40B4-BE49-F238E27FC236}">
                      <a16:creationId xmlns:a16="http://schemas.microsoft.com/office/drawing/2014/main" id="{79FD35DF-9C1C-046A-3185-AE6DEB1950EF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102" name="TextBox 101">
                  <a:extLst>
                    <a:ext uri="{FF2B5EF4-FFF2-40B4-BE49-F238E27FC236}">
                      <a16:creationId xmlns:a16="http://schemas.microsoft.com/office/drawing/2014/main" id="{55FF5CA9-3927-6DE2-D5B0-80AD6D73777C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[2]</a:t>
                  </a:r>
                </a:p>
              </p:txBody>
            </p:sp>
          </p:grp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73124606-C08D-BBF2-798F-EB0267031F86}"/>
                  </a:ext>
                </a:extLst>
              </p:cNvPr>
              <p:cNvGrpSpPr/>
              <p:nvPr/>
            </p:nvGrpSpPr>
            <p:grpSpPr>
              <a:xfrm>
                <a:off x="9270253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104" name="Rectangle 103">
                  <a:extLst>
                    <a:ext uri="{FF2B5EF4-FFF2-40B4-BE49-F238E27FC236}">
                      <a16:creationId xmlns:a16="http://schemas.microsoft.com/office/drawing/2014/main" id="{E9FF7B46-6C40-76A2-1A98-62CB12DD8B71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105" name="TextBox 104">
                  <a:extLst>
                    <a:ext uri="{FF2B5EF4-FFF2-40B4-BE49-F238E27FC236}">
                      <a16:creationId xmlns:a16="http://schemas.microsoft.com/office/drawing/2014/main" id="{9DFEB25B-C6C1-DB68-2E5E-CC286399B0FF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[3]</a:t>
                  </a:r>
                </a:p>
              </p:txBody>
            </p:sp>
          </p:grpSp>
          <p:grpSp>
            <p:nvGrpSpPr>
              <p:cNvPr id="106" name="Group 105">
                <a:extLst>
                  <a:ext uri="{FF2B5EF4-FFF2-40B4-BE49-F238E27FC236}">
                    <a16:creationId xmlns:a16="http://schemas.microsoft.com/office/drawing/2014/main" id="{852E41D9-61D5-5A40-9E7A-FB60E634224D}"/>
                  </a:ext>
                </a:extLst>
              </p:cNvPr>
              <p:cNvGrpSpPr/>
              <p:nvPr/>
            </p:nvGrpSpPr>
            <p:grpSpPr>
              <a:xfrm>
                <a:off x="9682307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107" name="Rectangle 106">
                  <a:extLst>
                    <a:ext uri="{FF2B5EF4-FFF2-40B4-BE49-F238E27FC236}">
                      <a16:creationId xmlns:a16="http://schemas.microsoft.com/office/drawing/2014/main" id="{95AB1451-9297-89DB-D28E-513DD251FAC4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108" name="TextBox 107">
                  <a:extLst>
                    <a:ext uri="{FF2B5EF4-FFF2-40B4-BE49-F238E27FC236}">
                      <a16:creationId xmlns:a16="http://schemas.microsoft.com/office/drawing/2014/main" id="{2C6ACAEF-8300-3C19-9284-7CD2F2F22A3F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3572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</a:t>
                  </a:r>
                  <a:r>
                    <a:rPr lang="en-US" sz="2400" i="1" dirty="0">
                      <a:solidFill>
                        <a:schemeClr val="bg1"/>
                      </a:solidFill>
                    </a:rPr>
                    <a:t>n</a:t>
                  </a:r>
                  <a:r>
                    <a:rPr lang="en-US" sz="2400" dirty="0">
                      <a:solidFill>
                        <a:schemeClr val="bg1"/>
                      </a:solidFill>
                    </a:rPr>
                    <a:t>]</a:t>
                  </a:r>
                </a:p>
              </p:txBody>
            </p:sp>
          </p:grp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BA83F2D3-DAAE-DB00-76C8-92B9D5E1DEC7}"/>
                </a:ext>
              </a:extLst>
            </p:cNvPr>
            <p:cNvGrpSpPr/>
            <p:nvPr/>
          </p:nvGrpSpPr>
          <p:grpSpPr>
            <a:xfrm>
              <a:off x="7705422" y="1746174"/>
              <a:ext cx="3948035" cy="761023"/>
              <a:chOff x="8460164" y="1746174"/>
              <a:chExt cx="3948035" cy="761023"/>
            </a:xfrm>
          </p:grpSpPr>
          <p:grpSp>
            <p:nvGrpSpPr>
              <p:cNvPr id="124" name="Group 123">
                <a:extLst>
                  <a:ext uri="{FF2B5EF4-FFF2-40B4-BE49-F238E27FC236}">
                    <a16:creationId xmlns:a16="http://schemas.microsoft.com/office/drawing/2014/main" id="{65CE0539-C095-E98D-66D6-BF4AF3243D74}"/>
                  </a:ext>
                </a:extLst>
              </p:cNvPr>
              <p:cNvGrpSpPr/>
              <p:nvPr/>
            </p:nvGrpSpPr>
            <p:grpSpPr>
              <a:xfrm>
                <a:off x="8460164" y="1746174"/>
                <a:ext cx="2162717" cy="756752"/>
                <a:chOff x="1363585" y="1297131"/>
                <a:chExt cx="2162717" cy="756752"/>
              </a:xfrm>
            </p:grpSpPr>
            <p:sp>
              <p:nvSpPr>
                <p:cNvPr id="134" name="Rectangle 133">
                  <a:extLst>
                    <a:ext uri="{FF2B5EF4-FFF2-40B4-BE49-F238E27FC236}">
                      <a16:creationId xmlns:a16="http://schemas.microsoft.com/office/drawing/2014/main" id="{F11913DD-6EA7-59D3-F835-8A06385DE9F4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135" name="TextBox 134">
                  <a:extLst>
                    <a:ext uri="{FF2B5EF4-FFF2-40B4-BE49-F238E27FC236}">
                      <a16:creationId xmlns:a16="http://schemas.microsoft.com/office/drawing/2014/main" id="{1F7CC83D-03CC-B10E-ABD5-8CA1A99360FB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[1]</a:t>
                  </a:r>
                </a:p>
              </p:txBody>
            </p:sp>
          </p:grpSp>
          <p:grpSp>
            <p:nvGrpSpPr>
              <p:cNvPr id="125" name="Group 124">
                <a:extLst>
                  <a:ext uri="{FF2B5EF4-FFF2-40B4-BE49-F238E27FC236}">
                    <a16:creationId xmlns:a16="http://schemas.microsoft.com/office/drawing/2014/main" id="{9E5EBD16-3783-D4C6-E4C2-DB5C29090468}"/>
                  </a:ext>
                </a:extLst>
              </p:cNvPr>
              <p:cNvGrpSpPr/>
              <p:nvPr/>
            </p:nvGrpSpPr>
            <p:grpSpPr>
              <a:xfrm>
                <a:off x="8865605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4AE6A8B7-D379-A3A1-01DA-A3938F91F7A8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133" name="TextBox 132">
                  <a:extLst>
                    <a:ext uri="{FF2B5EF4-FFF2-40B4-BE49-F238E27FC236}">
                      <a16:creationId xmlns:a16="http://schemas.microsoft.com/office/drawing/2014/main" id="{DE5A05E6-56E1-422D-B549-6C207554771C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[2]</a:t>
                  </a:r>
                </a:p>
              </p:txBody>
            </p:sp>
          </p:grpSp>
          <p:grpSp>
            <p:nvGrpSpPr>
              <p:cNvPr id="126" name="Group 125">
                <a:extLst>
                  <a:ext uri="{FF2B5EF4-FFF2-40B4-BE49-F238E27FC236}">
                    <a16:creationId xmlns:a16="http://schemas.microsoft.com/office/drawing/2014/main" id="{573EE9CA-69BB-4A73-2965-AC00BC980F4C}"/>
                  </a:ext>
                </a:extLst>
              </p:cNvPr>
              <p:cNvGrpSpPr/>
              <p:nvPr/>
            </p:nvGrpSpPr>
            <p:grpSpPr>
              <a:xfrm>
                <a:off x="9270253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130" name="Rectangle 129">
                  <a:extLst>
                    <a:ext uri="{FF2B5EF4-FFF2-40B4-BE49-F238E27FC236}">
                      <a16:creationId xmlns:a16="http://schemas.microsoft.com/office/drawing/2014/main" id="{5A5DC3E8-6E52-99D8-0A38-0808B366B38F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endParaRPr lang="en-US" sz="2000" dirty="0"/>
                </a:p>
              </p:txBody>
            </p:sp>
            <p:sp>
              <p:nvSpPr>
                <p:cNvPr id="131" name="TextBox 130">
                  <a:extLst>
                    <a:ext uri="{FF2B5EF4-FFF2-40B4-BE49-F238E27FC236}">
                      <a16:creationId xmlns:a16="http://schemas.microsoft.com/office/drawing/2014/main" id="{B6E45F57-0849-19B3-505B-C441B2734D0D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[3]</a:t>
                  </a:r>
                </a:p>
              </p:txBody>
            </p:sp>
          </p:grp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419E3643-C3AD-BA79-8192-954568EE0194}"/>
                  </a:ext>
                </a:extLst>
              </p:cNvPr>
              <p:cNvGrpSpPr/>
              <p:nvPr/>
            </p:nvGrpSpPr>
            <p:grpSpPr>
              <a:xfrm>
                <a:off x="10245482" y="1750445"/>
                <a:ext cx="2162717" cy="756752"/>
                <a:chOff x="1926760" y="1297131"/>
                <a:chExt cx="2162717" cy="756752"/>
              </a:xfrm>
            </p:grpSpPr>
            <p:sp>
              <p:nvSpPr>
                <p:cNvPr id="128" name="Rectangle 127">
                  <a:extLst>
                    <a:ext uri="{FF2B5EF4-FFF2-40B4-BE49-F238E27FC236}">
                      <a16:creationId xmlns:a16="http://schemas.microsoft.com/office/drawing/2014/main" id="{8925E343-1240-43CD-19F2-08748833773B}"/>
                    </a:ext>
                  </a:extLst>
                </p:cNvPr>
                <p:cNvSpPr/>
                <p:nvPr/>
              </p:nvSpPr>
              <p:spPr>
                <a:xfrm>
                  <a:off x="1988701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129" name="TextBox 128">
                  <a:extLst>
                    <a:ext uri="{FF2B5EF4-FFF2-40B4-BE49-F238E27FC236}">
                      <a16:creationId xmlns:a16="http://schemas.microsoft.com/office/drawing/2014/main" id="{9CF5843F-67B3-FE3E-0361-57C005C51D60}"/>
                    </a:ext>
                  </a:extLst>
                </p:cNvPr>
                <p:cNvSpPr txBox="1"/>
                <p:nvPr/>
              </p:nvSpPr>
              <p:spPr>
                <a:xfrm>
                  <a:off x="1926760" y="1297131"/>
                  <a:ext cx="53572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</a:t>
                  </a:r>
                  <a:r>
                    <a:rPr lang="en-US" sz="2400" i="1" dirty="0">
                      <a:solidFill>
                        <a:schemeClr val="bg1"/>
                      </a:solidFill>
                    </a:rPr>
                    <a:t>n</a:t>
                  </a:r>
                  <a:r>
                    <a:rPr lang="en-US" sz="2400" dirty="0">
                      <a:solidFill>
                        <a:schemeClr val="bg1"/>
                      </a:solidFill>
                    </a:rPr>
                    <a:t>]</a:t>
                  </a:r>
                </a:p>
              </p:txBody>
            </p:sp>
          </p:grpSp>
        </p:grpSp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F0F61FE1-68D3-C075-A403-77C3ED5394F2}"/>
                </a:ext>
              </a:extLst>
            </p:cNvPr>
            <p:cNvGrpSpPr/>
            <p:nvPr/>
          </p:nvGrpSpPr>
          <p:grpSpPr>
            <a:xfrm rot="5400000">
              <a:off x="9209766" y="1835089"/>
              <a:ext cx="74762" cy="358596"/>
              <a:chOff x="2369389" y="3858883"/>
              <a:chExt cx="149524" cy="626852"/>
            </a:xfrm>
            <a:solidFill>
              <a:schemeClr val="bg1"/>
            </a:solidFill>
          </p:grpSpPr>
          <p:sp>
            <p:nvSpPr>
              <p:cNvPr id="163" name="Oval 162">
                <a:extLst>
                  <a:ext uri="{FF2B5EF4-FFF2-40B4-BE49-F238E27FC236}">
                    <a16:creationId xmlns:a16="http://schemas.microsoft.com/office/drawing/2014/main" id="{9F2216F6-F560-795A-353D-73AC2A67C1DD}"/>
                  </a:ext>
                </a:extLst>
              </p:cNvPr>
              <p:cNvSpPr/>
              <p:nvPr/>
            </p:nvSpPr>
            <p:spPr>
              <a:xfrm>
                <a:off x="2369389" y="3858883"/>
                <a:ext cx="149524" cy="161026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D9E6C9CC-3637-5F4C-F532-EFB9654E6BF1}"/>
                  </a:ext>
                </a:extLst>
              </p:cNvPr>
              <p:cNvSpPr/>
              <p:nvPr/>
            </p:nvSpPr>
            <p:spPr>
              <a:xfrm>
                <a:off x="2369389" y="4091796"/>
                <a:ext cx="149524" cy="161026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5" name="Oval 164">
                <a:extLst>
                  <a:ext uri="{FF2B5EF4-FFF2-40B4-BE49-F238E27FC236}">
                    <a16:creationId xmlns:a16="http://schemas.microsoft.com/office/drawing/2014/main" id="{BB74DDC6-A842-40AA-320F-5CD9A96F9FCD}"/>
                  </a:ext>
                </a:extLst>
              </p:cNvPr>
              <p:cNvSpPr/>
              <p:nvPr/>
            </p:nvSpPr>
            <p:spPr>
              <a:xfrm>
                <a:off x="2369389" y="4324709"/>
                <a:ext cx="149524" cy="161026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67" name="Group 166">
            <a:extLst>
              <a:ext uri="{FF2B5EF4-FFF2-40B4-BE49-F238E27FC236}">
                <a16:creationId xmlns:a16="http://schemas.microsoft.com/office/drawing/2014/main" id="{550B00C0-41A4-29F7-46BF-5D2785F61821}"/>
              </a:ext>
            </a:extLst>
          </p:cNvPr>
          <p:cNvGrpSpPr/>
          <p:nvPr/>
        </p:nvGrpSpPr>
        <p:grpSpPr>
          <a:xfrm>
            <a:off x="7648272" y="2502433"/>
            <a:ext cx="3948035" cy="772525"/>
            <a:chOff x="7705422" y="1734672"/>
            <a:chExt cx="3948035" cy="772525"/>
          </a:xfrm>
        </p:grpSpPr>
        <p:grpSp>
          <p:nvGrpSpPr>
            <p:cNvPr id="168" name="Group 167">
              <a:extLst>
                <a:ext uri="{FF2B5EF4-FFF2-40B4-BE49-F238E27FC236}">
                  <a16:creationId xmlns:a16="http://schemas.microsoft.com/office/drawing/2014/main" id="{D4EC2B45-A7C2-FB9E-61AB-7523354A487A}"/>
                </a:ext>
              </a:extLst>
            </p:cNvPr>
            <p:cNvGrpSpPr/>
            <p:nvPr/>
          </p:nvGrpSpPr>
          <p:grpSpPr>
            <a:xfrm>
              <a:off x="7705422" y="1734672"/>
              <a:ext cx="3384860" cy="761023"/>
              <a:chOff x="8460164" y="1746174"/>
              <a:chExt cx="3384860" cy="761023"/>
            </a:xfrm>
          </p:grpSpPr>
          <p:grpSp>
            <p:nvGrpSpPr>
              <p:cNvPr id="186" name="Group 185">
                <a:extLst>
                  <a:ext uri="{FF2B5EF4-FFF2-40B4-BE49-F238E27FC236}">
                    <a16:creationId xmlns:a16="http://schemas.microsoft.com/office/drawing/2014/main" id="{7B9621BC-B968-4E51-8799-8D1153B18B8F}"/>
                  </a:ext>
                </a:extLst>
              </p:cNvPr>
              <p:cNvGrpSpPr/>
              <p:nvPr/>
            </p:nvGrpSpPr>
            <p:grpSpPr>
              <a:xfrm>
                <a:off x="8460164" y="1746174"/>
                <a:ext cx="2162717" cy="756752"/>
                <a:chOff x="1363585" y="1297131"/>
                <a:chExt cx="2162717" cy="756752"/>
              </a:xfrm>
            </p:grpSpPr>
            <p:sp>
              <p:nvSpPr>
                <p:cNvPr id="196" name="Rectangle 195">
                  <a:extLst>
                    <a:ext uri="{FF2B5EF4-FFF2-40B4-BE49-F238E27FC236}">
                      <a16:creationId xmlns:a16="http://schemas.microsoft.com/office/drawing/2014/main" id="{337CC4CE-9BA7-20FE-44E0-D3A36FB13182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197" name="TextBox 196">
                  <a:extLst>
                    <a:ext uri="{FF2B5EF4-FFF2-40B4-BE49-F238E27FC236}">
                      <a16:creationId xmlns:a16="http://schemas.microsoft.com/office/drawing/2014/main" id="{2B895BD2-F735-7BD1-A55D-B62764475A43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[1]</a:t>
                  </a:r>
                </a:p>
              </p:txBody>
            </p:sp>
          </p:grpSp>
          <p:grpSp>
            <p:nvGrpSpPr>
              <p:cNvPr id="187" name="Group 186">
                <a:extLst>
                  <a:ext uri="{FF2B5EF4-FFF2-40B4-BE49-F238E27FC236}">
                    <a16:creationId xmlns:a16="http://schemas.microsoft.com/office/drawing/2014/main" id="{7D9FDDA4-680A-5993-B542-D51B06025831}"/>
                  </a:ext>
                </a:extLst>
              </p:cNvPr>
              <p:cNvGrpSpPr/>
              <p:nvPr/>
            </p:nvGrpSpPr>
            <p:grpSpPr>
              <a:xfrm>
                <a:off x="8865605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194" name="Rectangle 193">
                  <a:extLst>
                    <a:ext uri="{FF2B5EF4-FFF2-40B4-BE49-F238E27FC236}">
                      <a16:creationId xmlns:a16="http://schemas.microsoft.com/office/drawing/2014/main" id="{356B605B-9669-F469-F0B3-C74F79B56D45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195" name="TextBox 194">
                  <a:extLst>
                    <a:ext uri="{FF2B5EF4-FFF2-40B4-BE49-F238E27FC236}">
                      <a16:creationId xmlns:a16="http://schemas.microsoft.com/office/drawing/2014/main" id="{FAF94F6F-7A78-6C08-960A-4445555AC0AA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[2]</a:t>
                  </a:r>
                </a:p>
              </p:txBody>
            </p:sp>
          </p:grp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498B3CF4-D721-749B-5994-4E22E0D3880A}"/>
                  </a:ext>
                </a:extLst>
              </p:cNvPr>
              <p:cNvGrpSpPr/>
              <p:nvPr/>
            </p:nvGrpSpPr>
            <p:grpSpPr>
              <a:xfrm>
                <a:off x="9270253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192" name="Rectangle 191">
                  <a:extLst>
                    <a:ext uri="{FF2B5EF4-FFF2-40B4-BE49-F238E27FC236}">
                      <a16:creationId xmlns:a16="http://schemas.microsoft.com/office/drawing/2014/main" id="{4B531C25-9FC8-F953-4E8E-817C5D403A47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193" name="TextBox 192">
                  <a:extLst>
                    <a:ext uri="{FF2B5EF4-FFF2-40B4-BE49-F238E27FC236}">
                      <a16:creationId xmlns:a16="http://schemas.microsoft.com/office/drawing/2014/main" id="{E6CED93A-50FC-E9BC-4BF9-42E0450226FC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[3]</a:t>
                  </a:r>
                </a:p>
              </p:txBody>
            </p:sp>
          </p:grpSp>
          <p:grpSp>
            <p:nvGrpSpPr>
              <p:cNvPr id="189" name="Group 188">
                <a:extLst>
                  <a:ext uri="{FF2B5EF4-FFF2-40B4-BE49-F238E27FC236}">
                    <a16:creationId xmlns:a16="http://schemas.microsoft.com/office/drawing/2014/main" id="{3909A7FB-2BF3-65F4-675C-519A3BDDD43E}"/>
                  </a:ext>
                </a:extLst>
              </p:cNvPr>
              <p:cNvGrpSpPr/>
              <p:nvPr/>
            </p:nvGrpSpPr>
            <p:grpSpPr>
              <a:xfrm>
                <a:off x="9682307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190" name="Rectangle 189">
                  <a:extLst>
                    <a:ext uri="{FF2B5EF4-FFF2-40B4-BE49-F238E27FC236}">
                      <a16:creationId xmlns:a16="http://schemas.microsoft.com/office/drawing/2014/main" id="{9076FF9B-E5A4-BE1C-5BBB-D0FFE8358A16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191" name="TextBox 190">
                  <a:extLst>
                    <a:ext uri="{FF2B5EF4-FFF2-40B4-BE49-F238E27FC236}">
                      <a16:creationId xmlns:a16="http://schemas.microsoft.com/office/drawing/2014/main" id="{4AB65F1D-6ED2-2F97-611D-684F17E0E5D8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3572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</a:t>
                  </a:r>
                  <a:r>
                    <a:rPr lang="en-US" sz="2400" i="1" dirty="0">
                      <a:solidFill>
                        <a:schemeClr val="bg1"/>
                      </a:solidFill>
                    </a:rPr>
                    <a:t>n</a:t>
                  </a:r>
                  <a:r>
                    <a:rPr lang="en-US" sz="2400" dirty="0">
                      <a:solidFill>
                        <a:schemeClr val="bg1"/>
                      </a:solidFill>
                    </a:rPr>
                    <a:t>]</a:t>
                  </a:r>
                </a:p>
              </p:txBody>
            </p:sp>
          </p:grpSp>
        </p:grpSp>
        <p:grpSp>
          <p:nvGrpSpPr>
            <p:cNvPr id="169" name="Group 168">
              <a:extLst>
                <a:ext uri="{FF2B5EF4-FFF2-40B4-BE49-F238E27FC236}">
                  <a16:creationId xmlns:a16="http://schemas.microsoft.com/office/drawing/2014/main" id="{A35B778B-6513-450D-17B9-827E7D43D474}"/>
                </a:ext>
              </a:extLst>
            </p:cNvPr>
            <p:cNvGrpSpPr/>
            <p:nvPr/>
          </p:nvGrpSpPr>
          <p:grpSpPr>
            <a:xfrm>
              <a:off x="7705422" y="1746174"/>
              <a:ext cx="3948035" cy="761023"/>
              <a:chOff x="8460164" y="1746174"/>
              <a:chExt cx="3948035" cy="761023"/>
            </a:xfrm>
          </p:grpSpPr>
          <p:grpSp>
            <p:nvGrpSpPr>
              <p:cNvPr id="174" name="Group 173">
                <a:extLst>
                  <a:ext uri="{FF2B5EF4-FFF2-40B4-BE49-F238E27FC236}">
                    <a16:creationId xmlns:a16="http://schemas.microsoft.com/office/drawing/2014/main" id="{B455AD4D-DCE7-79C8-54FF-7CAC7CA4838D}"/>
                  </a:ext>
                </a:extLst>
              </p:cNvPr>
              <p:cNvGrpSpPr/>
              <p:nvPr/>
            </p:nvGrpSpPr>
            <p:grpSpPr>
              <a:xfrm>
                <a:off x="8460164" y="1746174"/>
                <a:ext cx="2162717" cy="756752"/>
                <a:chOff x="1363585" y="1297131"/>
                <a:chExt cx="2162717" cy="756752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CD3DDA26-A1B7-022A-0053-F55643BAC7BD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185" name="TextBox 184">
                  <a:extLst>
                    <a:ext uri="{FF2B5EF4-FFF2-40B4-BE49-F238E27FC236}">
                      <a16:creationId xmlns:a16="http://schemas.microsoft.com/office/drawing/2014/main" id="{AB75FCB0-EBE3-6997-1DE6-5444BDEE9401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[1]</a:t>
                  </a:r>
                </a:p>
              </p:txBody>
            </p:sp>
          </p:grpSp>
          <p:grpSp>
            <p:nvGrpSpPr>
              <p:cNvPr id="175" name="Group 174">
                <a:extLst>
                  <a:ext uri="{FF2B5EF4-FFF2-40B4-BE49-F238E27FC236}">
                    <a16:creationId xmlns:a16="http://schemas.microsoft.com/office/drawing/2014/main" id="{AB2861C8-B6C5-7133-6515-E7CAC445D009}"/>
                  </a:ext>
                </a:extLst>
              </p:cNvPr>
              <p:cNvGrpSpPr/>
              <p:nvPr/>
            </p:nvGrpSpPr>
            <p:grpSpPr>
              <a:xfrm>
                <a:off x="8865605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182" name="Rectangle 181">
                  <a:extLst>
                    <a:ext uri="{FF2B5EF4-FFF2-40B4-BE49-F238E27FC236}">
                      <a16:creationId xmlns:a16="http://schemas.microsoft.com/office/drawing/2014/main" id="{1959C59A-459E-D5BE-6424-E328DD591AFA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183" name="TextBox 182">
                  <a:extLst>
                    <a:ext uri="{FF2B5EF4-FFF2-40B4-BE49-F238E27FC236}">
                      <a16:creationId xmlns:a16="http://schemas.microsoft.com/office/drawing/2014/main" id="{7EDD7A89-29BA-664A-EF21-43F2E9343148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[2]</a:t>
                  </a:r>
                </a:p>
              </p:txBody>
            </p:sp>
          </p:grpSp>
          <p:grpSp>
            <p:nvGrpSpPr>
              <p:cNvPr id="176" name="Group 175">
                <a:extLst>
                  <a:ext uri="{FF2B5EF4-FFF2-40B4-BE49-F238E27FC236}">
                    <a16:creationId xmlns:a16="http://schemas.microsoft.com/office/drawing/2014/main" id="{C2F951A5-C0B5-D8FD-E10D-1882C3C80D79}"/>
                  </a:ext>
                </a:extLst>
              </p:cNvPr>
              <p:cNvGrpSpPr/>
              <p:nvPr/>
            </p:nvGrpSpPr>
            <p:grpSpPr>
              <a:xfrm>
                <a:off x="9270253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180" name="Rectangle 179">
                  <a:extLst>
                    <a:ext uri="{FF2B5EF4-FFF2-40B4-BE49-F238E27FC236}">
                      <a16:creationId xmlns:a16="http://schemas.microsoft.com/office/drawing/2014/main" id="{1A567258-BED0-B167-1025-3D6F4DC5C319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endParaRPr lang="en-US" sz="2000" dirty="0"/>
                </a:p>
              </p:txBody>
            </p:sp>
            <p:sp>
              <p:nvSpPr>
                <p:cNvPr id="181" name="TextBox 180">
                  <a:extLst>
                    <a:ext uri="{FF2B5EF4-FFF2-40B4-BE49-F238E27FC236}">
                      <a16:creationId xmlns:a16="http://schemas.microsoft.com/office/drawing/2014/main" id="{9EEDA389-7655-2E0D-BF8A-E9B5BDA19D41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[3]</a:t>
                  </a:r>
                </a:p>
              </p:txBody>
            </p:sp>
          </p:grpSp>
          <p:grpSp>
            <p:nvGrpSpPr>
              <p:cNvPr id="177" name="Group 176">
                <a:extLst>
                  <a:ext uri="{FF2B5EF4-FFF2-40B4-BE49-F238E27FC236}">
                    <a16:creationId xmlns:a16="http://schemas.microsoft.com/office/drawing/2014/main" id="{F58251FD-60B8-0AF7-0264-13DA895E9F07}"/>
                  </a:ext>
                </a:extLst>
              </p:cNvPr>
              <p:cNvGrpSpPr/>
              <p:nvPr/>
            </p:nvGrpSpPr>
            <p:grpSpPr>
              <a:xfrm>
                <a:off x="10245482" y="1750445"/>
                <a:ext cx="2162717" cy="756752"/>
                <a:chOff x="1926760" y="1297131"/>
                <a:chExt cx="2162717" cy="756752"/>
              </a:xfrm>
            </p:grpSpPr>
            <p:sp>
              <p:nvSpPr>
                <p:cNvPr id="178" name="Rectangle 177">
                  <a:extLst>
                    <a:ext uri="{FF2B5EF4-FFF2-40B4-BE49-F238E27FC236}">
                      <a16:creationId xmlns:a16="http://schemas.microsoft.com/office/drawing/2014/main" id="{BD4905E2-3EF6-AF17-DACE-B9113C4D2BD7}"/>
                    </a:ext>
                  </a:extLst>
                </p:cNvPr>
                <p:cNvSpPr/>
                <p:nvPr/>
              </p:nvSpPr>
              <p:spPr>
                <a:xfrm>
                  <a:off x="1988701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179" name="TextBox 178">
                  <a:extLst>
                    <a:ext uri="{FF2B5EF4-FFF2-40B4-BE49-F238E27FC236}">
                      <a16:creationId xmlns:a16="http://schemas.microsoft.com/office/drawing/2014/main" id="{FC3190A3-E930-C618-8212-6C308A11A9DB}"/>
                    </a:ext>
                  </a:extLst>
                </p:cNvPr>
                <p:cNvSpPr txBox="1"/>
                <p:nvPr/>
              </p:nvSpPr>
              <p:spPr>
                <a:xfrm>
                  <a:off x="1926760" y="1297131"/>
                  <a:ext cx="53572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</a:t>
                  </a:r>
                  <a:r>
                    <a:rPr lang="en-US" sz="2400" i="1" dirty="0">
                      <a:solidFill>
                        <a:schemeClr val="bg1"/>
                      </a:solidFill>
                    </a:rPr>
                    <a:t>n</a:t>
                  </a:r>
                  <a:r>
                    <a:rPr lang="en-US" sz="2400" dirty="0">
                      <a:solidFill>
                        <a:schemeClr val="bg1"/>
                      </a:solidFill>
                    </a:rPr>
                    <a:t>]</a:t>
                  </a:r>
                </a:p>
              </p:txBody>
            </p:sp>
          </p:grpSp>
        </p:grpSp>
        <p:grpSp>
          <p:nvGrpSpPr>
            <p:cNvPr id="170" name="Group 169">
              <a:extLst>
                <a:ext uri="{FF2B5EF4-FFF2-40B4-BE49-F238E27FC236}">
                  <a16:creationId xmlns:a16="http://schemas.microsoft.com/office/drawing/2014/main" id="{0C09E3FB-8717-95AE-BBE5-D423FEBC4C88}"/>
                </a:ext>
              </a:extLst>
            </p:cNvPr>
            <p:cNvGrpSpPr/>
            <p:nvPr/>
          </p:nvGrpSpPr>
          <p:grpSpPr>
            <a:xfrm rot="5400000">
              <a:off x="9209766" y="1835089"/>
              <a:ext cx="74762" cy="358596"/>
              <a:chOff x="2369389" y="3858883"/>
              <a:chExt cx="149524" cy="626852"/>
            </a:xfrm>
            <a:solidFill>
              <a:schemeClr val="bg1"/>
            </a:solidFill>
          </p:grpSpPr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AF20567-D69A-9B4C-5B53-39B06CAA2543}"/>
                  </a:ext>
                </a:extLst>
              </p:cNvPr>
              <p:cNvSpPr/>
              <p:nvPr/>
            </p:nvSpPr>
            <p:spPr>
              <a:xfrm>
                <a:off x="2369389" y="3858883"/>
                <a:ext cx="149524" cy="161026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630DFB31-6726-C2F4-55B0-512CEF7C90BF}"/>
                  </a:ext>
                </a:extLst>
              </p:cNvPr>
              <p:cNvSpPr/>
              <p:nvPr/>
            </p:nvSpPr>
            <p:spPr>
              <a:xfrm>
                <a:off x="2369389" y="4091796"/>
                <a:ext cx="149524" cy="161026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EC728A6C-F6D7-A330-F938-7EE021B7CA6E}"/>
                  </a:ext>
                </a:extLst>
              </p:cNvPr>
              <p:cNvSpPr/>
              <p:nvPr/>
            </p:nvSpPr>
            <p:spPr>
              <a:xfrm>
                <a:off x="2369389" y="4324709"/>
                <a:ext cx="149524" cy="161026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2A30D1CC-C8C5-082E-2227-F963B4F363E1}"/>
              </a:ext>
            </a:extLst>
          </p:cNvPr>
          <p:cNvGrpSpPr/>
          <p:nvPr/>
        </p:nvGrpSpPr>
        <p:grpSpPr>
          <a:xfrm>
            <a:off x="7660972" y="3282795"/>
            <a:ext cx="3948035" cy="772525"/>
            <a:chOff x="7705422" y="1734672"/>
            <a:chExt cx="3948035" cy="772525"/>
          </a:xfrm>
        </p:grpSpPr>
        <p:grpSp>
          <p:nvGrpSpPr>
            <p:cNvPr id="199" name="Group 198">
              <a:extLst>
                <a:ext uri="{FF2B5EF4-FFF2-40B4-BE49-F238E27FC236}">
                  <a16:creationId xmlns:a16="http://schemas.microsoft.com/office/drawing/2014/main" id="{D092183B-64CE-1F01-C3D5-FD5BE6178AF2}"/>
                </a:ext>
              </a:extLst>
            </p:cNvPr>
            <p:cNvGrpSpPr/>
            <p:nvPr/>
          </p:nvGrpSpPr>
          <p:grpSpPr>
            <a:xfrm>
              <a:off x="7705422" y="1734672"/>
              <a:ext cx="3384860" cy="761023"/>
              <a:chOff x="8460164" y="1746174"/>
              <a:chExt cx="3384860" cy="761023"/>
            </a:xfrm>
          </p:grpSpPr>
          <p:grpSp>
            <p:nvGrpSpPr>
              <p:cNvPr id="217" name="Group 216">
                <a:extLst>
                  <a:ext uri="{FF2B5EF4-FFF2-40B4-BE49-F238E27FC236}">
                    <a16:creationId xmlns:a16="http://schemas.microsoft.com/office/drawing/2014/main" id="{22F2A1E3-57B6-B6A8-D6F1-08D3F711D631}"/>
                  </a:ext>
                </a:extLst>
              </p:cNvPr>
              <p:cNvGrpSpPr/>
              <p:nvPr/>
            </p:nvGrpSpPr>
            <p:grpSpPr>
              <a:xfrm>
                <a:off x="8460164" y="1746174"/>
                <a:ext cx="2162717" cy="756752"/>
                <a:chOff x="1363585" y="1297131"/>
                <a:chExt cx="2162717" cy="756752"/>
              </a:xfrm>
            </p:grpSpPr>
            <p:sp>
              <p:nvSpPr>
                <p:cNvPr id="227" name="Rectangle 226">
                  <a:extLst>
                    <a:ext uri="{FF2B5EF4-FFF2-40B4-BE49-F238E27FC236}">
                      <a16:creationId xmlns:a16="http://schemas.microsoft.com/office/drawing/2014/main" id="{A175B6CF-543F-455C-CDF2-17ABAF69967E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228" name="TextBox 227">
                  <a:extLst>
                    <a:ext uri="{FF2B5EF4-FFF2-40B4-BE49-F238E27FC236}">
                      <a16:creationId xmlns:a16="http://schemas.microsoft.com/office/drawing/2014/main" id="{B718D3B1-9C16-5F58-95D9-85993CCCA960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[1]</a:t>
                  </a:r>
                </a:p>
              </p:txBody>
            </p:sp>
          </p:grpSp>
          <p:grpSp>
            <p:nvGrpSpPr>
              <p:cNvPr id="218" name="Group 217">
                <a:extLst>
                  <a:ext uri="{FF2B5EF4-FFF2-40B4-BE49-F238E27FC236}">
                    <a16:creationId xmlns:a16="http://schemas.microsoft.com/office/drawing/2014/main" id="{4C09583F-2EFB-B410-956C-04AC72730F4E}"/>
                  </a:ext>
                </a:extLst>
              </p:cNvPr>
              <p:cNvGrpSpPr/>
              <p:nvPr/>
            </p:nvGrpSpPr>
            <p:grpSpPr>
              <a:xfrm>
                <a:off x="8865605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225" name="Rectangle 224">
                  <a:extLst>
                    <a:ext uri="{FF2B5EF4-FFF2-40B4-BE49-F238E27FC236}">
                      <a16:creationId xmlns:a16="http://schemas.microsoft.com/office/drawing/2014/main" id="{CEE08C1C-70DA-CABB-75B2-E180E350CAB7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226" name="TextBox 225">
                  <a:extLst>
                    <a:ext uri="{FF2B5EF4-FFF2-40B4-BE49-F238E27FC236}">
                      <a16:creationId xmlns:a16="http://schemas.microsoft.com/office/drawing/2014/main" id="{99FEB318-87B1-D0BE-8D5C-7748C805F291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[2]</a:t>
                  </a:r>
                </a:p>
              </p:txBody>
            </p:sp>
          </p:grpSp>
          <p:grpSp>
            <p:nvGrpSpPr>
              <p:cNvPr id="219" name="Group 218">
                <a:extLst>
                  <a:ext uri="{FF2B5EF4-FFF2-40B4-BE49-F238E27FC236}">
                    <a16:creationId xmlns:a16="http://schemas.microsoft.com/office/drawing/2014/main" id="{BBF030D0-303A-C663-F7F1-5DCB1BF18609}"/>
                  </a:ext>
                </a:extLst>
              </p:cNvPr>
              <p:cNvGrpSpPr/>
              <p:nvPr/>
            </p:nvGrpSpPr>
            <p:grpSpPr>
              <a:xfrm>
                <a:off x="9270253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223" name="Rectangle 222">
                  <a:extLst>
                    <a:ext uri="{FF2B5EF4-FFF2-40B4-BE49-F238E27FC236}">
                      <a16:creationId xmlns:a16="http://schemas.microsoft.com/office/drawing/2014/main" id="{01576E17-039C-E9E0-6439-6A0737E9EF8A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224" name="TextBox 223">
                  <a:extLst>
                    <a:ext uri="{FF2B5EF4-FFF2-40B4-BE49-F238E27FC236}">
                      <a16:creationId xmlns:a16="http://schemas.microsoft.com/office/drawing/2014/main" id="{ED5C5E2D-2AA8-E7CC-5573-DD7D8BCAE963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[3]</a:t>
                  </a:r>
                </a:p>
              </p:txBody>
            </p:sp>
          </p:grpSp>
          <p:grpSp>
            <p:nvGrpSpPr>
              <p:cNvPr id="220" name="Group 219">
                <a:extLst>
                  <a:ext uri="{FF2B5EF4-FFF2-40B4-BE49-F238E27FC236}">
                    <a16:creationId xmlns:a16="http://schemas.microsoft.com/office/drawing/2014/main" id="{84F0BF96-6276-889E-005C-99D71DB795A4}"/>
                  </a:ext>
                </a:extLst>
              </p:cNvPr>
              <p:cNvGrpSpPr/>
              <p:nvPr/>
            </p:nvGrpSpPr>
            <p:grpSpPr>
              <a:xfrm>
                <a:off x="9682307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221" name="Rectangle 220">
                  <a:extLst>
                    <a:ext uri="{FF2B5EF4-FFF2-40B4-BE49-F238E27FC236}">
                      <a16:creationId xmlns:a16="http://schemas.microsoft.com/office/drawing/2014/main" id="{7D0069F9-7058-8A49-AB91-C22F00022854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222" name="TextBox 221">
                  <a:extLst>
                    <a:ext uri="{FF2B5EF4-FFF2-40B4-BE49-F238E27FC236}">
                      <a16:creationId xmlns:a16="http://schemas.microsoft.com/office/drawing/2014/main" id="{587FFB57-A0A9-1EDB-B079-E21144C91E0C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3572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</a:t>
                  </a:r>
                  <a:r>
                    <a:rPr lang="en-US" sz="2400" i="1" dirty="0">
                      <a:solidFill>
                        <a:schemeClr val="bg1"/>
                      </a:solidFill>
                    </a:rPr>
                    <a:t>n</a:t>
                  </a:r>
                  <a:r>
                    <a:rPr lang="en-US" sz="2400" dirty="0">
                      <a:solidFill>
                        <a:schemeClr val="bg1"/>
                      </a:solidFill>
                    </a:rPr>
                    <a:t>]</a:t>
                  </a:r>
                </a:p>
              </p:txBody>
            </p:sp>
          </p:grpSp>
        </p:grpSp>
        <p:grpSp>
          <p:nvGrpSpPr>
            <p:cNvPr id="200" name="Group 199">
              <a:extLst>
                <a:ext uri="{FF2B5EF4-FFF2-40B4-BE49-F238E27FC236}">
                  <a16:creationId xmlns:a16="http://schemas.microsoft.com/office/drawing/2014/main" id="{691321B9-B250-CDE7-28E8-14DAD51C006E}"/>
                </a:ext>
              </a:extLst>
            </p:cNvPr>
            <p:cNvGrpSpPr/>
            <p:nvPr/>
          </p:nvGrpSpPr>
          <p:grpSpPr>
            <a:xfrm>
              <a:off x="7705422" y="1746174"/>
              <a:ext cx="3948035" cy="761023"/>
              <a:chOff x="8460164" y="1746174"/>
              <a:chExt cx="3948035" cy="761023"/>
            </a:xfrm>
          </p:grpSpPr>
          <p:grpSp>
            <p:nvGrpSpPr>
              <p:cNvPr id="205" name="Group 204">
                <a:extLst>
                  <a:ext uri="{FF2B5EF4-FFF2-40B4-BE49-F238E27FC236}">
                    <a16:creationId xmlns:a16="http://schemas.microsoft.com/office/drawing/2014/main" id="{8BEB7424-46BC-F213-9DE4-F393A5BD0C5D}"/>
                  </a:ext>
                </a:extLst>
              </p:cNvPr>
              <p:cNvGrpSpPr/>
              <p:nvPr/>
            </p:nvGrpSpPr>
            <p:grpSpPr>
              <a:xfrm>
                <a:off x="8460164" y="1746174"/>
                <a:ext cx="2162717" cy="756752"/>
                <a:chOff x="1363585" y="1297131"/>
                <a:chExt cx="2162717" cy="756752"/>
              </a:xfrm>
            </p:grpSpPr>
            <p:sp>
              <p:nvSpPr>
                <p:cNvPr id="215" name="Rectangle 214">
                  <a:extLst>
                    <a:ext uri="{FF2B5EF4-FFF2-40B4-BE49-F238E27FC236}">
                      <a16:creationId xmlns:a16="http://schemas.microsoft.com/office/drawing/2014/main" id="{164359EE-42DC-C14D-CDDA-7141C1166706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216" name="TextBox 215">
                  <a:extLst>
                    <a:ext uri="{FF2B5EF4-FFF2-40B4-BE49-F238E27FC236}">
                      <a16:creationId xmlns:a16="http://schemas.microsoft.com/office/drawing/2014/main" id="{25A13054-10F7-0616-D16F-65553E66A6D0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[1]</a:t>
                  </a:r>
                </a:p>
              </p:txBody>
            </p:sp>
          </p:grpSp>
          <p:grpSp>
            <p:nvGrpSpPr>
              <p:cNvPr id="206" name="Group 205">
                <a:extLst>
                  <a:ext uri="{FF2B5EF4-FFF2-40B4-BE49-F238E27FC236}">
                    <a16:creationId xmlns:a16="http://schemas.microsoft.com/office/drawing/2014/main" id="{6B037138-CAEE-8C79-3D31-CEA724752AE9}"/>
                  </a:ext>
                </a:extLst>
              </p:cNvPr>
              <p:cNvGrpSpPr/>
              <p:nvPr/>
            </p:nvGrpSpPr>
            <p:grpSpPr>
              <a:xfrm>
                <a:off x="8865605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213" name="Rectangle 212">
                  <a:extLst>
                    <a:ext uri="{FF2B5EF4-FFF2-40B4-BE49-F238E27FC236}">
                      <a16:creationId xmlns:a16="http://schemas.microsoft.com/office/drawing/2014/main" id="{4086608F-2279-958F-E749-F8952C661282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214" name="TextBox 213">
                  <a:extLst>
                    <a:ext uri="{FF2B5EF4-FFF2-40B4-BE49-F238E27FC236}">
                      <a16:creationId xmlns:a16="http://schemas.microsoft.com/office/drawing/2014/main" id="{813C5323-DC31-9E65-80A5-AEF04B0950FF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[2]</a:t>
                  </a:r>
                </a:p>
              </p:txBody>
            </p:sp>
          </p:grpSp>
          <p:grpSp>
            <p:nvGrpSpPr>
              <p:cNvPr id="207" name="Group 206">
                <a:extLst>
                  <a:ext uri="{FF2B5EF4-FFF2-40B4-BE49-F238E27FC236}">
                    <a16:creationId xmlns:a16="http://schemas.microsoft.com/office/drawing/2014/main" id="{2DEF2902-C760-63B4-9324-4AD77290F2ED}"/>
                  </a:ext>
                </a:extLst>
              </p:cNvPr>
              <p:cNvGrpSpPr/>
              <p:nvPr/>
            </p:nvGrpSpPr>
            <p:grpSpPr>
              <a:xfrm>
                <a:off x="9270253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211" name="Rectangle 210">
                  <a:extLst>
                    <a:ext uri="{FF2B5EF4-FFF2-40B4-BE49-F238E27FC236}">
                      <a16:creationId xmlns:a16="http://schemas.microsoft.com/office/drawing/2014/main" id="{97641392-B092-7C6D-FAF0-048F57428380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endParaRPr lang="en-US" sz="2000" dirty="0"/>
                </a:p>
              </p:txBody>
            </p:sp>
            <p:sp>
              <p:nvSpPr>
                <p:cNvPr id="212" name="TextBox 211">
                  <a:extLst>
                    <a:ext uri="{FF2B5EF4-FFF2-40B4-BE49-F238E27FC236}">
                      <a16:creationId xmlns:a16="http://schemas.microsoft.com/office/drawing/2014/main" id="{5AF6A53E-B2B5-D919-EECF-95A653CE770C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[3]</a:t>
                  </a:r>
                </a:p>
              </p:txBody>
            </p:sp>
          </p:grpSp>
          <p:grpSp>
            <p:nvGrpSpPr>
              <p:cNvPr id="208" name="Group 207">
                <a:extLst>
                  <a:ext uri="{FF2B5EF4-FFF2-40B4-BE49-F238E27FC236}">
                    <a16:creationId xmlns:a16="http://schemas.microsoft.com/office/drawing/2014/main" id="{B356DCB1-1AE6-3769-056E-E3EFCA4B51D8}"/>
                  </a:ext>
                </a:extLst>
              </p:cNvPr>
              <p:cNvGrpSpPr/>
              <p:nvPr/>
            </p:nvGrpSpPr>
            <p:grpSpPr>
              <a:xfrm>
                <a:off x="10245482" y="1750445"/>
                <a:ext cx="2162717" cy="756752"/>
                <a:chOff x="1926760" y="1297131"/>
                <a:chExt cx="2162717" cy="756752"/>
              </a:xfrm>
            </p:grpSpPr>
            <p:sp>
              <p:nvSpPr>
                <p:cNvPr id="209" name="Rectangle 208">
                  <a:extLst>
                    <a:ext uri="{FF2B5EF4-FFF2-40B4-BE49-F238E27FC236}">
                      <a16:creationId xmlns:a16="http://schemas.microsoft.com/office/drawing/2014/main" id="{67E53E0A-6D75-7E35-B1E8-427EB8832065}"/>
                    </a:ext>
                  </a:extLst>
                </p:cNvPr>
                <p:cNvSpPr/>
                <p:nvPr/>
              </p:nvSpPr>
              <p:spPr>
                <a:xfrm>
                  <a:off x="1988701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210" name="TextBox 209">
                  <a:extLst>
                    <a:ext uri="{FF2B5EF4-FFF2-40B4-BE49-F238E27FC236}">
                      <a16:creationId xmlns:a16="http://schemas.microsoft.com/office/drawing/2014/main" id="{DFA140E6-4E7A-71AA-923F-53DED00CC2D1}"/>
                    </a:ext>
                  </a:extLst>
                </p:cNvPr>
                <p:cNvSpPr txBox="1"/>
                <p:nvPr/>
              </p:nvSpPr>
              <p:spPr>
                <a:xfrm>
                  <a:off x="1926760" y="1297131"/>
                  <a:ext cx="53572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</a:t>
                  </a:r>
                  <a:r>
                    <a:rPr lang="en-US" sz="2400" i="1" dirty="0">
                      <a:solidFill>
                        <a:schemeClr val="bg1"/>
                      </a:solidFill>
                    </a:rPr>
                    <a:t>n</a:t>
                  </a:r>
                  <a:r>
                    <a:rPr lang="en-US" sz="2400" dirty="0">
                      <a:solidFill>
                        <a:schemeClr val="bg1"/>
                      </a:solidFill>
                    </a:rPr>
                    <a:t>]</a:t>
                  </a:r>
                </a:p>
              </p:txBody>
            </p:sp>
          </p:grpSp>
        </p:grpSp>
        <p:grpSp>
          <p:nvGrpSpPr>
            <p:cNvPr id="201" name="Group 200">
              <a:extLst>
                <a:ext uri="{FF2B5EF4-FFF2-40B4-BE49-F238E27FC236}">
                  <a16:creationId xmlns:a16="http://schemas.microsoft.com/office/drawing/2014/main" id="{22A85C55-F206-9E26-ECB4-928D60632F6B}"/>
                </a:ext>
              </a:extLst>
            </p:cNvPr>
            <p:cNvGrpSpPr/>
            <p:nvPr/>
          </p:nvGrpSpPr>
          <p:grpSpPr>
            <a:xfrm rot="5400000">
              <a:off x="9209766" y="1835089"/>
              <a:ext cx="74762" cy="358596"/>
              <a:chOff x="2369389" y="3858883"/>
              <a:chExt cx="149524" cy="626852"/>
            </a:xfrm>
            <a:solidFill>
              <a:schemeClr val="bg1"/>
            </a:solidFill>
          </p:grpSpPr>
          <p:sp>
            <p:nvSpPr>
              <p:cNvPr id="202" name="Oval 201">
                <a:extLst>
                  <a:ext uri="{FF2B5EF4-FFF2-40B4-BE49-F238E27FC236}">
                    <a16:creationId xmlns:a16="http://schemas.microsoft.com/office/drawing/2014/main" id="{BF474C12-56DF-0DF5-735D-FF39AD57859B}"/>
                  </a:ext>
                </a:extLst>
              </p:cNvPr>
              <p:cNvSpPr/>
              <p:nvPr/>
            </p:nvSpPr>
            <p:spPr>
              <a:xfrm>
                <a:off x="2369389" y="3858883"/>
                <a:ext cx="149524" cy="161026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3" name="Oval 202">
                <a:extLst>
                  <a:ext uri="{FF2B5EF4-FFF2-40B4-BE49-F238E27FC236}">
                    <a16:creationId xmlns:a16="http://schemas.microsoft.com/office/drawing/2014/main" id="{B561C819-8CBA-8FE3-B4C7-71EB6F43F009}"/>
                  </a:ext>
                </a:extLst>
              </p:cNvPr>
              <p:cNvSpPr/>
              <p:nvPr/>
            </p:nvSpPr>
            <p:spPr>
              <a:xfrm>
                <a:off x="2369389" y="4091796"/>
                <a:ext cx="149524" cy="161026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4" name="Oval 203">
                <a:extLst>
                  <a:ext uri="{FF2B5EF4-FFF2-40B4-BE49-F238E27FC236}">
                    <a16:creationId xmlns:a16="http://schemas.microsoft.com/office/drawing/2014/main" id="{34EF0FA5-06CA-29D5-AA1A-A56744EE8FEC}"/>
                  </a:ext>
                </a:extLst>
              </p:cNvPr>
              <p:cNvSpPr/>
              <p:nvPr/>
            </p:nvSpPr>
            <p:spPr>
              <a:xfrm>
                <a:off x="2369389" y="4324709"/>
                <a:ext cx="149524" cy="161026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29" name="Group 228">
            <a:extLst>
              <a:ext uri="{FF2B5EF4-FFF2-40B4-BE49-F238E27FC236}">
                <a16:creationId xmlns:a16="http://schemas.microsoft.com/office/drawing/2014/main" id="{F9099052-D6C5-0FAE-305D-9BBCCE7622C2}"/>
              </a:ext>
            </a:extLst>
          </p:cNvPr>
          <p:cNvGrpSpPr/>
          <p:nvPr/>
        </p:nvGrpSpPr>
        <p:grpSpPr>
          <a:xfrm>
            <a:off x="7660972" y="4696786"/>
            <a:ext cx="3948035" cy="772525"/>
            <a:chOff x="7705422" y="1734672"/>
            <a:chExt cx="3948035" cy="772525"/>
          </a:xfrm>
        </p:grpSpPr>
        <p:grpSp>
          <p:nvGrpSpPr>
            <p:cNvPr id="230" name="Group 229">
              <a:extLst>
                <a:ext uri="{FF2B5EF4-FFF2-40B4-BE49-F238E27FC236}">
                  <a16:creationId xmlns:a16="http://schemas.microsoft.com/office/drawing/2014/main" id="{8CF77C86-0A18-B762-D533-597CD792F4DC}"/>
                </a:ext>
              </a:extLst>
            </p:cNvPr>
            <p:cNvGrpSpPr/>
            <p:nvPr/>
          </p:nvGrpSpPr>
          <p:grpSpPr>
            <a:xfrm>
              <a:off x="7705422" y="1734672"/>
              <a:ext cx="3384860" cy="761023"/>
              <a:chOff x="8460164" y="1746174"/>
              <a:chExt cx="3384860" cy="761023"/>
            </a:xfrm>
          </p:grpSpPr>
          <p:grpSp>
            <p:nvGrpSpPr>
              <p:cNvPr id="248" name="Group 247">
                <a:extLst>
                  <a:ext uri="{FF2B5EF4-FFF2-40B4-BE49-F238E27FC236}">
                    <a16:creationId xmlns:a16="http://schemas.microsoft.com/office/drawing/2014/main" id="{FB2C1492-C53D-0D2B-CDDF-F36A7F748014}"/>
                  </a:ext>
                </a:extLst>
              </p:cNvPr>
              <p:cNvGrpSpPr/>
              <p:nvPr/>
            </p:nvGrpSpPr>
            <p:grpSpPr>
              <a:xfrm>
                <a:off x="8460164" y="1746174"/>
                <a:ext cx="2162717" cy="756752"/>
                <a:chOff x="1363585" y="1297131"/>
                <a:chExt cx="2162717" cy="756752"/>
              </a:xfrm>
            </p:grpSpPr>
            <p:sp>
              <p:nvSpPr>
                <p:cNvPr id="258" name="Rectangle 257">
                  <a:extLst>
                    <a:ext uri="{FF2B5EF4-FFF2-40B4-BE49-F238E27FC236}">
                      <a16:creationId xmlns:a16="http://schemas.microsoft.com/office/drawing/2014/main" id="{C635FBAB-9BEE-B571-0C5F-73CC3722D1D2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259" name="TextBox 258">
                  <a:extLst>
                    <a:ext uri="{FF2B5EF4-FFF2-40B4-BE49-F238E27FC236}">
                      <a16:creationId xmlns:a16="http://schemas.microsoft.com/office/drawing/2014/main" id="{7E3FA099-D8F8-3913-4D29-9A9F7B5BDA44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[1]</a:t>
                  </a:r>
                </a:p>
              </p:txBody>
            </p:sp>
          </p:grpSp>
          <p:grpSp>
            <p:nvGrpSpPr>
              <p:cNvPr id="249" name="Group 248">
                <a:extLst>
                  <a:ext uri="{FF2B5EF4-FFF2-40B4-BE49-F238E27FC236}">
                    <a16:creationId xmlns:a16="http://schemas.microsoft.com/office/drawing/2014/main" id="{F969A419-A549-7EA3-7162-7754FEA0D959}"/>
                  </a:ext>
                </a:extLst>
              </p:cNvPr>
              <p:cNvGrpSpPr/>
              <p:nvPr/>
            </p:nvGrpSpPr>
            <p:grpSpPr>
              <a:xfrm>
                <a:off x="8865605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256" name="Rectangle 255">
                  <a:extLst>
                    <a:ext uri="{FF2B5EF4-FFF2-40B4-BE49-F238E27FC236}">
                      <a16:creationId xmlns:a16="http://schemas.microsoft.com/office/drawing/2014/main" id="{94EC0A4C-32C8-7D85-18D8-B1212DB33FD4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257" name="TextBox 256">
                  <a:extLst>
                    <a:ext uri="{FF2B5EF4-FFF2-40B4-BE49-F238E27FC236}">
                      <a16:creationId xmlns:a16="http://schemas.microsoft.com/office/drawing/2014/main" id="{F51E9DD6-149B-E4DE-E19C-C7144264C132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[2]</a:t>
                  </a:r>
                </a:p>
              </p:txBody>
            </p:sp>
          </p:grpSp>
          <p:grpSp>
            <p:nvGrpSpPr>
              <p:cNvPr id="250" name="Group 249">
                <a:extLst>
                  <a:ext uri="{FF2B5EF4-FFF2-40B4-BE49-F238E27FC236}">
                    <a16:creationId xmlns:a16="http://schemas.microsoft.com/office/drawing/2014/main" id="{DD8498FF-E9BA-284C-33C3-F28771D08D90}"/>
                  </a:ext>
                </a:extLst>
              </p:cNvPr>
              <p:cNvGrpSpPr/>
              <p:nvPr/>
            </p:nvGrpSpPr>
            <p:grpSpPr>
              <a:xfrm>
                <a:off x="9270253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254" name="Rectangle 253">
                  <a:extLst>
                    <a:ext uri="{FF2B5EF4-FFF2-40B4-BE49-F238E27FC236}">
                      <a16:creationId xmlns:a16="http://schemas.microsoft.com/office/drawing/2014/main" id="{A7E662A6-C1EF-C627-1773-DDE766D234C1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255" name="TextBox 254">
                  <a:extLst>
                    <a:ext uri="{FF2B5EF4-FFF2-40B4-BE49-F238E27FC236}">
                      <a16:creationId xmlns:a16="http://schemas.microsoft.com/office/drawing/2014/main" id="{C9A09145-E9FB-0F8C-CECA-D45040879855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[3]</a:t>
                  </a:r>
                </a:p>
              </p:txBody>
            </p:sp>
          </p:grpSp>
          <p:grpSp>
            <p:nvGrpSpPr>
              <p:cNvPr id="251" name="Group 250">
                <a:extLst>
                  <a:ext uri="{FF2B5EF4-FFF2-40B4-BE49-F238E27FC236}">
                    <a16:creationId xmlns:a16="http://schemas.microsoft.com/office/drawing/2014/main" id="{B160158D-A0AF-CA4F-EEC7-C7EDFAA7784B}"/>
                  </a:ext>
                </a:extLst>
              </p:cNvPr>
              <p:cNvGrpSpPr/>
              <p:nvPr/>
            </p:nvGrpSpPr>
            <p:grpSpPr>
              <a:xfrm>
                <a:off x="9682307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252" name="Rectangle 251">
                  <a:extLst>
                    <a:ext uri="{FF2B5EF4-FFF2-40B4-BE49-F238E27FC236}">
                      <a16:creationId xmlns:a16="http://schemas.microsoft.com/office/drawing/2014/main" id="{BD0053A1-80A4-580D-BFA7-D32BCC93E1A6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253" name="TextBox 252">
                  <a:extLst>
                    <a:ext uri="{FF2B5EF4-FFF2-40B4-BE49-F238E27FC236}">
                      <a16:creationId xmlns:a16="http://schemas.microsoft.com/office/drawing/2014/main" id="{CFCE3D10-271F-4226-F3D4-0825849CFB07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3572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</a:t>
                  </a:r>
                  <a:r>
                    <a:rPr lang="en-US" sz="2400" i="1" dirty="0">
                      <a:solidFill>
                        <a:schemeClr val="bg1"/>
                      </a:solidFill>
                    </a:rPr>
                    <a:t>n</a:t>
                  </a:r>
                  <a:r>
                    <a:rPr lang="en-US" sz="2400" dirty="0">
                      <a:solidFill>
                        <a:schemeClr val="bg1"/>
                      </a:solidFill>
                    </a:rPr>
                    <a:t>]</a:t>
                  </a:r>
                </a:p>
              </p:txBody>
            </p:sp>
          </p:grpSp>
        </p:grpSp>
        <p:grpSp>
          <p:nvGrpSpPr>
            <p:cNvPr id="231" name="Group 230">
              <a:extLst>
                <a:ext uri="{FF2B5EF4-FFF2-40B4-BE49-F238E27FC236}">
                  <a16:creationId xmlns:a16="http://schemas.microsoft.com/office/drawing/2014/main" id="{396000CF-5B44-E366-DB1B-D67F36F7E865}"/>
                </a:ext>
              </a:extLst>
            </p:cNvPr>
            <p:cNvGrpSpPr/>
            <p:nvPr/>
          </p:nvGrpSpPr>
          <p:grpSpPr>
            <a:xfrm>
              <a:off x="7705422" y="1746174"/>
              <a:ext cx="3948035" cy="761023"/>
              <a:chOff x="8460164" y="1746174"/>
              <a:chExt cx="3948035" cy="761023"/>
            </a:xfrm>
          </p:grpSpPr>
          <p:grpSp>
            <p:nvGrpSpPr>
              <p:cNvPr id="236" name="Group 235">
                <a:extLst>
                  <a:ext uri="{FF2B5EF4-FFF2-40B4-BE49-F238E27FC236}">
                    <a16:creationId xmlns:a16="http://schemas.microsoft.com/office/drawing/2014/main" id="{0391DECF-AD1A-926D-13BB-8959C57BDC62}"/>
                  </a:ext>
                </a:extLst>
              </p:cNvPr>
              <p:cNvGrpSpPr/>
              <p:nvPr/>
            </p:nvGrpSpPr>
            <p:grpSpPr>
              <a:xfrm>
                <a:off x="8460164" y="1746174"/>
                <a:ext cx="2162717" cy="756752"/>
                <a:chOff x="1363585" y="1297131"/>
                <a:chExt cx="2162717" cy="756752"/>
              </a:xfrm>
            </p:grpSpPr>
            <p:sp>
              <p:nvSpPr>
                <p:cNvPr id="246" name="Rectangle 245">
                  <a:extLst>
                    <a:ext uri="{FF2B5EF4-FFF2-40B4-BE49-F238E27FC236}">
                      <a16:creationId xmlns:a16="http://schemas.microsoft.com/office/drawing/2014/main" id="{E9C66CC9-8E0A-8BA1-4A14-64604BBEB616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247" name="TextBox 246">
                  <a:extLst>
                    <a:ext uri="{FF2B5EF4-FFF2-40B4-BE49-F238E27FC236}">
                      <a16:creationId xmlns:a16="http://schemas.microsoft.com/office/drawing/2014/main" id="{B55FA472-FE3A-6FB5-EE4F-2AE32E5919D7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[1]</a:t>
                  </a:r>
                </a:p>
              </p:txBody>
            </p:sp>
          </p:grpSp>
          <p:grpSp>
            <p:nvGrpSpPr>
              <p:cNvPr id="237" name="Group 236">
                <a:extLst>
                  <a:ext uri="{FF2B5EF4-FFF2-40B4-BE49-F238E27FC236}">
                    <a16:creationId xmlns:a16="http://schemas.microsoft.com/office/drawing/2014/main" id="{CE92501E-004B-DD90-EBDF-672748485534}"/>
                  </a:ext>
                </a:extLst>
              </p:cNvPr>
              <p:cNvGrpSpPr/>
              <p:nvPr/>
            </p:nvGrpSpPr>
            <p:grpSpPr>
              <a:xfrm>
                <a:off x="8865605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244" name="Rectangle 243">
                  <a:extLst>
                    <a:ext uri="{FF2B5EF4-FFF2-40B4-BE49-F238E27FC236}">
                      <a16:creationId xmlns:a16="http://schemas.microsoft.com/office/drawing/2014/main" id="{633F9F7B-C33C-0B28-72DF-6C3EF4552D0D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245" name="TextBox 244">
                  <a:extLst>
                    <a:ext uri="{FF2B5EF4-FFF2-40B4-BE49-F238E27FC236}">
                      <a16:creationId xmlns:a16="http://schemas.microsoft.com/office/drawing/2014/main" id="{5BB49B45-A2B2-266F-11F5-B14DA5BE2600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[2]</a:t>
                  </a:r>
                </a:p>
              </p:txBody>
            </p:sp>
          </p:grpSp>
          <p:grpSp>
            <p:nvGrpSpPr>
              <p:cNvPr id="238" name="Group 237">
                <a:extLst>
                  <a:ext uri="{FF2B5EF4-FFF2-40B4-BE49-F238E27FC236}">
                    <a16:creationId xmlns:a16="http://schemas.microsoft.com/office/drawing/2014/main" id="{5639CFA7-AF46-2B00-8FAC-3616879F931B}"/>
                  </a:ext>
                </a:extLst>
              </p:cNvPr>
              <p:cNvGrpSpPr/>
              <p:nvPr/>
            </p:nvGrpSpPr>
            <p:grpSpPr>
              <a:xfrm>
                <a:off x="9270253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242" name="Rectangle 241">
                  <a:extLst>
                    <a:ext uri="{FF2B5EF4-FFF2-40B4-BE49-F238E27FC236}">
                      <a16:creationId xmlns:a16="http://schemas.microsoft.com/office/drawing/2014/main" id="{E80EE526-C658-B656-F176-EEDEB8163396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endParaRPr lang="en-US" sz="2000" dirty="0"/>
                </a:p>
              </p:txBody>
            </p:sp>
            <p:sp>
              <p:nvSpPr>
                <p:cNvPr id="243" name="TextBox 242">
                  <a:extLst>
                    <a:ext uri="{FF2B5EF4-FFF2-40B4-BE49-F238E27FC236}">
                      <a16:creationId xmlns:a16="http://schemas.microsoft.com/office/drawing/2014/main" id="{8AB2D3AB-DBDC-EE94-1504-34734D8882AE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[3]</a:t>
                  </a:r>
                </a:p>
              </p:txBody>
            </p:sp>
          </p:grpSp>
          <p:grpSp>
            <p:nvGrpSpPr>
              <p:cNvPr id="239" name="Group 238">
                <a:extLst>
                  <a:ext uri="{FF2B5EF4-FFF2-40B4-BE49-F238E27FC236}">
                    <a16:creationId xmlns:a16="http://schemas.microsoft.com/office/drawing/2014/main" id="{D30C6603-E25B-9831-3F01-CD885853C4EE}"/>
                  </a:ext>
                </a:extLst>
              </p:cNvPr>
              <p:cNvGrpSpPr/>
              <p:nvPr/>
            </p:nvGrpSpPr>
            <p:grpSpPr>
              <a:xfrm>
                <a:off x="10245482" y="1750445"/>
                <a:ext cx="2162717" cy="756752"/>
                <a:chOff x="1926760" y="1297131"/>
                <a:chExt cx="2162717" cy="756752"/>
              </a:xfrm>
            </p:grpSpPr>
            <p:sp>
              <p:nvSpPr>
                <p:cNvPr id="240" name="Rectangle 239">
                  <a:extLst>
                    <a:ext uri="{FF2B5EF4-FFF2-40B4-BE49-F238E27FC236}">
                      <a16:creationId xmlns:a16="http://schemas.microsoft.com/office/drawing/2014/main" id="{B09648DD-BD65-B4B8-30E6-6617B2AA5CFF}"/>
                    </a:ext>
                  </a:extLst>
                </p:cNvPr>
                <p:cNvSpPr/>
                <p:nvPr/>
              </p:nvSpPr>
              <p:spPr>
                <a:xfrm>
                  <a:off x="1988701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241" name="TextBox 240">
                  <a:extLst>
                    <a:ext uri="{FF2B5EF4-FFF2-40B4-BE49-F238E27FC236}">
                      <a16:creationId xmlns:a16="http://schemas.microsoft.com/office/drawing/2014/main" id="{4C1FD001-DE70-DC4C-0C7A-BAE05617925A}"/>
                    </a:ext>
                  </a:extLst>
                </p:cNvPr>
                <p:cNvSpPr txBox="1"/>
                <p:nvPr/>
              </p:nvSpPr>
              <p:spPr>
                <a:xfrm>
                  <a:off x="1926760" y="1297131"/>
                  <a:ext cx="53572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</a:t>
                  </a:r>
                  <a:r>
                    <a:rPr lang="en-US" sz="2400" i="1" dirty="0">
                      <a:solidFill>
                        <a:schemeClr val="bg1"/>
                      </a:solidFill>
                    </a:rPr>
                    <a:t>n</a:t>
                  </a:r>
                  <a:r>
                    <a:rPr lang="en-US" sz="2400" dirty="0">
                      <a:solidFill>
                        <a:schemeClr val="bg1"/>
                      </a:solidFill>
                    </a:rPr>
                    <a:t>]</a:t>
                  </a:r>
                </a:p>
              </p:txBody>
            </p:sp>
          </p:grpSp>
        </p:grpSp>
        <p:grpSp>
          <p:nvGrpSpPr>
            <p:cNvPr id="232" name="Group 231">
              <a:extLst>
                <a:ext uri="{FF2B5EF4-FFF2-40B4-BE49-F238E27FC236}">
                  <a16:creationId xmlns:a16="http://schemas.microsoft.com/office/drawing/2014/main" id="{B97438F5-FDC0-D000-2D6C-8D6991B668F2}"/>
                </a:ext>
              </a:extLst>
            </p:cNvPr>
            <p:cNvGrpSpPr/>
            <p:nvPr/>
          </p:nvGrpSpPr>
          <p:grpSpPr>
            <a:xfrm rot="5400000">
              <a:off x="9209766" y="1835089"/>
              <a:ext cx="74762" cy="358596"/>
              <a:chOff x="2369389" y="3858883"/>
              <a:chExt cx="149524" cy="626852"/>
            </a:xfrm>
            <a:solidFill>
              <a:schemeClr val="bg1"/>
            </a:solidFill>
          </p:grpSpPr>
          <p:sp>
            <p:nvSpPr>
              <p:cNvPr id="233" name="Oval 232">
                <a:extLst>
                  <a:ext uri="{FF2B5EF4-FFF2-40B4-BE49-F238E27FC236}">
                    <a16:creationId xmlns:a16="http://schemas.microsoft.com/office/drawing/2014/main" id="{2F2F6D3F-F11D-C4C0-3C0B-0EBA931F93C4}"/>
                  </a:ext>
                </a:extLst>
              </p:cNvPr>
              <p:cNvSpPr/>
              <p:nvPr/>
            </p:nvSpPr>
            <p:spPr>
              <a:xfrm>
                <a:off x="2369389" y="3858883"/>
                <a:ext cx="149524" cy="161026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4" name="Oval 233">
                <a:extLst>
                  <a:ext uri="{FF2B5EF4-FFF2-40B4-BE49-F238E27FC236}">
                    <a16:creationId xmlns:a16="http://schemas.microsoft.com/office/drawing/2014/main" id="{AB50F784-B692-04A7-DFDC-22E355456025}"/>
                  </a:ext>
                </a:extLst>
              </p:cNvPr>
              <p:cNvSpPr/>
              <p:nvPr/>
            </p:nvSpPr>
            <p:spPr>
              <a:xfrm>
                <a:off x="2369389" y="4091796"/>
                <a:ext cx="149524" cy="161026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5" name="Oval 234">
                <a:extLst>
                  <a:ext uri="{FF2B5EF4-FFF2-40B4-BE49-F238E27FC236}">
                    <a16:creationId xmlns:a16="http://schemas.microsoft.com/office/drawing/2014/main" id="{969A3372-A72F-74BC-981B-FED9C77E56C7}"/>
                  </a:ext>
                </a:extLst>
              </p:cNvPr>
              <p:cNvSpPr/>
              <p:nvPr/>
            </p:nvSpPr>
            <p:spPr>
              <a:xfrm>
                <a:off x="2369389" y="4324709"/>
                <a:ext cx="149524" cy="161026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Arrow: Left 1">
            <a:extLst>
              <a:ext uri="{FF2B5EF4-FFF2-40B4-BE49-F238E27FC236}">
                <a16:creationId xmlns:a16="http://schemas.microsoft.com/office/drawing/2014/main" id="{8392B709-61A5-02EE-ECD1-38B317632AAE}"/>
              </a:ext>
            </a:extLst>
          </p:cNvPr>
          <p:cNvSpPr/>
          <p:nvPr/>
        </p:nvSpPr>
        <p:spPr>
          <a:xfrm rot="19629902">
            <a:off x="3703800" y="1279151"/>
            <a:ext cx="5552544" cy="1307229"/>
          </a:xfrm>
          <a:prstGeom prst="leftArrow">
            <a:avLst>
              <a:gd name="adj1" fmla="val 77212"/>
              <a:gd name="adj2" fmla="val 50000"/>
            </a:avLst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Indexing with single square brackets will get you the requested references, which will always return another list (even if it is just one element)</a:t>
            </a:r>
          </a:p>
        </p:txBody>
      </p:sp>
      <p:sp>
        <p:nvSpPr>
          <p:cNvPr id="3" name="Arrow: Left 2">
            <a:extLst>
              <a:ext uri="{FF2B5EF4-FFF2-40B4-BE49-F238E27FC236}">
                <a16:creationId xmlns:a16="http://schemas.microsoft.com/office/drawing/2014/main" id="{B475EC73-B81D-D31E-7F64-9FF37890929A}"/>
              </a:ext>
            </a:extLst>
          </p:cNvPr>
          <p:cNvSpPr/>
          <p:nvPr/>
        </p:nvSpPr>
        <p:spPr>
          <a:xfrm rot="19622033">
            <a:off x="5989872" y="1484973"/>
            <a:ext cx="5552544" cy="1190609"/>
          </a:xfrm>
          <a:prstGeom prst="leftArrow">
            <a:avLst>
              <a:gd name="adj1" fmla="val 77212"/>
              <a:gd name="adj2" fmla="val 50000"/>
            </a:avLst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Indexing with double square brackets will get you the contents of a given reference, which will return the data type of those contents</a:t>
            </a:r>
          </a:p>
        </p:txBody>
      </p:sp>
    </p:spTree>
    <p:extLst>
      <p:ext uri="{BB962C8B-B14F-4D97-AF65-F5344CB8AC3E}">
        <p14:creationId xmlns:p14="http://schemas.microsoft.com/office/powerpoint/2010/main" val="2904425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B98E6BC1-C647-4BD0-A87C-1390989F6949}"/>
              </a:ext>
            </a:extLst>
          </p:cNvPr>
          <p:cNvGrpSpPr/>
          <p:nvPr/>
        </p:nvGrpSpPr>
        <p:grpSpPr>
          <a:xfrm>
            <a:off x="720078" y="1728451"/>
            <a:ext cx="2162717" cy="756752"/>
            <a:chOff x="1363585" y="1297131"/>
            <a:chExt cx="2162717" cy="756752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ACE3A26-882C-4A5F-BE72-9886DFE7F203}"/>
                </a:ext>
              </a:extLst>
            </p:cNvPr>
            <p:cNvSpPr/>
            <p:nvPr/>
          </p:nvSpPr>
          <p:spPr>
            <a:xfrm>
              <a:off x="1425526" y="1341120"/>
              <a:ext cx="2100776" cy="7127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1"/>
            <a:lstStyle/>
            <a:p>
              <a:pPr algn="ctr"/>
              <a:r>
                <a:rPr lang="en-US" sz="2000" dirty="0"/>
                <a:t>Real number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F43AD52-1660-495E-80AA-7DE227C6FBAF}"/>
                </a:ext>
              </a:extLst>
            </p:cNvPr>
            <p:cNvSpPr txBox="1"/>
            <p:nvPr/>
          </p:nvSpPr>
          <p:spPr>
            <a:xfrm>
              <a:off x="1363585" y="1297131"/>
              <a:ext cx="52931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</a:rPr>
                <a:t>[1]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4B013A2-80BC-4498-97C4-E55B8B489922}"/>
              </a:ext>
            </a:extLst>
          </p:cNvPr>
          <p:cNvGrpSpPr/>
          <p:nvPr/>
        </p:nvGrpSpPr>
        <p:grpSpPr>
          <a:xfrm>
            <a:off x="720078" y="2520038"/>
            <a:ext cx="2162717" cy="756752"/>
            <a:chOff x="1363585" y="1297131"/>
            <a:chExt cx="2162717" cy="756752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713863C-E2E7-424E-85F7-52B0A1F10604}"/>
                </a:ext>
              </a:extLst>
            </p:cNvPr>
            <p:cNvSpPr/>
            <p:nvPr/>
          </p:nvSpPr>
          <p:spPr>
            <a:xfrm>
              <a:off x="1425526" y="1341120"/>
              <a:ext cx="2100776" cy="7127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1"/>
            <a:lstStyle/>
            <a:p>
              <a:pPr algn="ctr"/>
              <a:r>
                <a:rPr lang="en-US" sz="2000" dirty="0"/>
                <a:t>Real number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011A6CC-3ACA-457E-BCFF-9D5065355B2B}"/>
                </a:ext>
              </a:extLst>
            </p:cNvPr>
            <p:cNvSpPr txBox="1"/>
            <p:nvPr/>
          </p:nvSpPr>
          <p:spPr>
            <a:xfrm>
              <a:off x="1363585" y="1297131"/>
              <a:ext cx="52931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</a:rPr>
                <a:t>[2]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015041A-8545-4CD4-9D6F-B92A5BCE3FC7}"/>
              </a:ext>
            </a:extLst>
          </p:cNvPr>
          <p:cNvGrpSpPr/>
          <p:nvPr/>
        </p:nvGrpSpPr>
        <p:grpSpPr>
          <a:xfrm>
            <a:off x="720078" y="3311625"/>
            <a:ext cx="2162717" cy="756752"/>
            <a:chOff x="1363585" y="1297131"/>
            <a:chExt cx="2162717" cy="756752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E4EFDBD0-AA07-4BDE-8A68-3EDCC3B4437D}"/>
                </a:ext>
              </a:extLst>
            </p:cNvPr>
            <p:cNvSpPr/>
            <p:nvPr/>
          </p:nvSpPr>
          <p:spPr>
            <a:xfrm>
              <a:off x="1425526" y="1341120"/>
              <a:ext cx="2100776" cy="7127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1"/>
            <a:lstStyle/>
            <a:p>
              <a:pPr algn="ctr"/>
              <a:r>
                <a:rPr lang="en-US" sz="2000" dirty="0"/>
                <a:t>Real number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C0CACFB-AE3C-4665-9950-E4A07895E46B}"/>
                </a:ext>
              </a:extLst>
            </p:cNvPr>
            <p:cNvSpPr txBox="1"/>
            <p:nvPr/>
          </p:nvSpPr>
          <p:spPr>
            <a:xfrm>
              <a:off x="1363585" y="1297131"/>
              <a:ext cx="52931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</a:rPr>
                <a:t>[3]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5D25FE9-FBB3-4272-BBA8-548E6DCF2AF5}"/>
              </a:ext>
            </a:extLst>
          </p:cNvPr>
          <p:cNvGrpSpPr/>
          <p:nvPr/>
        </p:nvGrpSpPr>
        <p:grpSpPr>
          <a:xfrm>
            <a:off x="1725882" y="4134926"/>
            <a:ext cx="149524" cy="626852"/>
            <a:chOff x="2369389" y="3858883"/>
            <a:chExt cx="149524" cy="626852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5E0E807-9A74-48A5-88B6-37D3622F064A}"/>
                </a:ext>
              </a:extLst>
            </p:cNvPr>
            <p:cNvSpPr/>
            <p:nvPr/>
          </p:nvSpPr>
          <p:spPr>
            <a:xfrm>
              <a:off x="2369389" y="3858883"/>
              <a:ext cx="149524" cy="16102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AE32B716-5673-4BCD-A82D-B7EEF81FD851}"/>
                </a:ext>
              </a:extLst>
            </p:cNvPr>
            <p:cNvSpPr/>
            <p:nvPr/>
          </p:nvSpPr>
          <p:spPr>
            <a:xfrm>
              <a:off x="2369389" y="4091796"/>
              <a:ext cx="149524" cy="16102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1BFCAB3A-E92C-4EE2-A831-59EC4A8BC945}"/>
                </a:ext>
              </a:extLst>
            </p:cNvPr>
            <p:cNvSpPr/>
            <p:nvPr/>
          </p:nvSpPr>
          <p:spPr>
            <a:xfrm>
              <a:off x="2369389" y="4324709"/>
              <a:ext cx="149524" cy="16102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382E4A9-C5EF-4790-8EFB-BB54B97E8D52}"/>
              </a:ext>
            </a:extLst>
          </p:cNvPr>
          <p:cNvGrpSpPr/>
          <p:nvPr/>
        </p:nvGrpSpPr>
        <p:grpSpPr>
          <a:xfrm>
            <a:off x="719285" y="4761778"/>
            <a:ext cx="2162717" cy="756752"/>
            <a:chOff x="1363585" y="1297131"/>
            <a:chExt cx="2162717" cy="756752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022F96B1-8505-48DE-B035-359ADDD379C8}"/>
                </a:ext>
              </a:extLst>
            </p:cNvPr>
            <p:cNvSpPr/>
            <p:nvPr/>
          </p:nvSpPr>
          <p:spPr>
            <a:xfrm>
              <a:off x="1425526" y="1341120"/>
              <a:ext cx="2100776" cy="7127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1"/>
            <a:lstStyle/>
            <a:p>
              <a:pPr algn="ctr"/>
              <a:r>
                <a:rPr lang="en-US" sz="2000" dirty="0"/>
                <a:t>Real number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53237FA-11AE-44F1-B4AD-6CF86666E629}"/>
                </a:ext>
              </a:extLst>
            </p:cNvPr>
            <p:cNvSpPr txBox="1"/>
            <p:nvPr/>
          </p:nvSpPr>
          <p:spPr>
            <a:xfrm>
              <a:off x="1363585" y="1297131"/>
              <a:ext cx="5357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</a:rPr>
                <a:t>[</a:t>
              </a:r>
              <a:r>
                <a:rPr lang="en-US" sz="2400" i="1" dirty="0">
                  <a:solidFill>
                    <a:schemeClr val="bg1"/>
                  </a:solidFill>
                </a:rPr>
                <a:t>n</a:t>
              </a:r>
              <a:r>
                <a:rPr lang="en-US" sz="2400" dirty="0">
                  <a:solidFill>
                    <a:schemeClr val="bg1"/>
                  </a:solidFill>
                </a:rPr>
                <a:t>]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35312947-AC10-4742-87AE-D03433D41FB3}"/>
              </a:ext>
            </a:extLst>
          </p:cNvPr>
          <p:cNvSpPr txBox="1"/>
          <p:nvPr/>
        </p:nvSpPr>
        <p:spPr>
          <a:xfrm>
            <a:off x="894210" y="989809"/>
            <a:ext cx="1874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Atomic vector of mode “double”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DDBD222-FE43-4E5C-9985-DF52D36764B9}"/>
              </a:ext>
            </a:extLst>
          </p:cNvPr>
          <p:cNvSpPr txBox="1"/>
          <p:nvPr/>
        </p:nvSpPr>
        <p:spPr>
          <a:xfrm>
            <a:off x="3537140" y="700712"/>
            <a:ext cx="23773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Vector of mode “list” that references arbitrary R objects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BF59261-407E-4C70-B0F1-4AB30ED4ACA2}"/>
              </a:ext>
            </a:extLst>
          </p:cNvPr>
          <p:cNvGrpSpPr/>
          <p:nvPr/>
        </p:nvGrpSpPr>
        <p:grpSpPr>
          <a:xfrm>
            <a:off x="3645272" y="1728451"/>
            <a:ext cx="2162717" cy="756752"/>
            <a:chOff x="1363585" y="1297131"/>
            <a:chExt cx="2162717" cy="75675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0BCCBF66-8C7D-4C76-9D53-0D9A67E5CE8D}"/>
                </a:ext>
              </a:extLst>
            </p:cNvPr>
            <p:cNvSpPr/>
            <p:nvPr/>
          </p:nvSpPr>
          <p:spPr>
            <a:xfrm>
              <a:off x="1425526" y="1341120"/>
              <a:ext cx="2100776" cy="7127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1"/>
            <a:lstStyle/>
            <a:p>
              <a:pPr algn="ctr"/>
              <a:r>
                <a:rPr lang="en-US" sz="2000" dirty="0"/>
                <a:t>RAM address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357DBC60-EF96-4D7E-B050-DD1493E3902B}"/>
                </a:ext>
              </a:extLst>
            </p:cNvPr>
            <p:cNvSpPr txBox="1"/>
            <p:nvPr/>
          </p:nvSpPr>
          <p:spPr>
            <a:xfrm>
              <a:off x="1363585" y="1297131"/>
              <a:ext cx="52931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</a:rPr>
                <a:t>[1]</a:t>
              </a: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ADFD6529-8708-42A6-AFAA-5F1778982450}"/>
              </a:ext>
            </a:extLst>
          </p:cNvPr>
          <p:cNvGrpSpPr/>
          <p:nvPr/>
        </p:nvGrpSpPr>
        <p:grpSpPr>
          <a:xfrm>
            <a:off x="3645272" y="2520038"/>
            <a:ext cx="2162717" cy="756752"/>
            <a:chOff x="1363585" y="1297131"/>
            <a:chExt cx="2162717" cy="756752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F6FBC3F4-55B8-4C3F-9DAB-B5E2FBD167C9}"/>
                </a:ext>
              </a:extLst>
            </p:cNvPr>
            <p:cNvSpPr/>
            <p:nvPr/>
          </p:nvSpPr>
          <p:spPr>
            <a:xfrm>
              <a:off x="1425526" y="1341120"/>
              <a:ext cx="2100776" cy="7127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1"/>
            <a:lstStyle/>
            <a:p>
              <a:pPr algn="ctr"/>
              <a:r>
                <a:rPr lang="en-US" sz="2000" dirty="0"/>
                <a:t>RAM address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03526C5A-146D-41B1-B4F8-B036182230E3}"/>
                </a:ext>
              </a:extLst>
            </p:cNvPr>
            <p:cNvSpPr txBox="1"/>
            <p:nvPr/>
          </p:nvSpPr>
          <p:spPr>
            <a:xfrm>
              <a:off x="1363585" y="1297131"/>
              <a:ext cx="52931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</a:rPr>
                <a:t>[2]</a:t>
              </a: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4FBDAAA5-197E-410D-BAF1-BECA038BFF3F}"/>
              </a:ext>
            </a:extLst>
          </p:cNvPr>
          <p:cNvGrpSpPr/>
          <p:nvPr/>
        </p:nvGrpSpPr>
        <p:grpSpPr>
          <a:xfrm>
            <a:off x="3645272" y="3311625"/>
            <a:ext cx="2162717" cy="756752"/>
            <a:chOff x="1363585" y="1297131"/>
            <a:chExt cx="2162717" cy="756752"/>
          </a:xfrm>
        </p:grpSpPr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88C250F6-DB93-493F-A4C0-50ADBE717BB1}"/>
                </a:ext>
              </a:extLst>
            </p:cNvPr>
            <p:cNvSpPr/>
            <p:nvPr/>
          </p:nvSpPr>
          <p:spPr>
            <a:xfrm>
              <a:off x="1425526" y="1341120"/>
              <a:ext cx="2100776" cy="7127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1"/>
            <a:lstStyle/>
            <a:p>
              <a:pPr algn="ctr"/>
              <a:r>
                <a:rPr lang="en-US" sz="2000" dirty="0"/>
                <a:t>RAM address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101680CB-64B4-4D99-8A1D-355A4A5FE90B}"/>
                </a:ext>
              </a:extLst>
            </p:cNvPr>
            <p:cNvSpPr txBox="1"/>
            <p:nvPr/>
          </p:nvSpPr>
          <p:spPr>
            <a:xfrm>
              <a:off x="1363585" y="1297131"/>
              <a:ext cx="52931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</a:rPr>
                <a:t>[3]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203053D3-E163-4613-9ACD-51FB3AFBFD99}"/>
              </a:ext>
            </a:extLst>
          </p:cNvPr>
          <p:cNvGrpSpPr/>
          <p:nvPr/>
        </p:nvGrpSpPr>
        <p:grpSpPr>
          <a:xfrm>
            <a:off x="4651076" y="4134926"/>
            <a:ext cx="149524" cy="626852"/>
            <a:chOff x="2369389" y="3858883"/>
            <a:chExt cx="149524" cy="626852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860AA998-B657-4B5F-83FF-BE2DFFED59B1}"/>
                </a:ext>
              </a:extLst>
            </p:cNvPr>
            <p:cNvSpPr/>
            <p:nvPr/>
          </p:nvSpPr>
          <p:spPr>
            <a:xfrm>
              <a:off x="2369389" y="3858883"/>
              <a:ext cx="149524" cy="16102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35BBEF37-7D6F-45FD-A3B4-D841CD223373}"/>
                </a:ext>
              </a:extLst>
            </p:cNvPr>
            <p:cNvSpPr/>
            <p:nvPr/>
          </p:nvSpPr>
          <p:spPr>
            <a:xfrm>
              <a:off x="2369389" y="4091796"/>
              <a:ext cx="149524" cy="16102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55375DC2-5843-44E9-BBCE-21F8612842BF}"/>
                </a:ext>
              </a:extLst>
            </p:cNvPr>
            <p:cNvSpPr/>
            <p:nvPr/>
          </p:nvSpPr>
          <p:spPr>
            <a:xfrm>
              <a:off x="2369389" y="4324709"/>
              <a:ext cx="149524" cy="16102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FDF14C11-8E43-4B29-A136-187DBDE93FC8}"/>
              </a:ext>
            </a:extLst>
          </p:cNvPr>
          <p:cNvGrpSpPr/>
          <p:nvPr/>
        </p:nvGrpSpPr>
        <p:grpSpPr>
          <a:xfrm>
            <a:off x="3644479" y="4761778"/>
            <a:ext cx="2162717" cy="756752"/>
            <a:chOff x="1363585" y="1297131"/>
            <a:chExt cx="2162717" cy="756752"/>
          </a:xfrm>
        </p:grpSpPr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9668D2C1-0B3A-4340-BF09-036D50FDB5D5}"/>
                </a:ext>
              </a:extLst>
            </p:cNvPr>
            <p:cNvSpPr/>
            <p:nvPr/>
          </p:nvSpPr>
          <p:spPr>
            <a:xfrm>
              <a:off x="1425526" y="1341120"/>
              <a:ext cx="2100776" cy="7127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1"/>
            <a:lstStyle/>
            <a:p>
              <a:pPr algn="ctr"/>
              <a:r>
                <a:rPr lang="en-US" sz="2000" dirty="0"/>
                <a:t>RAM address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2BA12D4C-613D-4996-8245-486D8D6DD355}"/>
                </a:ext>
              </a:extLst>
            </p:cNvPr>
            <p:cNvSpPr txBox="1"/>
            <p:nvPr/>
          </p:nvSpPr>
          <p:spPr>
            <a:xfrm>
              <a:off x="1363585" y="1297131"/>
              <a:ext cx="5357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</a:rPr>
                <a:t>[</a:t>
              </a:r>
              <a:r>
                <a:rPr lang="en-US" sz="2400" i="1" dirty="0">
                  <a:solidFill>
                    <a:schemeClr val="bg1"/>
                  </a:solidFill>
                </a:rPr>
                <a:t>n</a:t>
              </a:r>
              <a:r>
                <a:rPr lang="en-US" sz="2400" dirty="0">
                  <a:solidFill>
                    <a:schemeClr val="bg1"/>
                  </a:solidFill>
                </a:rPr>
                <a:t>]</a:t>
              </a:r>
            </a:p>
          </p:txBody>
        </p:sp>
      </p:grpSp>
      <p:sp>
        <p:nvSpPr>
          <p:cNvPr id="90" name="Arrow: Right 89">
            <a:extLst>
              <a:ext uri="{FF2B5EF4-FFF2-40B4-BE49-F238E27FC236}">
                <a16:creationId xmlns:a16="http://schemas.microsoft.com/office/drawing/2014/main" id="{143876E6-6012-4E4F-A164-A06276453781}"/>
              </a:ext>
            </a:extLst>
          </p:cNvPr>
          <p:cNvSpPr/>
          <p:nvPr/>
        </p:nvSpPr>
        <p:spPr>
          <a:xfrm>
            <a:off x="5807196" y="1758895"/>
            <a:ext cx="1877502" cy="8051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[[1]] Contents</a:t>
            </a:r>
          </a:p>
        </p:txBody>
      </p:sp>
      <p:sp>
        <p:nvSpPr>
          <p:cNvPr id="92" name="Arrow: Right 91">
            <a:extLst>
              <a:ext uri="{FF2B5EF4-FFF2-40B4-BE49-F238E27FC236}">
                <a16:creationId xmlns:a16="http://schemas.microsoft.com/office/drawing/2014/main" id="{1BE9C7C4-8EA7-41E4-AD17-5834CBAFE72C}"/>
              </a:ext>
            </a:extLst>
          </p:cNvPr>
          <p:cNvSpPr/>
          <p:nvPr/>
        </p:nvSpPr>
        <p:spPr>
          <a:xfrm>
            <a:off x="5807196" y="2504635"/>
            <a:ext cx="1877502" cy="8051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[[2]] Contents</a:t>
            </a:r>
          </a:p>
        </p:txBody>
      </p:sp>
      <p:sp>
        <p:nvSpPr>
          <p:cNvPr id="94" name="Arrow: Right 93">
            <a:extLst>
              <a:ext uri="{FF2B5EF4-FFF2-40B4-BE49-F238E27FC236}">
                <a16:creationId xmlns:a16="http://schemas.microsoft.com/office/drawing/2014/main" id="{5A1D8A61-18DF-4A3B-A88D-945887E3FF9D}"/>
              </a:ext>
            </a:extLst>
          </p:cNvPr>
          <p:cNvSpPr/>
          <p:nvPr/>
        </p:nvSpPr>
        <p:spPr>
          <a:xfrm>
            <a:off x="5807196" y="3285289"/>
            <a:ext cx="1877502" cy="8051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[[3]] Contents</a:t>
            </a:r>
          </a:p>
        </p:txBody>
      </p:sp>
      <p:sp>
        <p:nvSpPr>
          <p:cNvPr id="96" name="Arrow: Right 95">
            <a:extLst>
              <a:ext uri="{FF2B5EF4-FFF2-40B4-BE49-F238E27FC236}">
                <a16:creationId xmlns:a16="http://schemas.microsoft.com/office/drawing/2014/main" id="{B1E20680-17F9-4AC1-A8B5-3582AAA3AB13}"/>
              </a:ext>
            </a:extLst>
          </p:cNvPr>
          <p:cNvSpPr/>
          <p:nvPr/>
        </p:nvSpPr>
        <p:spPr>
          <a:xfrm>
            <a:off x="5807196" y="4747660"/>
            <a:ext cx="1877502" cy="8051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[[</a:t>
            </a:r>
            <a:r>
              <a:rPr lang="en-US" i="1" dirty="0"/>
              <a:t>n</a:t>
            </a:r>
            <a:r>
              <a:rPr lang="en-US" dirty="0"/>
              <a:t>]] Contents</a:t>
            </a: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9E7E50CE-49D7-47F7-B40D-814CF09DC64F}"/>
              </a:ext>
            </a:extLst>
          </p:cNvPr>
          <p:cNvSpPr/>
          <p:nvPr/>
        </p:nvSpPr>
        <p:spPr>
          <a:xfrm>
            <a:off x="7700676" y="3321750"/>
            <a:ext cx="2100776" cy="7127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en-US" sz="2000" dirty="0"/>
              <a:t>Environment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859E959-4657-4C4D-986C-0C935159DCBC}"/>
              </a:ext>
            </a:extLst>
          </p:cNvPr>
          <p:cNvSpPr/>
          <p:nvPr/>
        </p:nvSpPr>
        <p:spPr>
          <a:xfrm>
            <a:off x="7700676" y="4805767"/>
            <a:ext cx="2100776" cy="7127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en-US" sz="2000" dirty="0"/>
              <a:t>Function</a:t>
            </a:r>
          </a:p>
        </p:txBody>
      </p: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25DBA7EB-65E1-42D1-85C8-5D1FC382F7C3}"/>
              </a:ext>
            </a:extLst>
          </p:cNvPr>
          <p:cNvGrpSpPr/>
          <p:nvPr/>
        </p:nvGrpSpPr>
        <p:grpSpPr>
          <a:xfrm>
            <a:off x="7640248" y="1685020"/>
            <a:ext cx="3948035" cy="772525"/>
            <a:chOff x="7705422" y="1734672"/>
            <a:chExt cx="3948035" cy="772525"/>
          </a:xfrm>
        </p:grpSpPr>
        <p:grpSp>
          <p:nvGrpSpPr>
            <p:cNvPr id="164" name="Group 163">
              <a:extLst>
                <a:ext uri="{FF2B5EF4-FFF2-40B4-BE49-F238E27FC236}">
                  <a16:creationId xmlns:a16="http://schemas.microsoft.com/office/drawing/2014/main" id="{97EC83A6-F1EB-4969-8005-2AFDE729553A}"/>
                </a:ext>
              </a:extLst>
            </p:cNvPr>
            <p:cNvGrpSpPr/>
            <p:nvPr/>
          </p:nvGrpSpPr>
          <p:grpSpPr>
            <a:xfrm>
              <a:off x="7705422" y="1734672"/>
              <a:ext cx="3384860" cy="761023"/>
              <a:chOff x="8460164" y="1746174"/>
              <a:chExt cx="3384860" cy="761023"/>
            </a:xfrm>
          </p:grpSpPr>
          <p:grpSp>
            <p:nvGrpSpPr>
              <p:cNvPr id="182" name="Group 181">
                <a:extLst>
                  <a:ext uri="{FF2B5EF4-FFF2-40B4-BE49-F238E27FC236}">
                    <a16:creationId xmlns:a16="http://schemas.microsoft.com/office/drawing/2014/main" id="{0A4F49E8-325F-4E5B-89F6-0DD1D578FCE6}"/>
                  </a:ext>
                </a:extLst>
              </p:cNvPr>
              <p:cNvGrpSpPr/>
              <p:nvPr/>
            </p:nvGrpSpPr>
            <p:grpSpPr>
              <a:xfrm>
                <a:off x="8460164" y="1746174"/>
                <a:ext cx="2162717" cy="756752"/>
                <a:chOff x="1363585" y="1297131"/>
                <a:chExt cx="2162717" cy="756752"/>
              </a:xfrm>
            </p:grpSpPr>
            <p:sp>
              <p:nvSpPr>
                <p:cNvPr id="192" name="Rectangle 191">
                  <a:extLst>
                    <a:ext uri="{FF2B5EF4-FFF2-40B4-BE49-F238E27FC236}">
                      <a16:creationId xmlns:a16="http://schemas.microsoft.com/office/drawing/2014/main" id="{1824DB32-427D-44D5-B9D1-42E60386C945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193" name="TextBox 192">
                  <a:extLst>
                    <a:ext uri="{FF2B5EF4-FFF2-40B4-BE49-F238E27FC236}">
                      <a16:creationId xmlns:a16="http://schemas.microsoft.com/office/drawing/2014/main" id="{022DDFB4-4B45-41D7-B592-F390F786F1F8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[1]</a:t>
                  </a:r>
                </a:p>
              </p:txBody>
            </p:sp>
          </p:grpSp>
          <p:grpSp>
            <p:nvGrpSpPr>
              <p:cNvPr id="183" name="Group 182">
                <a:extLst>
                  <a:ext uri="{FF2B5EF4-FFF2-40B4-BE49-F238E27FC236}">
                    <a16:creationId xmlns:a16="http://schemas.microsoft.com/office/drawing/2014/main" id="{84471CF2-6CD6-451B-B9C1-00F68CABF601}"/>
                  </a:ext>
                </a:extLst>
              </p:cNvPr>
              <p:cNvGrpSpPr/>
              <p:nvPr/>
            </p:nvGrpSpPr>
            <p:grpSpPr>
              <a:xfrm>
                <a:off x="8865605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190" name="Rectangle 189">
                  <a:extLst>
                    <a:ext uri="{FF2B5EF4-FFF2-40B4-BE49-F238E27FC236}">
                      <a16:creationId xmlns:a16="http://schemas.microsoft.com/office/drawing/2014/main" id="{0AC6A7DF-7F4A-43B1-8F5E-C7DF20715CCE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191" name="TextBox 190">
                  <a:extLst>
                    <a:ext uri="{FF2B5EF4-FFF2-40B4-BE49-F238E27FC236}">
                      <a16:creationId xmlns:a16="http://schemas.microsoft.com/office/drawing/2014/main" id="{45C12235-A270-42BB-B259-A6278D37DAF9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[2]</a:t>
                  </a:r>
                </a:p>
              </p:txBody>
            </p:sp>
          </p:grpSp>
          <p:grpSp>
            <p:nvGrpSpPr>
              <p:cNvPr id="184" name="Group 183">
                <a:extLst>
                  <a:ext uri="{FF2B5EF4-FFF2-40B4-BE49-F238E27FC236}">
                    <a16:creationId xmlns:a16="http://schemas.microsoft.com/office/drawing/2014/main" id="{8C7724C8-4DBA-4CE7-AF75-B070F35C9D28}"/>
                  </a:ext>
                </a:extLst>
              </p:cNvPr>
              <p:cNvGrpSpPr/>
              <p:nvPr/>
            </p:nvGrpSpPr>
            <p:grpSpPr>
              <a:xfrm>
                <a:off x="9270253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188" name="Rectangle 187">
                  <a:extLst>
                    <a:ext uri="{FF2B5EF4-FFF2-40B4-BE49-F238E27FC236}">
                      <a16:creationId xmlns:a16="http://schemas.microsoft.com/office/drawing/2014/main" id="{ECC1FD93-C736-49EC-8127-16E182784A97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189" name="TextBox 188">
                  <a:extLst>
                    <a:ext uri="{FF2B5EF4-FFF2-40B4-BE49-F238E27FC236}">
                      <a16:creationId xmlns:a16="http://schemas.microsoft.com/office/drawing/2014/main" id="{665890D0-C5C4-49E1-841F-B06F6BCC5826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[3]</a:t>
                  </a:r>
                </a:p>
              </p:txBody>
            </p:sp>
          </p:grpSp>
          <p:grpSp>
            <p:nvGrpSpPr>
              <p:cNvPr id="185" name="Group 184">
                <a:extLst>
                  <a:ext uri="{FF2B5EF4-FFF2-40B4-BE49-F238E27FC236}">
                    <a16:creationId xmlns:a16="http://schemas.microsoft.com/office/drawing/2014/main" id="{183E8834-56EB-4F21-8174-2D10D98521F4}"/>
                  </a:ext>
                </a:extLst>
              </p:cNvPr>
              <p:cNvGrpSpPr/>
              <p:nvPr/>
            </p:nvGrpSpPr>
            <p:grpSpPr>
              <a:xfrm>
                <a:off x="9682307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186" name="Rectangle 185">
                  <a:extLst>
                    <a:ext uri="{FF2B5EF4-FFF2-40B4-BE49-F238E27FC236}">
                      <a16:creationId xmlns:a16="http://schemas.microsoft.com/office/drawing/2014/main" id="{C0C5B834-025A-409F-91F0-BBC0190A9485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187" name="TextBox 186">
                  <a:extLst>
                    <a:ext uri="{FF2B5EF4-FFF2-40B4-BE49-F238E27FC236}">
                      <a16:creationId xmlns:a16="http://schemas.microsoft.com/office/drawing/2014/main" id="{611D3474-6086-4C2F-82C9-E5E6F3881F13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3572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</a:t>
                  </a:r>
                  <a:r>
                    <a:rPr lang="en-US" sz="2400" i="1" dirty="0">
                      <a:solidFill>
                        <a:schemeClr val="bg1"/>
                      </a:solidFill>
                    </a:rPr>
                    <a:t>n</a:t>
                  </a:r>
                  <a:r>
                    <a:rPr lang="en-US" sz="2400" dirty="0">
                      <a:solidFill>
                        <a:schemeClr val="bg1"/>
                      </a:solidFill>
                    </a:rPr>
                    <a:t>]</a:t>
                  </a:r>
                </a:p>
              </p:txBody>
            </p:sp>
          </p:grpSp>
        </p:grpSp>
        <p:grpSp>
          <p:nvGrpSpPr>
            <p:cNvPr id="165" name="Group 164">
              <a:extLst>
                <a:ext uri="{FF2B5EF4-FFF2-40B4-BE49-F238E27FC236}">
                  <a16:creationId xmlns:a16="http://schemas.microsoft.com/office/drawing/2014/main" id="{D219F661-D02C-4915-A339-3E596B257B03}"/>
                </a:ext>
              </a:extLst>
            </p:cNvPr>
            <p:cNvGrpSpPr/>
            <p:nvPr/>
          </p:nvGrpSpPr>
          <p:grpSpPr>
            <a:xfrm>
              <a:off x="7705422" y="1746174"/>
              <a:ext cx="3948035" cy="761023"/>
              <a:chOff x="8460164" y="1746174"/>
              <a:chExt cx="3948035" cy="761023"/>
            </a:xfrm>
          </p:grpSpPr>
          <p:grpSp>
            <p:nvGrpSpPr>
              <p:cNvPr id="170" name="Group 169">
                <a:extLst>
                  <a:ext uri="{FF2B5EF4-FFF2-40B4-BE49-F238E27FC236}">
                    <a16:creationId xmlns:a16="http://schemas.microsoft.com/office/drawing/2014/main" id="{6E271DB3-16E5-473E-BB58-51BA905F1335}"/>
                  </a:ext>
                </a:extLst>
              </p:cNvPr>
              <p:cNvGrpSpPr/>
              <p:nvPr/>
            </p:nvGrpSpPr>
            <p:grpSpPr>
              <a:xfrm>
                <a:off x="8460164" y="1746174"/>
                <a:ext cx="2162717" cy="756752"/>
                <a:chOff x="1363585" y="1297131"/>
                <a:chExt cx="2162717" cy="756752"/>
              </a:xfrm>
            </p:grpSpPr>
            <p:sp>
              <p:nvSpPr>
                <p:cNvPr id="180" name="Rectangle 179">
                  <a:extLst>
                    <a:ext uri="{FF2B5EF4-FFF2-40B4-BE49-F238E27FC236}">
                      <a16:creationId xmlns:a16="http://schemas.microsoft.com/office/drawing/2014/main" id="{A479D3D5-5067-4280-857F-10C6791DE56B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181" name="TextBox 180">
                  <a:extLst>
                    <a:ext uri="{FF2B5EF4-FFF2-40B4-BE49-F238E27FC236}">
                      <a16:creationId xmlns:a16="http://schemas.microsoft.com/office/drawing/2014/main" id="{B5034D92-AD6E-4238-9FF2-155D425587F8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[1]</a:t>
                  </a:r>
                </a:p>
              </p:txBody>
            </p:sp>
          </p:grpSp>
          <p:grpSp>
            <p:nvGrpSpPr>
              <p:cNvPr id="171" name="Group 170">
                <a:extLst>
                  <a:ext uri="{FF2B5EF4-FFF2-40B4-BE49-F238E27FC236}">
                    <a16:creationId xmlns:a16="http://schemas.microsoft.com/office/drawing/2014/main" id="{A55C5705-468A-4E64-864E-5FD2FEE53023}"/>
                  </a:ext>
                </a:extLst>
              </p:cNvPr>
              <p:cNvGrpSpPr/>
              <p:nvPr/>
            </p:nvGrpSpPr>
            <p:grpSpPr>
              <a:xfrm>
                <a:off x="8865605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178" name="Rectangle 177">
                  <a:extLst>
                    <a:ext uri="{FF2B5EF4-FFF2-40B4-BE49-F238E27FC236}">
                      <a16:creationId xmlns:a16="http://schemas.microsoft.com/office/drawing/2014/main" id="{EF96B6EA-B3AC-4D3E-A1D8-06817AC52E59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179" name="TextBox 178">
                  <a:extLst>
                    <a:ext uri="{FF2B5EF4-FFF2-40B4-BE49-F238E27FC236}">
                      <a16:creationId xmlns:a16="http://schemas.microsoft.com/office/drawing/2014/main" id="{7C5156CD-4700-4682-BB70-119F9C3AF0A1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[2]</a:t>
                  </a:r>
                </a:p>
              </p:txBody>
            </p:sp>
          </p:grpSp>
          <p:grpSp>
            <p:nvGrpSpPr>
              <p:cNvPr id="172" name="Group 171">
                <a:extLst>
                  <a:ext uri="{FF2B5EF4-FFF2-40B4-BE49-F238E27FC236}">
                    <a16:creationId xmlns:a16="http://schemas.microsoft.com/office/drawing/2014/main" id="{9D88A027-A77D-40C4-90C6-A24720419DA4}"/>
                  </a:ext>
                </a:extLst>
              </p:cNvPr>
              <p:cNvGrpSpPr/>
              <p:nvPr/>
            </p:nvGrpSpPr>
            <p:grpSpPr>
              <a:xfrm>
                <a:off x="9270253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176" name="Rectangle 175">
                  <a:extLst>
                    <a:ext uri="{FF2B5EF4-FFF2-40B4-BE49-F238E27FC236}">
                      <a16:creationId xmlns:a16="http://schemas.microsoft.com/office/drawing/2014/main" id="{035CE5C8-8AA5-4AD2-8BED-4E9BB1B69398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endParaRPr lang="en-US" sz="2000" dirty="0"/>
                </a:p>
              </p:txBody>
            </p:sp>
            <p:sp>
              <p:nvSpPr>
                <p:cNvPr id="177" name="TextBox 176">
                  <a:extLst>
                    <a:ext uri="{FF2B5EF4-FFF2-40B4-BE49-F238E27FC236}">
                      <a16:creationId xmlns:a16="http://schemas.microsoft.com/office/drawing/2014/main" id="{035F37EE-4EDC-490B-A115-4DE258DA6D45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[3]</a:t>
                  </a:r>
                </a:p>
              </p:txBody>
            </p:sp>
          </p:grpSp>
          <p:grpSp>
            <p:nvGrpSpPr>
              <p:cNvPr id="173" name="Group 172">
                <a:extLst>
                  <a:ext uri="{FF2B5EF4-FFF2-40B4-BE49-F238E27FC236}">
                    <a16:creationId xmlns:a16="http://schemas.microsoft.com/office/drawing/2014/main" id="{C13F6FCE-7039-4310-ADCF-95EF1951AC87}"/>
                  </a:ext>
                </a:extLst>
              </p:cNvPr>
              <p:cNvGrpSpPr/>
              <p:nvPr/>
            </p:nvGrpSpPr>
            <p:grpSpPr>
              <a:xfrm>
                <a:off x="10245482" y="1750445"/>
                <a:ext cx="2162717" cy="756752"/>
                <a:chOff x="1926760" y="1297131"/>
                <a:chExt cx="2162717" cy="756752"/>
              </a:xfrm>
            </p:grpSpPr>
            <p:sp>
              <p:nvSpPr>
                <p:cNvPr id="174" name="Rectangle 173">
                  <a:extLst>
                    <a:ext uri="{FF2B5EF4-FFF2-40B4-BE49-F238E27FC236}">
                      <a16:creationId xmlns:a16="http://schemas.microsoft.com/office/drawing/2014/main" id="{72F8D419-317A-40F6-98D3-3EA2D10908AA}"/>
                    </a:ext>
                  </a:extLst>
                </p:cNvPr>
                <p:cNvSpPr/>
                <p:nvPr/>
              </p:nvSpPr>
              <p:spPr>
                <a:xfrm>
                  <a:off x="1988701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Character string</a:t>
                  </a:r>
                </a:p>
              </p:txBody>
            </p:sp>
            <p:sp>
              <p:nvSpPr>
                <p:cNvPr id="175" name="TextBox 174">
                  <a:extLst>
                    <a:ext uri="{FF2B5EF4-FFF2-40B4-BE49-F238E27FC236}">
                      <a16:creationId xmlns:a16="http://schemas.microsoft.com/office/drawing/2014/main" id="{F2B52057-FE8B-4512-BB12-B4C26C94832E}"/>
                    </a:ext>
                  </a:extLst>
                </p:cNvPr>
                <p:cNvSpPr txBox="1"/>
                <p:nvPr/>
              </p:nvSpPr>
              <p:spPr>
                <a:xfrm>
                  <a:off x="1926760" y="1297131"/>
                  <a:ext cx="53572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</a:t>
                  </a:r>
                  <a:r>
                    <a:rPr lang="en-US" sz="2400" i="1" dirty="0">
                      <a:solidFill>
                        <a:schemeClr val="bg1"/>
                      </a:solidFill>
                    </a:rPr>
                    <a:t>n</a:t>
                  </a:r>
                  <a:r>
                    <a:rPr lang="en-US" sz="2400" dirty="0">
                      <a:solidFill>
                        <a:schemeClr val="bg1"/>
                      </a:solidFill>
                    </a:rPr>
                    <a:t>]</a:t>
                  </a:r>
                </a:p>
              </p:txBody>
            </p:sp>
          </p:grpSp>
        </p:grpSp>
        <p:grpSp>
          <p:nvGrpSpPr>
            <p:cNvPr id="166" name="Group 165">
              <a:extLst>
                <a:ext uri="{FF2B5EF4-FFF2-40B4-BE49-F238E27FC236}">
                  <a16:creationId xmlns:a16="http://schemas.microsoft.com/office/drawing/2014/main" id="{4774956B-DC0F-4137-9831-74342D6F5864}"/>
                </a:ext>
              </a:extLst>
            </p:cNvPr>
            <p:cNvGrpSpPr/>
            <p:nvPr/>
          </p:nvGrpSpPr>
          <p:grpSpPr>
            <a:xfrm rot="5400000">
              <a:off x="9209766" y="1835089"/>
              <a:ext cx="74762" cy="358596"/>
              <a:chOff x="2369389" y="3858883"/>
              <a:chExt cx="149524" cy="626852"/>
            </a:xfrm>
            <a:solidFill>
              <a:schemeClr val="bg1"/>
            </a:solidFill>
          </p:grpSpPr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id="{985FC74B-1530-44E1-8261-264991270875}"/>
                  </a:ext>
                </a:extLst>
              </p:cNvPr>
              <p:cNvSpPr/>
              <p:nvPr/>
            </p:nvSpPr>
            <p:spPr>
              <a:xfrm>
                <a:off x="2369389" y="3858883"/>
                <a:ext cx="149524" cy="161026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E463F69D-09E7-4A77-A26B-5BD54B86BD84}"/>
                  </a:ext>
                </a:extLst>
              </p:cNvPr>
              <p:cNvSpPr/>
              <p:nvPr/>
            </p:nvSpPr>
            <p:spPr>
              <a:xfrm>
                <a:off x="2369389" y="4091796"/>
                <a:ext cx="149524" cy="161026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F18F6EDF-DFF4-4E75-82B7-795743924FA5}"/>
                  </a:ext>
                </a:extLst>
              </p:cNvPr>
              <p:cNvSpPr/>
              <p:nvPr/>
            </p:nvSpPr>
            <p:spPr>
              <a:xfrm>
                <a:off x="2369389" y="4324709"/>
                <a:ext cx="149524" cy="161026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94" name="Group 193">
            <a:extLst>
              <a:ext uri="{FF2B5EF4-FFF2-40B4-BE49-F238E27FC236}">
                <a16:creationId xmlns:a16="http://schemas.microsoft.com/office/drawing/2014/main" id="{BFDFE261-F943-4E5F-B4D6-9FDE829C5BA6}"/>
              </a:ext>
            </a:extLst>
          </p:cNvPr>
          <p:cNvGrpSpPr/>
          <p:nvPr/>
        </p:nvGrpSpPr>
        <p:grpSpPr>
          <a:xfrm>
            <a:off x="7640248" y="2452781"/>
            <a:ext cx="3948035" cy="772525"/>
            <a:chOff x="7705422" y="1734672"/>
            <a:chExt cx="3948035" cy="772525"/>
          </a:xfrm>
        </p:grpSpPr>
        <p:grpSp>
          <p:nvGrpSpPr>
            <p:cNvPr id="195" name="Group 194">
              <a:extLst>
                <a:ext uri="{FF2B5EF4-FFF2-40B4-BE49-F238E27FC236}">
                  <a16:creationId xmlns:a16="http://schemas.microsoft.com/office/drawing/2014/main" id="{0EE64354-A591-48B6-919B-1FBEE676784F}"/>
                </a:ext>
              </a:extLst>
            </p:cNvPr>
            <p:cNvGrpSpPr/>
            <p:nvPr/>
          </p:nvGrpSpPr>
          <p:grpSpPr>
            <a:xfrm>
              <a:off x="7705422" y="1734672"/>
              <a:ext cx="3384860" cy="761023"/>
              <a:chOff x="8460164" y="1746174"/>
              <a:chExt cx="3384860" cy="761023"/>
            </a:xfrm>
          </p:grpSpPr>
          <p:grpSp>
            <p:nvGrpSpPr>
              <p:cNvPr id="213" name="Group 212">
                <a:extLst>
                  <a:ext uri="{FF2B5EF4-FFF2-40B4-BE49-F238E27FC236}">
                    <a16:creationId xmlns:a16="http://schemas.microsoft.com/office/drawing/2014/main" id="{A88C40CC-D165-4D71-8D81-4391CCA7B039}"/>
                  </a:ext>
                </a:extLst>
              </p:cNvPr>
              <p:cNvGrpSpPr/>
              <p:nvPr/>
            </p:nvGrpSpPr>
            <p:grpSpPr>
              <a:xfrm>
                <a:off x="8460164" y="1746174"/>
                <a:ext cx="2162717" cy="756752"/>
                <a:chOff x="1363585" y="1297131"/>
                <a:chExt cx="2162717" cy="756752"/>
              </a:xfrm>
            </p:grpSpPr>
            <p:sp>
              <p:nvSpPr>
                <p:cNvPr id="223" name="Rectangle 222">
                  <a:extLst>
                    <a:ext uri="{FF2B5EF4-FFF2-40B4-BE49-F238E27FC236}">
                      <a16:creationId xmlns:a16="http://schemas.microsoft.com/office/drawing/2014/main" id="{EE6D1F47-8C89-4255-867B-9386AD6CA8BB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224" name="TextBox 223">
                  <a:extLst>
                    <a:ext uri="{FF2B5EF4-FFF2-40B4-BE49-F238E27FC236}">
                      <a16:creationId xmlns:a16="http://schemas.microsoft.com/office/drawing/2014/main" id="{5D6D6B4E-75BB-4F5B-A700-6F36CF5E0BE0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[1]</a:t>
                  </a:r>
                </a:p>
              </p:txBody>
            </p:sp>
          </p:grpSp>
          <p:grpSp>
            <p:nvGrpSpPr>
              <p:cNvPr id="214" name="Group 213">
                <a:extLst>
                  <a:ext uri="{FF2B5EF4-FFF2-40B4-BE49-F238E27FC236}">
                    <a16:creationId xmlns:a16="http://schemas.microsoft.com/office/drawing/2014/main" id="{E6810E01-6170-4CEE-9B66-B388186409F0}"/>
                  </a:ext>
                </a:extLst>
              </p:cNvPr>
              <p:cNvGrpSpPr/>
              <p:nvPr/>
            </p:nvGrpSpPr>
            <p:grpSpPr>
              <a:xfrm>
                <a:off x="8865605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221" name="Rectangle 220">
                  <a:extLst>
                    <a:ext uri="{FF2B5EF4-FFF2-40B4-BE49-F238E27FC236}">
                      <a16:creationId xmlns:a16="http://schemas.microsoft.com/office/drawing/2014/main" id="{A4A0AD48-47FC-4B59-AA26-3EC3BE1B883F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222" name="TextBox 221">
                  <a:extLst>
                    <a:ext uri="{FF2B5EF4-FFF2-40B4-BE49-F238E27FC236}">
                      <a16:creationId xmlns:a16="http://schemas.microsoft.com/office/drawing/2014/main" id="{FF873091-F89B-423E-9A24-88398C14444E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[2]</a:t>
                  </a:r>
                </a:p>
              </p:txBody>
            </p:sp>
          </p:grpSp>
          <p:grpSp>
            <p:nvGrpSpPr>
              <p:cNvPr id="215" name="Group 214">
                <a:extLst>
                  <a:ext uri="{FF2B5EF4-FFF2-40B4-BE49-F238E27FC236}">
                    <a16:creationId xmlns:a16="http://schemas.microsoft.com/office/drawing/2014/main" id="{5D864F11-E81D-486F-9EE3-037D99BDB8DB}"/>
                  </a:ext>
                </a:extLst>
              </p:cNvPr>
              <p:cNvGrpSpPr/>
              <p:nvPr/>
            </p:nvGrpSpPr>
            <p:grpSpPr>
              <a:xfrm>
                <a:off x="9270253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219" name="Rectangle 218">
                  <a:extLst>
                    <a:ext uri="{FF2B5EF4-FFF2-40B4-BE49-F238E27FC236}">
                      <a16:creationId xmlns:a16="http://schemas.microsoft.com/office/drawing/2014/main" id="{50FF2D9E-6DC5-4255-B026-4F2E8664A6C5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220" name="TextBox 219">
                  <a:extLst>
                    <a:ext uri="{FF2B5EF4-FFF2-40B4-BE49-F238E27FC236}">
                      <a16:creationId xmlns:a16="http://schemas.microsoft.com/office/drawing/2014/main" id="{272E863D-A56B-41CB-8DE5-D161161E6EE8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[3]</a:t>
                  </a:r>
                </a:p>
              </p:txBody>
            </p:sp>
          </p:grpSp>
          <p:grpSp>
            <p:nvGrpSpPr>
              <p:cNvPr id="216" name="Group 215">
                <a:extLst>
                  <a:ext uri="{FF2B5EF4-FFF2-40B4-BE49-F238E27FC236}">
                    <a16:creationId xmlns:a16="http://schemas.microsoft.com/office/drawing/2014/main" id="{53B12C8D-A73A-42B1-A1E6-ADE42158060C}"/>
                  </a:ext>
                </a:extLst>
              </p:cNvPr>
              <p:cNvGrpSpPr/>
              <p:nvPr/>
            </p:nvGrpSpPr>
            <p:grpSpPr>
              <a:xfrm>
                <a:off x="9682307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217" name="Rectangle 216">
                  <a:extLst>
                    <a:ext uri="{FF2B5EF4-FFF2-40B4-BE49-F238E27FC236}">
                      <a16:creationId xmlns:a16="http://schemas.microsoft.com/office/drawing/2014/main" id="{0940DEC6-CA1A-4BBF-8ACD-8D6D00C7BCE9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218" name="TextBox 217">
                  <a:extLst>
                    <a:ext uri="{FF2B5EF4-FFF2-40B4-BE49-F238E27FC236}">
                      <a16:creationId xmlns:a16="http://schemas.microsoft.com/office/drawing/2014/main" id="{66C7A7B3-A372-45D5-8FF2-986871B9690D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3572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</a:t>
                  </a:r>
                  <a:r>
                    <a:rPr lang="en-US" sz="2400" i="1" dirty="0">
                      <a:solidFill>
                        <a:schemeClr val="bg1"/>
                      </a:solidFill>
                    </a:rPr>
                    <a:t>n</a:t>
                  </a:r>
                  <a:r>
                    <a:rPr lang="en-US" sz="2400" dirty="0">
                      <a:solidFill>
                        <a:schemeClr val="bg1"/>
                      </a:solidFill>
                    </a:rPr>
                    <a:t>]</a:t>
                  </a:r>
                </a:p>
              </p:txBody>
            </p:sp>
          </p:grpSp>
        </p:grpSp>
        <p:grpSp>
          <p:nvGrpSpPr>
            <p:cNvPr id="196" name="Group 195">
              <a:extLst>
                <a:ext uri="{FF2B5EF4-FFF2-40B4-BE49-F238E27FC236}">
                  <a16:creationId xmlns:a16="http://schemas.microsoft.com/office/drawing/2014/main" id="{562050F7-B991-42CA-8682-F7FB9C8AB1B4}"/>
                </a:ext>
              </a:extLst>
            </p:cNvPr>
            <p:cNvGrpSpPr/>
            <p:nvPr/>
          </p:nvGrpSpPr>
          <p:grpSpPr>
            <a:xfrm>
              <a:off x="7705422" y="1746174"/>
              <a:ext cx="3948035" cy="761023"/>
              <a:chOff x="8460164" y="1746174"/>
              <a:chExt cx="3948035" cy="761023"/>
            </a:xfrm>
          </p:grpSpPr>
          <p:grpSp>
            <p:nvGrpSpPr>
              <p:cNvPr id="201" name="Group 200">
                <a:extLst>
                  <a:ext uri="{FF2B5EF4-FFF2-40B4-BE49-F238E27FC236}">
                    <a16:creationId xmlns:a16="http://schemas.microsoft.com/office/drawing/2014/main" id="{61DB63BA-F62E-4016-A4A9-55C162301638}"/>
                  </a:ext>
                </a:extLst>
              </p:cNvPr>
              <p:cNvGrpSpPr/>
              <p:nvPr/>
            </p:nvGrpSpPr>
            <p:grpSpPr>
              <a:xfrm>
                <a:off x="8460164" y="1746174"/>
                <a:ext cx="2162717" cy="756752"/>
                <a:chOff x="1363585" y="1297131"/>
                <a:chExt cx="2162717" cy="756752"/>
              </a:xfrm>
            </p:grpSpPr>
            <p:sp>
              <p:nvSpPr>
                <p:cNvPr id="211" name="Rectangle 210">
                  <a:extLst>
                    <a:ext uri="{FF2B5EF4-FFF2-40B4-BE49-F238E27FC236}">
                      <a16:creationId xmlns:a16="http://schemas.microsoft.com/office/drawing/2014/main" id="{E89C7EEA-5C75-40C8-8B23-4F9185C0D3ED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212" name="TextBox 211">
                  <a:extLst>
                    <a:ext uri="{FF2B5EF4-FFF2-40B4-BE49-F238E27FC236}">
                      <a16:creationId xmlns:a16="http://schemas.microsoft.com/office/drawing/2014/main" id="{B45250C2-295C-422A-81BF-D97295D184EB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[1]</a:t>
                  </a:r>
                </a:p>
              </p:txBody>
            </p:sp>
          </p:grpSp>
          <p:grpSp>
            <p:nvGrpSpPr>
              <p:cNvPr id="202" name="Group 201">
                <a:extLst>
                  <a:ext uri="{FF2B5EF4-FFF2-40B4-BE49-F238E27FC236}">
                    <a16:creationId xmlns:a16="http://schemas.microsoft.com/office/drawing/2014/main" id="{5C0A618D-E5E7-43AB-84B4-FF55F412F4D8}"/>
                  </a:ext>
                </a:extLst>
              </p:cNvPr>
              <p:cNvGrpSpPr/>
              <p:nvPr/>
            </p:nvGrpSpPr>
            <p:grpSpPr>
              <a:xfrm>
                <a:off x="8865605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209" name="Rectangle 208">
                  <a:extLst>
                    <a:ext uri="{FF2B5EF4-FFF2-40B4-BE49-F238E27FC236}">
                      <a16:creationId xmlns:a16="http://schemas.microsoft.com/office/drawing/2014/main" id="{B9302517-A4CD-4B86-BFB8-10D760BC8D26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Real number</a:t>
                  </a:r>
                </a:p>
              </p:txBody>
            </p:sp>
            <p:sp>
              <p:nvSpPr>
                <p:cNvPr id="210" name="TextBox 209">
                  <a:extLst>
                    <a:ext uri="{FF2B5EF4-FFF2-40B4-BE49-F238E27FC236}">
                      <a16:creationId xmlns:a16="http://schemas.microsoft.com/office/drawing/2014/main" id="{AFAE6435-78AE-4751-BBEA-83B90B9098D8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[2]</a:t>
                  </a:r>
                </a:p>
              </p:txBody>
            </p:sp>
          </p:grpSp>
          <p:grpSp>
            <p:nvGrpSpPr>
              <p:cNvPr id="203" name="Group 202">
                <a:extLst>
                  <a:ext uri="{FF2B5EF4-FFF2-40B4-BE49-F238E27FC236}">
                    <a16:creationId xmlns:a16="http://schemas.microsoft.com/office/drawing/2014/main" id="{001E12A5-7B57-4BE5-AE4C-B2C856C5493E}"/>
                  </a:ext>
                </a:extLst>
              </p:cNvPr>
              <p:cNvGrpSpPr/>
              <p:nvPr/>
            </p:nvGrpSpPr>
            <p:grpSpPr>
              <a:xfrm>
                <a:off x="9270253" y="1750445"/>
                <a:ext cx="2162717" cy="756752"/>
                <a:chOff x="1363585" y="1297131"/>
                <a:chExt cx="2162717" cy="756752"/>
              </a:xfrm>
            </p:grpSpPr>
            <p:sp>
              <p:nvSpPr>
                <p:cNvPr id="207" name="Rectangle 206">
                  <a:extLst>
                    <a:ext uri="{FF2B5EF4-FFF2-40B4-BE49-F238E27FC236}">
                      <a16:creationId xmlns:a16="http://schemas.microsoft.com/office/drawing/2014/main" id="{A690AEB0-97C7-4F49-93F6-AFE52F91A6E4}"/>
                    </a:ext>
                  </a:extLst>
                </p:cNvPr>
                <p:cNvSpPr/>
                <p:nvPr/>
              </p:nvSpPr>
              <p:spPr>
                <a:xfrm>
                  <a:off x="1425526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endParaRPr lang="en-US" sz="2000" dirty="0"/>
                </a:p>
              </p:txBody>
            </p:sp>
            <p:sp>
              <p:nvSpPr>
                <p:cNvPr id="208" name="TextBox 207">
                  <a:extLst>
                    <a:ext uri="{FF2B5EF4-FFF2-40B4-BE49-F238E27FC236}">
                      <a16:creationId xmlns:a16="http://schemas.microsoft.com/office/drawing/2014/main" id="{6A8278CF-649F-4A04-9CFC-90FEA1C20091}"/>
                    </a:ext>
                  </a:extLst>
                </p:cNvPr>
                <p:cNvSpPr txBox="1"/>
                <p:nvPr/>
              </p:nvSpPr>
              <p:spPr>
                <a:xfrm>
                  <a:off x="1363585" y="1297131"/>
                  <a:ext cx="5293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[3]</a:t>
                  </a:r>
                </a:p>
              </p:txBody>
            </p:sp>
          </p:grp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E06EAE36-2D62-4B16-B460-36803947E7E2}"/>
                  </a:ext>
                </a:extLst>
              </p:cNvPr>
              <p:cNvGrpSpPr/>
              <p:nvPr/>
            </p:nvGrpSpPr>
            <p:grpSpPr>
              <a:xfrm>
                <a:off x="10245482" y="1750445"/>
                <a:ext cx="2162717" cy="756752"/>
                <a:chOff x="1926760" y="1297131"/>
                <a:chExt cx="2162717" cy="756752"/>
              </a:xfrm>
            </p:grpSpPr>
            <p:sp>
              <p:nvSpPr>
                <p:cNvPr id="205" name="Rectangle 204">
                  <a:extLst>
                    <a:ext uri="{FF2B5EF4-FFF2-40B4-BE49-F238E27FC236}">
                      <a16:creationId xmlns:a16="http://schemas.microsoft.com/office/drawing/2014/main" id="{112A1D24-D42B-495E-A292-352993335975}"/>
                    </a:ext>
                  </a:extLst>
                </p:cNvPr>
                <p:cNvSpPr/>
                <p:nvPr/>
              </p:nvSpPr>
              <p:spPr>
                <a:xfrm>
                  <a:off x="1988701" y="1341120"/>
                  <a:ext cx="2100776" cy="71276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 anchorCtr="1"/>
                <a:lstStyle/>
                <a:p>
                  <a:pPr algn="ctr"/>
                  <a:r>
                    <a:rPr lang="en-US" sz="2000" dirty="0"/>
                    <a:t>RAM address</a:t>
                  </a:r>
                </a:p>
              </p:txBody>
            </p:sp>
            <p:sp>
              <p:nvSpPr>
                <p:cNvPr id="206" name="TextBox 205">
                  <a:extLst>
                    <a:ext uri="{FF2B5EF4-FFF2-40B4-BE49-F238E27FC236}">
                      <a16:creationId xmlns:a16="http://schemas.microsoft.com/office/drawing/2014/main" id="{C9D675B6-F10F-4A8D-B7F4-46BECEF2F7D0}"/>
                    </a:ext>
                  </a:extLst>
                </p:cNvPr>
                <p:cNvSpPr txBox="1"/>
                <p:nvPr/>
              </p:nvSpPr>
              <p:spPr>
                <a:xfrm>
                  <a:off x="1926760" y="1297131"/>
                  <a:ext cx="53572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</a:rPr>
                    <a:t>[</a:t>
                  </a:r>
                  <a:r>
                    <a:rPr lang="en-US" sz="2400" i="1" dirty="0">
                      <a:solidFill>
                        <a:schemeClr val="bg1"/>
                      </a:solidFill>
                    </a:rPr>
                    <a:t>n</a:t>
                  </a:r>
                  <a:r>
                    <a:rPr lang="en-US" sz="2400" dirty="0">
                      <a:solidFill>
                        <a:schemeClr val="bg1"/>
                      </a:solidFill>
                    </a:rPr>
                    <a:t>]</a:t>
                  </a:r>
                </a:p>
              </p:txBody>
            </p:sp>
          </p:grpSp>
        </p:grpSp>
        <p:grpSp>
          <p:nvGrpSpPr>
            <p:cNvPr id="197" name="Group 196">
              <a:extLst>
                <a:ext uri="{FF2B5EF4-FFF2-40B4-BE49-F238E27FC236}">
                  <a16:creationId xmlns:a16="http://schemas.microsoft.com/office/drawing/2014/main" id="{818A54A2-EE16-4007-994A-1E82E87C2151}"/>
                </a:ext>
              </a:extLst>
            </p:cNvPr>
            <p:cNvGrpSpPr/>
            <p:nvPr/>
          </p:nvGrpSpPr>
          <p:grpSpPr>
            <a:xfrm rot="5400000">
              <a:off x="9209766" y="1835089"/>
              <a:ext cx="74762" cy="358596"/>
              <a:chOff x="2369389" y="3858883"/>
              <a:chExt cx="149524" cy="626852"/>
            </a:xfrm>
            <a:solidFill>
              <a:schemeClr val="bg1"/>
            </a:solidFill>
          </p:grpSpPr>
          <p:sp>
            <p:nvSpPr>
              <p:cNvPr id="198" name="Oval 197">
                <a:extLst>
                  <a:ext uri="{FF2B5EF4-FFF2-40B4-BE49-F238E27FC236}">
                    <a16:creationId xmlns:a16="http://schemas.microsoft.com/office/drawing/2014/main" id="{8B9564FD-DF8D-4D37-8FE6-8EBBB8828631}"/>
                  </a:ext>
                </a:extLst>
              </p:cNvPr>
              <p:cNvSpPr/>
              <p:nvPr/>
            </p:nvSpPr>
            <p:spPr>
              <a:xfrm>
                <a:off x="2369389" y="3858883"/>
                <a:ext cx="149524" cy="161026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9" name="Oval 198">
                <a:extLst>
                  <a:ext uri="{FF2B5EF4-FFF2-40B4-BE49-F238E27FC236}">
                    <a16:creationId xmlns:a16="http://schemas.microsoft.com/office/drawing/2014/main" id="{4B51AA0C-5A59-42F0-86DD-DEEDBBFD4871}"/>
                  </a:ext>
                </a:extLst>
              </p:cNvPr>
              <p:cNvSpPr/>
              <p:nvPr/>
            </p:nvSpPr>
            <p:spPr>
              <a:xfrm>
                <a:off x="2369389" y="4091796"/>
                <a:ext cx="149524" cy="161026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0" name="Oval 199">
                <a:extLst>
                  <a:ext uri="{FF2B5EF4-FFF2-40B4-BE49-F238E27FC236}">
                    <a16:creationId xmlns:a16="http://schemas.microsoft.com/office/drawing/2014/main" id="{197EC128-27D7-4528-B852-DE90AFEADE7D}"/>
                  </a:ext>
                </a:extLst>
              </p:cNvPr>
              <p:cNvSpPr/>
              <p:nvPr/>
            </p:nvSpPr>
            <p:spPr>
              <a:xfrm>
                <a:off x="2369389" y="4324709"/>
                <a:ext cx="149524" cy="161026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Arrow: Left 3">
            <a:extLst>
              <a:ext uri="{FF2B5EF4-FFF2-40B4-BE49-F238E27FC236}">
                <a16:creationId xmlns:a16="http://schemas.microsoft.com/office/drawing/2014/main" id="{EDD68CD2-040E-B272-40AD-D78D013F64EE}"/>
              </a:ext>
            </a:extLst>
          </p:cNvPr>
          <p:cNvSpPr/>
          <p:nvPr/>
        </p:nvSpPr>
        <p:spPr>
          <a:xfrm rot="19629902">
            <a:off x="4333143" y="932517"/>
            <a:ext cx="4393925" cy="1307229"/>
          </a:xfrm>
          <a:prstGeom prst="leftArrow">
            <a:avLst>
              <a:gd name="adj1" fmla="val 77212"/>
              <a:gd name="adj2" fmla="val 50000"/>
            </a:avLst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Each element of a list mode vector is the same data type, i.e. the data type needed to reference another object</a:t>
            </a: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8002B730-7552-6F33-4849-9B47DCB21965}"/>
              </a:ext>
            </a:extLst>
          </p:cNvPr>
          <p:cNvSpPr/>
          <p:nvPr/>
        </p:nvSpPr>
        <p:spPr>
          <a:xfrm>
            <a:off x="8574209" y="162962"/>
            <a:ext cx="3061016" cy="1663677"/>
          </a:xfrm>
          <a:prstGeom prst="downArrow">
            <a:avLst>
              <a:gd name="adj1" fmla="val 74523"/>
              <a:gd name="adj2" fmla="val 33130"/>
            </a:avLst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But the type of object each reference points to can be anything you want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050189-3512-0B00-3D95-1BCF88AE279A}"/>
              </a:ext>
            </a:extLst>
          </p:cNvPr>
          <p:cNvSpPr txBox="1"/>
          <p:nvPr/>
        </p:nvSpPr>
        <p:spPr>
          <a:xfrm>
            <a:off x="719285" y="5689909"/>
            <a:ext cx="10868998" cy="830997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  <a:effectLst>
                  <a:glow rad="228600">
                    <a:schemeClr val="tx1"/>
                  </a:glow>
                </a:effectLst>
              </a:rPr>
              <a:t>Lists are vectors of what other languages call “pointers”, and the indirection provided by pointers is at the heart of hierarchical data structures and extensible coding</a:t>
            </a:r>
          </a:p>
        </p:txBody>
      </p:sp>
    </p:spTree>
    <p:extLst>
      <p:ext uri="{BB962C8B-B14F-4D97-AF65-F5344CB8AC3E}">
        <p14:creationId xmlns:p14="http://schemas.microsoft.com/office/powerpoint/2010/main" val="2617691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23607"/>
            <a:ext cx="10515600" cy="1325563"/>
          </a:xfrm>
        </p:spPr>
        <p:txBody>
          <a:bodyPr/>
          <a:lstStyle/>
          <a:p>
            <a:r>
              <a:rPr lang="en-US" dirty="0"/>
              <a:t>Custom R objects: indexing by name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1092028"/>
            <a:ext cx="1096587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As with other kinds of vectors and the c() function, elements of lists can be named using the syntax </a:t>
            </a:r>
            <a:r>
              <a:rPr lang="en-US" sz="2400" b="1" i="1" dirty="0"/>
              <a:t>list(&lt;name&gt;=&lt;value&gt;,...)</a:t>
            </a: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Character strings can thus be used in place of the index for any kind of vector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b="1" i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The </a:t>
            </a:r>
            <a:r>
              <a:rPr lang="en-US" sz="2400" b="1" i="1" dirty="0"/>
              <a:t>$ </a:t>
            </a:r>
            <a:r>
              <a:rPr lang="en-US" sz="2400" dirty="0"/>
              <a:t>notation is common shorthand to access contents of a list by name</a:t>
            </a:r>
            <a:br>
              <a:rPr lang="en-US" sz="2400" dirty="0"/>
            </a:br>
            <a:r>
              <a:rPr lang="en-US" sz="2400" dirty="0"/>
              <a:t>Note that </a:t>
            </a:r>
            <a:r>
              <a:rPr lang="en-US" sz="2400" b="1" i="1" dirty="0"/>
              <a:t>&lt;list&gt;$&lt;name&gt; </a:t>
            </a:r>
            <a:r>
              <a:rPr lang="en-US" sz="2400" dirty="0"/>
              <a:t>returns the same thing as </a:t>
            </a:r>
            <a:r>
              <a:rPr lang="en-US" sz="2400" b="1" i="1" dirty="0"/>
              <a:t>&lt;list&gt;[[“&lt;name&gt;”]]</a:t>
            </a: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Both vectors and lists store their names as an </a:t>
            </a:r>
            <a:r>
              <a:rPr lang="en-US" sz="2400" b="1" i="1" dirty="0"/>
              <a:t>attribute</a:t>
            </a:r>
            <a:r>
              <a:rPr lang="en-US" sz="2400" dirty="0"/>
              <a:t> of the base vector object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The </a:t>
            </a:r>
            <a:r>
              <a:rPr lang="en-US" sz="2400" b="1" i="1" dirty="0"/>
              <a:t>attributes()</a:t>
            </a:r>
            <a:r>
              <a:rPr lang="en-US" sz="2400" dirty="0"/>
              <a:t> function is used to access attributes of any R object and either </a:t>
            </a:r>
            <a:r>
              <a:rPr lang="en-US" sz="2400" b="1" i="1" dirty="0"/>
              <a:t>attributes()$names</a:t>
            </a:r>
            <a:r>
              <a:rPr lang="en-US" sz="2400" dirty="0"/>
              <a:t> or </a:t>
            </a:r>
            <a:r>
              <a:rPr lang="en-US" sz="2400" b="1" i="1" dirty="0"/>
              <a:t>names()</a:t>
            </a:r>
            <a:r>
              <a:rPr lang="en-US" sz="2400" dirty="0"/>
              <a:t> are used to access the names of vector elements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Attributes are themselves a list that is a member of an R object, and the content of the names attribute is an atomic vector of character strings corresponding to elements of a vector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67255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57150">
          <a:solidFill>
            <a:srgbClr val="FF0000"/>
          </a:solidFill>
        </a:ln>
      </a:spPr>
      <a:bodyPr rtlCol="0" anchor="ctr"/>
      <a:lstStyle>
        <a:defPPr algn="ctr">
          <a:defRPr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5279</TotalTime>
  <Words>1075</Words>
  <Application>Microsoft Office PowerPoint</Application>
  <PresentationFormat>Widescreen</PresentationFormat>
  <Paragraphs>247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R Internal types: lists (or ‘list mode’ vectors)</vt:lpstr>
      <vt:lpstr>PowerPoint Presentation</vt:lpstr>
      <vt:lpstr>R Internal types: lists (or ‘list mode’ vectors)</vt:lpstr>
      <vt:lpstr>PowerPoint Presentation</vt:lpstr>
      <vt:lpstr>PowerPoint Presentation</vt:lpstr>
      <vt:lpstr>Custom R objects: indexing by name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Numerical</dc:title>
  <dc:creator>Robert Payn</dc:creator>
  <cp:lastModifiedBy>Payn, Robert</cp:lastModifiedBy>
  <cp:revision>337</cp:revision>
  <dcterms:created xsi:type="dcterms:W3CDTF">2015-01-24T19:41:01Z</dcterms:created>
  <dcterms:modified xsi:type="dcterms:W3CDTF">2026-04-01T20:09:57Z</dcterms:modified>
</cp:coreProperties>
</file>