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6"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25">
          <p15:clr>
            <a:srgbClr val="A4A3A4"/>
          </p15:clr>
        </p15:guide>
        <p15:guide id="3" pos="7355">
          <p15:clr>
            <a:srgbClr val="A4A3A4"/>
          </p15:clr>
        </p15:guide>
        <p15:guide id="4" orient="horz" pos="346">
          <p15:clr>
            <a:srgbClr val="A4A3A4"/>
          </p15:clr>
        </p15:guide>
        <p15:guide id="5" orient="horz" pos="3974">
          <p15:clr>
            <a:srgbClr val="A4A3A4"/>
          </p15:clr>
        </p15:guide>
        <p15:guide id="6" pos="3840">
          <p15:clr>
            <a:srgbClr val="A4A3A4"/>
          </p15:clr>
        </p15:guide>
        <p15:guide id="7" orient="horz" pos="572">
          <p15:clr>
            <a:srgbClr val="A4A3A4"/>
          </p15:clr>
        </p15:guide>
        <p15:guide id="8" orient="horz" pos="37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25"/>
        <p:guide pos="7355"/>
        <p:guide pos="346" orient="horz"/>
        <p:guide pos="3974" orient="horz"/>
        <p:guide pos="3840"/>
        <p:guide pos="572" orient="horz"/>
        <p:guide pos="374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6" name="Google Shape;8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4" name="Google Shape;9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5" name="Google Shape;100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0" name="Google Shape;104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5" name="Google Shape;105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4" name="Google Shape;109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4" name="Google Shape;11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3" name="Google Shape;116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8" name="Google Shape;122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p:cSld name="Slide 1">
    <p:spTree>
      <p:nvGrpSpPr>
        <p:cNvPr id="11" name="Shape 11"/>
        <p:cNvGrpSpPr/>
        <p:nvPr/>
      </p:nvGrpSpPr>
      <p:grpSpPr>
        <a:xfrm>
          <a:off x="0" y="0"/>
          <a:ext cx="0" cy="0"/>
          <a:chOff x="0" y="0"/>
          <a:chExt cx="0" cy="0"/>
        </a:xfrm>
      </p:grpSpPr>
      <p:pic>
        <p:nvPicPr>
          <p:cNvPr descr="图片包含 事情&#10;&#10;已生成高可信度的说明" id="12" name="Google Shape;12;p2"/>
          <p:cNvPicPr preferRelativeResize="0"/>
          <p:nvPr/>
        </p:nvPicPr>
        <p:blipFill rotWithShape="1">
          <a:blip r:embed="rId2">
            <a:alphaModFix/>
          </a:blip>
          <a:srcRect b="0" l="15007" r="15007" t="0"/>
          <a:stretch/>
        </p:blipFill>
        <p:spPr>
          <a:xfrm>
            <a:off x="0" y="0"/>
            <a:ext cx="12192000" cy="6858000"/>
          </a:xfrm>
          <a:prstGeom prst="rect">
            <a:avLst/>
          </a:prstGeom>
          <a:noFill/>
          <a:ln>
            <a:noFill/>
          </a:ln>
        </p:spPr>
      </p:pic>
    </p:spTree>
  </p:cSld>
  <p:clrMapOvr>
    <a:masterClrMapping/>
  </p:clrMapOvr>
  <mc:AlternateContent>
    <mc:Choice Requires="p14">
      <p:transition spd="slow" p14:dur="900">
        <p:fade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Slide 2">
    <p:spTree>
      <p:nvGrpSpPr>
        <p:cNvPr id="13" name="Shape 13"/>
        <p:cNvGrpSpPr/>
        <p:nvPr/>
      </p:nvGrpSpPr>
      <p:grpSpPr>
        <a:xfrm>
          <a:off x="0" y="0"/>
          <a:ext cx="0" cy="0"/>
          <a:chOff x="0" y="0"/>
          <a:chExt cx="0" cy="0"/>
        </a:xfrm>
      </p:grpSpPr>
    </p:spTree>
  </p:cSld>
  <p:clrMapOvr>
    <a:masterClrMapping/>
  </p:clrMapOvr>
  <mc:AlternateContent>
    <mc:Choice Requires="p14">
      <p:transition spd="slow" p14:dur="900">
        <p:fade thruBlk="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blank">
  <p:cSld name="BLANK">
    <p:spTree>
      <p:nvGrpSpPr>
        <p:cNvPr id="14" name="Shape 14"/>
        <p:cNvGrpSpPr/>
        <p:nvPr/>
      </p:nvGrpSpPr>
      <p:grpSpPr>
        <a:xfrm>
          <a:off x="0" y="0"/>
          <a:ext cx="0" cy="0"/>
          <a:chOff x="0" y="0"/>
          <a:chExt cx="0" cy="0"/>
        </a:xfrm>
      </p:grpSpPr>
    </p:spTree>
  </p:cSld>
  <p:clrMapOvr>
    <a:masterClrMapping/>
  </p:clrMapOvr>
  <mc:AlternateContent>
    <mc:Choice Requires="p14">
      <p:transition spd="slow" p14:dur="900">
        <p:fade thruBlk="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p:cSld name="Slide 8">
    <p:spTree>
      <p:nvGrpSpPr>
        <p:cNvPr id="22" name="Shape 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p:cSld name="Slide 9">
    <p:spTree>
      <p:nvGrpSpPr>
        <p:cNvPr id="23" name="Shape 23"/>
        <p:cNvGrpSpPr/>
        <p:nvPr/>
      </p:nvGrpSpPr>
      <p:grpSpPr>
        <a:xfrm>
          <a:off x="0" y="0"/>
          <a:ext cx="0" cy="0"/>
          <a:chOff x="0" y="0"/>
          <a:chExt cx="0" cy="0"/>
        </a:xfrm>
      </p:grpSpPr>
      <p:sp>
        <p:nvSpPr>
          <p:cNvPr id="24" name="Google Shape;24;p7"/>
          <p:cNvSpPr/>
          <p:nvPr/>
        </p:nvSpPr>
        <p:spPr>
          <a:xfrm>
            <a:off x="7937660" y="5941268"/>
            <a:ext cx="775136"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节日PPT模板：www.1ppt.com/jieri/          PPT素材：www.1ppt.com/sucai/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PPT背景图片：www.1ppt.com/beijing/        PPT图表：www.1ppt.com/tubiao/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精美PPT下载：www.1ppt.com/xiazai/         PPT教程： www.1ppt.com/powerpoint/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PPT课件：www.1ppt.com/kejian/             字体下载：www.1ppt.com/ziti/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工作总结PPT：www.1ppt.com/xiazai/zongjie/ 工作计划：www.1ppt.com/xiazai/jihua/</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商务PPT模板：www.1ppt.com/moban/shangwu/  个人简历PPT：www.1ppt.com/xiazai/jianli/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毕业答辩PPT：www.1ppt.com/xiazai/dabian/  工作汇报PPT：www.1ppt.com/xiazai/huibao/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p:cSld name="Slide 5">
    <p:spTree>
      <p:nvGrpSpPr>
        <p:cNvPr id="25" name="Shape 25"/>
        <p:cNvGrpSpPr/>
        <p:nvPr/>
      </p:nvGrpSpPr>
      <p:grpSpPr>
        <a:xfrm>
          <a:off x="0" y="0"/>
          <a:ext cx="0" cy="0"/>
          <a:chOff x="0" y="0"/>
          <a:chExt cx="0" cy="0"/>
        </a:xfrm>
      </p:grpSpPr>
      <p:sp>
        <p:nvSpPr>
          <p:cNvPr id="26" name="Google Shape;2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p:cSld name="Slide 6">
    <p:spTree>
      <p:nvGrpSpPr>
        <p:cNvPr id="27" name="Shape 27"/>
        <p:cNvGrpSpPr/>
        <p:nvPr/>
      </p:nvGrpSpPr>
      <p:grpSpPr>
        <a:xfrm>
          <a:off x="0" y="0"/>
          <a:ext cx="0" cy="0"/>
          <a:chOff x="0" y="0"/>
          <a:chExt cx="0" cy="0"/>
        </a:xfrm>
      </p:grpSpPr>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blank">
  <p:cSld name="BLANK">
    <p:spTree>
      <p:nvGrpSpPr>
        <p:cNvPr id="29" name="Shape 29"/>
        <p:cNvGrpSpPr/>
        <p:nvPr/>
      </p:nvGrpSpPr>
      <p:grpSpPr>
        <a:xfrm>
          <a:off x="0" y="0"/>
          <a:ext cx="0" cy="0"/>
          <a:chOff x="0" y="0"/>
          <a:chExt cx="0" cy="0"/>
        </a:xfrm>
      </p:grpSpPr>
      <p:sp>
        <p:nvSpPr>
          <p:cNvPr id="30" name="Google Shape;3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图片包含 户外, 就坐, 天空&#10;&#10;已生成高可信度的说明" id="10" name="Google Shape;10;p1"/>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mc:AlternateContent>
    <mc:Choice Requires="p14">
      <p:transition spd="slow" p14:dur="9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AAAAAA"/>
                </a:solidFill>
                <a:latin typeface="Calibri"/>
                <a:ea typeface="Calibri"/>
                <a:cs typeface="Calibri"/>
                <a:sym typeface="Calibri"/>
              </a:defRPr>
            </a:lvl1pPr>
            <a:lvl2pPr indent="0" lvl="1" marL="0" marR="0" rtl="0" algn="r">
              <a:spcBef>
                <a:spcPts val="0"/>
              </a:spcBef>
              <a:buNone/>
              <a:defRPr sz="1200">
                <a:solidFill>
                  <a:srgbClr val="AAAAAA"/>
                </a:solidFill>
                <a:latin typeface="Calibri"/>
                <a:ea typeface="Calibri"/>
                <a:cs typeface="Calibri"/>
                <a:sym typeface="Calibri"/>
              </a:defRPr>
            </a:lvl2pPr>
            <a:lvl3pPr indent="0" lvl="2" marL="0" marR="0" rtl="0" algn="r">
              <a:spcBef>
                <a:spcPts val="0"/>
              </a:spcBef>
              <a:buNone/>
              <a:defRPr sz="1200">
                <a:solidFill>
                  <a:srgbClr val="AAAAAA"/>
                </a:solidFill>
                <a:latin typeface="Calibri"/>
                <a:ea typeface="Calibri"/>
                <a:cs typeface="Calibri"/>
                <a:sym typeface="Calibri"/>
              </a:defRPr>
            </a:lvl3pPr>
            <a:lvl4pPr indent="0" lvl="3" marL="0" marR="0" rtl="0" algn="r">
              <a:spcBef>
                <a:spcPts val="0"/>
              </a:spcBef>
              <a:buNone/>
              <a:defRPr sz="1200">
                <a:solidFill>
                  <a:srgbClr val="AAAAAA"/>
                </a:solidFill>
                <a:latin typeface="Calibri"/>
                <a:ea typeface="Calibri"/>
                <a:cs typeface="Calibri"/>
                <a:sym typeface="Calibri"/>
              </a:defRPr>
            </a:lvl4pPr>
            <a:lvl5pPr indent="0" lvl="4" marL="0" marR="0" rtl="0" algn="r">
              <a:spcBef>
                <a:spcPts val="0"/>
              </a:spcBef>
              <a:buNone/>
              <a:defRPr sz="1200">
                <a:solidFill>
                  <a:srgbClr val="AAAAAA"/>
                </a:solidFill>
                <a:latin typeface="Calibri"/>
                <a:ea typeface="Calibri"/>
                <a:cs typeface="Calibri"/>
                <a:sym typeface="Calibri"/>
              </a:defRPr>
            </a:lvl5pPr>
            <a:lvl6pPr indent="0" lvl="5" marL="0" marR="0" rtl="0" algn="r">
              <a:spcBef>
                <a:spcPts val="0"/>
              </a:spcBef>
              <a:buNone/>
              <a:defRPr sz="1200">
                <a:solidFill>
                  <a:srgbClr val="AAAAAA"/>
                </a:solidFill>
                <a:latin typeface="Calibri"/>
                <a:ea typeface="Calibri"/>
                <a:cs typeface="Calibri"/>
                <a:sym typeface="Calibri"/>
              </a:defRPr>
            </a:lvl6pPr>
            <a:lvl7pPr indent="0" lvl="6" marL="0" marR="0" rtl="0" algn="r">
              <a:spcBef>
                <a:spcPts val="0"/>
              </a:spcBef>
              <a:buNone/>
              <a:defRPr sz="1200">
                <a:solidFill>
                  <a:srgbClr val="AAAAAA"/>
                </a:solidFill>
                <a:latin typeface="Calibri"/>
                <a:ea typeface="Calibri"/>
                <a:cs typeface="Calibri"/>
                <a:sym typeface="Calibri"/>
              </a:defRPr>
            </a:lvl7pPr>
            <a:lvl8pPr indent="0" lvl="7" marL="0" marR="0" rtl="0" algn="r">
              <a:spcBef>
                <a:spcPts val="0"/>
              </a:spcBef>
              <a:buNone/>
              <a:defRPr sz="1200">
                <a:solidFill>
                  <a:srgbClr val="AAAAAA"/>
                </a:solidFill>
                <a:latin typeface="Calibri"/>
                <a:ea typeface="Calibri"/>
                <a:cs typeface="Calibri"/>
                <a:sym typeface="Calibri"/>
              </a:defRPr>
            </a:lvl8pPr>
            <a:lvl9pPr indent="0" lvl="8" marL="0" marR="0" rtl="0" algn="r">
              <a:spcBef>
                <a:spcPts val="0"/>
              </a:spcBef>
              <a:buNone/>
              <a:defRPr sz="1200">
                <a:solidFill>
                  <a:srgbClr val="AAAAA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图片包含 户外, 就坐, 天空&#10;&#10;已生成高可信度的说明" id="17" name="Google Shape;17;p5"/>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8" name="Google Shape;18;p5"/>
          <p:cNvSpPr/>
          <p:nvPr/>
        </p:nvSpPr>
        <p:spPr>
          <a:xfrm>
            <a:off x="515938" y="549275"/>
            <a:ext cx="11160125" cy="5759449"/>
          </a:xfrm>
          <a:prstGeom prst="rect">
            <a:avLst/>
          </a:prstGeom>
          <a:solidFill>
            <a:schemeClr val="lt1"/>
          </a:solidFill>
          <a:ln cap="flat" cmpd="sng" w="12700">
            <a:solidFill>
              <a:srgbClr val="4908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 name="Google Shape;19;p5"/>
          <p:cNvSpPr/>
          <p:nvPr/>
        </p:nvSpPr>
        <p:spPr>
          <a:xfrm rot="-5400000">
            <a:off x="1329924" y="-1112541"/>
            <a:ext cx="455046" cy="2774357"/>
          </a:xfrm>
          <a:custGeom>
            <a:rect b="b" l="l" r="r" t="t"/>
            <a:pathLst>
              <a:path extrusionOk="0" h="21265340" w="3252551">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accent2">
              <a:alpha val="80000"/>
            </a:schemeClr>
          </a:solidFill>
          <a:ln>
            <a:noFill/>
          </a:ln>
        </p:spPr>
        <p:txBody>
          <a:bodyPr anchorCtr="0" anchor="ctr" bIns="32500" lIns="65000" spcFirstLastPara="1" rIns="65000" wrap="square" tIns="325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20" name="Google Shape;20;p5"/>
          <p:cNvSpPr/>
          <p:nvPr/>
        </p:nvSpPr>
        <p:spPr>
          <a:xfrm>
            <a:off x="0" y="47115"/>
            <a:ext cx="135828" cy="455047"/>
          </a:xfrm>
          <a:prstGeom prst="rect">
            <a:avLst/>
          </a:prstGeom>
          <a:solidFill>
            <a:schemeClr val="accent2">
              <a:alpha val="80000"/>
            </a:schemeClr>
          </a:solidFill>
          <a:ln>
            <a:noFill/>
          </a:ln>
        </p:spPr>
        <p:txBody>
          <a:bodyPr anchorCtr="0" anchor="ctr" bIns="32500" lIns="65000" spcFirstLastPara="1" rIns="65000" wrap="square" tIns="32500">
            <a:noAutofit/>
          </a:bodyPr>
          <a:lstStyle/>
          <a:p>
            <a:pPr indent="0" lvl="0" marL="0" marR="0" rtl="0" algn="ctr">
              <a:spcBef>
                <a:spcPts val="0"/>
              </a:spcBef>
              <a:spcAft>
                <a:spcPts val="0"/>
              </a:spcAft>
              <a:buNone/>
            </a:pPr>
            <a:r>
              <a:t/>
            </a:r>
            <a:endParaRPr sz="1800">
              <a:solidFill>
                <a:schemeClr val="lt1"/>
              </a:solidFill>
              <a:latin typeface="Microsoft Yahei"/>
              <a:ea typeface="Microsoft Yahei"/>
              <a:cs typeface="Microsoft Yahei"/>
              <a:sym typeface="Microsoft Yahei"/>
            </a:endParaRPr>
          </a:p>
        </p:txBody>
      </p:sp>
      <p:sp>
        <p:nvSpPr>
          <p:cNvPr id="21" name="Google Shape;21;p5"/>
          <p:cNvSpPr/>
          <p:nvPr/>
        </p:nvSpPr>
        <p:spPr>
          <a:xfrm>
            <a:off x="292007" y="81795"/>
            <a:ext cx="2700302" cy="383567"/>
          </a:xfrm>
          <a:prstGeom prst="rect">
            <a:avLst/>
          </a:prstGeom>
          <a:noFill/>
          <a:ln>
            <a:noFill/>
          </a:ln>
        </p:spPr>
        <p:txBody>
          <a:bodyPr anchorCtr="0" anchor="t" bIns="32500" lIns="65000" spcFirstLastPara="1" rIns="65000" wrap="square" tIns="32500">
            <a:noAutofit/>
          </a:bodyPr>
          <a:lstStyle/>
          <a:p>
            <a:pPr indent="0" lvl="0" marL="0" marR="0" rtl="0" algn="l">
              <a:lnSpc>
                <a:spcPct val="120000"/>
              </a:lnSpc>
              <a:spcBef>
                <a:spcPts val="0"/>
              </a:spcBef>
              <a:spcAft>
                <a:spcPts val="0"/>
              </a:spcAft>
              <a:buNone/>
            </a:pPr>
            <a:r>
              <a:rPr lang="en-US" sz="1896">
                <a:solidFill>
                  <a:schemeClr val="lt1"/>
                </a:solidFill>
                <a:latin typeface="Arial"/>
                <a:ea typeface="Arial"/>
                <a:cs typeface="Arial"/>
                <a:sym typeface="Arial"/>
              </a:rPr>
              <a:t>Cosmetic Product</a:t>
            </a:r>
            <a:r>
              <a:rPr lang="en-US" sz="1896">
                <a:solidFill>
                  <a:schemeClr val="lt1"/>
                </a:solidFill>
                <a:latin typeface="Arial"/>
                <a:ea typeface="Arial"/>
                <a:cs typeface="Arial"/>
                <a:sym typeface="Arial"/>
              </a:rPr>
              <a:t> </a:t>
            </a:r>
            <a:endParaRPr/>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Lst>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p:tgtEl>
                                          <p:spTgt spid="1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p:tgtEl>
                                          <p:spTgt spid="2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p:tgtEl>
                                          <p:spTgt spid="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pic>
        <p:nvPicPr>
          <p:cNvPr descr="图片包含 户外, 就坐, 天空&#10;&#10;已生成高可信度的说明" id="35" name="Google Shape;35;p1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图片包含 浴室用品, 事情, 室内, 就坐&#10;&#10;已生成极高可信度的说明" id="36" name="Google Shape;36;p11"/>
          <p:cNvPicPr preferRelativeResize="0"/>
          <p:nvPr/>
        </p:nvPicPr>
        <p:blipFill rotWithShape="1">
          <a:blip r:embed="rId4">
            <a:alphaModFix/>
          </a:blip>
          <a:srcRect b="0" l="0" r="0" t="0"/>
          <a:stretch/>
        </p:blipFill>
        <p:spPr>
          <a:xfrm>
            <a:off x="2121694" y="2489200"/>
            <a:ext cx="2845830" cy="3608387"/>
          </a:xfrm>
          <a:prstGeom prst="rect">
            <a:avLst/>
          </a:prstGeom>
          <a:noFill/>
          <a:ln>
            <a:noFill/>
          </a:ln>
        </p:spPr>
      </p:pic>
      <p:pic>
        <p:nvPicPr>
          <p:cNvPr descr="图片包含 事情&#10;&#10;已生成高可信度的说明" id="37" name="Google Shape;37;p11"/>
          <p:cNvPicPr preferRelativeResize="0"/>
          <p:nvPr/>
        </p:nvPicPr>
        <p:blipFill rotWithShape="1">
          <a:blip r:embed="rId5">
            <a:alphaModFix/>
          </a:blip>
          <a:srcRect b="0" l="0" r="0" t="0"/>
          <a:stretch/>
        </p:blipFill>
        <p:spPr>
          <a:xfrm>
            <a:off x="6239436" y="2978274"/>
            <a:ext cx="5354386" cy="207196"/>
          </a:xfrm>
          <a:prstGeom prst="rect">
            <a:avLst/>
          </a:prstGeom>
          <a:noFill/>
          <a:ln>
            <a:noFill/>
          </a:ln>
        </p:spPr>
      </p:pic>
      <p:sp>
        <p:nvSpPr>
          <p:cNvPr id="38" name="Google Shape;38;p11"/>
          <p:cNvSpPr txBox="1"/>
          <p:nvPr/>
        </p:nvSpPr>
        <p:spPr>
          <a:xfrm>
            <a:off x="6097444" y="2020287"/>
            <a:ext cx="5855194" cy="896656"/>
          </a:xfrm>
          <a:prstGeom prst="rect">
            <a:avLst/>
          </a:prstGeom>
          <a:noFill/>
          <a:ln>
            <a:noFill/>
          </a:ln>
        </p:spPr>
        <p:txBody>
          <a:bodyPr anchorCtr="0" anchor="t" bIns="32500" lIns="65000" spcFirstLastPara="1" rIns="65000" wrap="square" tIns="32500">
            <a:noAutofit/>
          </a:bodyPr>
          <a:lstStyle/>
          <a:p>
            <a:pPr indent="0" lvl="0" marL="0" marR="0" rtl="0" algn="ctr">
              <a:spcBef>
                <a:spcPts val="0"/>
              </a:spcBef>
              <a:spcAft>
                <a:spcPts val="0"/>
              </a:spcAft>
              <a:buClr>
                <a:srgbClr val="FFCEB1"/>
              </a:buClr>
              <a:buSzPts val="5400"/>
              <a:buFont typeface="Cambria"/>
              <a:buNone/>
            </a:pPr>
            <a:r>
              <a:rPr b="1" i="0" lang="en-US" sz="5400" u="none" cap="none" strike="noStrike">
                <a:solidFill>
                  <a:srgbClr val="FFCEB1"/>
                </a:solidFill>
                <a:latin typeface="Cambria"/>
                <a:ea typeface="Cambria"/>
                <a:cs typeface="Cambria"/>
                <a:sym typeface="Cambria"/>
              </a:rPr>
              <a:t>Cosmetic Product </a:t>
            </a:r>
            <a:endParaRPr b="1" i="0" sz="5400" u="none" cap="none" strike="noStrike">
              <a:solidFill>
                <a:srgbClr val="FFCEB1"/>
              </a:solidFill>
              <a:latin typeface="Cambria"/>
              <a:ea typeface="Cambria"/>
              <a:cs typeface="Cambria"/>
              <a:sym typeface="Cambria"/>
            </a:endParaRPr>
          </a:p>
        </p:txBody>
      </p:sp>
      <p:sp>
        <p:nvSpPr>
          <p:cNvPr id="39" name="Google Shape;39;p11"/>
          <p:cNvSpPr/>
          <p:nvPr/>
        </p:nvSpPr>
        <p:spPr>
          <a:xfrm>
            <a:off x="8045774" y="5620871"/>
            <a:ext cx="2030251" cy="219547"/>
          </a:xfrm>
          <a:prstGeom prst="rect">
            <a:avLst/>
          </a:prstGeom>
          <a:noFill/>
          <a:ln>
            <a:noFill/>
          </a:ln>
        </p:spPr>
        <p:txBody>
          <a:bodyPr anchorCtr="0" anchor="t" bIns="32500" lIns="65000" spcFirstLastPara="1" rIns="65000" wrap="square" tIns="32500">
            <a:noAutofit/>
          </a:bodyPr>
          <a:lstStyle/>
          <a:p>
            <a:pPr indent="0" lvl="0" marL="0" marR="0" rtl="0" algn="just">
              <a:spcBef>
                <a:spcPts val="0"/>
              </a:spcBef>
              <a:spcAft>
                <a:spcPts val="0"/>
              </a:spcAft>
              <a:buNone/>
            </a:pPr>
            <a:r>
              <a:rPr b="0" i="0" lang="en-US" sz="1000" u="none" cap="none" strike="noStrike">
                <a:solidFill>
                  <a:srgbClr val="FFCEB1"/>
                </a:solidFill>
                <a:latin typeface="Cambria"/>
                <a:ea typeface="Cambria"/>
                <a:cs typeface="Cambria"/>
                <a:sym typeface="Cambria"/>
              </a:rPr>
              <a:t>www.freepptbackgrounds.net</a:t>
            </a:r>
            <a:endParaRPr/>
          </a:p>
        </p:txBody>
      </p:sp>
      <p:sp>
        <p:nvSpPr>
          <p:cNvPr id="40" name="Google Shape;40;p11"/>
          <p:cNvSpPr/>
          <p:nvPr/>
        </p:nvSpPr>
        <p:spPr>
          <a:xfrm>
            <a:off x="6298594" y="3230887"/>
            <a:ext cx="5178686" cy="619657"/>
          </a:xfrm>
          <a:prstGeom prst="rect">
            <a:avLst/>
          </a:prstGeom>
          <a:noFill/>
          <a:ln>
            <a:noFill/>
          </a:ln>
        </p:spPr>
        <p:txBody>
          <a:bodyPr anchorCtr="0" anchor="t" bIns="32500" lIns="65000" spcFirstLastPara="1" rIns="65000" wrap="square" tIns="32500">
            <a:noAutofit/>
          </a:bodyPr>
          <a:lstStyle/>
          <a:p>
            <a:pPr indent="0" lvl="0" marL="0" marR="0" rtl="0" algn="just">
              <a:spcBef>
                <a:spcPts val="0"/>
              </a:spcBef>
              <a:spcAft>
                <a:spcPts val="0"/>
              </a:spcAft>
              <a:buNone/>
            </a:pPr>
            <a:r>
              <a:rPr b="0" i="0" lang="en-US" sz="3600" u="none" cap="none" strike="noStrike">
                <a:solidFill>
                  <a:srgbClr val="FFCEB1"/>
                </a:solidFill>
                <a:latin typeface="Cambria"/>
                <a:ea typeface="Cambria"/>
                <a:cs typeface="Cambria"/>
                <a:sym typeface="Cambria"/>
              </a:rPr>
              <a:t>Powerpoint Template</a:t>
            </a:r>
            <a:endParaRPr b="0" i="0" sz="3600" u="none" cap="none" strike="noStrike">
              <a:solidFill>
                <a:srgbClr val="FFCEB1"/>
              </a:solidFill>
              <a:latin typeface="Cambria"/>
              <a:ea typeface="Cambria"/>
              <a:cs typeface="Cambria"/>
              <a:sym typeface="Cambria"/>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800"/>
                                        <p:tgtEl>
                                          <p:spTgt spid="38"/>
                                        </p:tgtEl>
                                        <p:attrNameLst>
                                          <p:attrName>ppt_x</p:attrName>
                                        </p:attrNameLst>
                                      </p:cBhvr>
                                      <p:tavLst>
                                        <p:tav fmla="" tm="0">
                                          <p:val>
                                            <p:strVal val="#ppt_x+1"/>
                                          </p:val>
                                        </p:tav>
                                        <p:tav fmla="" tm="100000">
                                          <p:val>
                                            <p:strVal val="#ppt_x"/>
                                          </p:val>
                                        </p:tav>
                                      </p:tavLst>
                                    </p:anim>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500"/>
                                        <p:tgtEl>
                                          <p:spTgt spid="37"/>
                                        </p:tgtEl>
                                      </p:cBhvr>
                                    </p:animEffect>
                                  </p:childTnLst>
                                </p:cTn>
                              </p:par>
                            </p:childTnLst>
                          </p:cTn>
                        </p:par>
                        <p:par>
                          <p:cTn fill="hold">
                            <p:stCondLst>
                              <p:cond delay="1800"/>
                            </p:stCondLst>
                            <p:childTnLst>
                              <p:par>
                                <p:cTn fill="hold" nodeType="afterEffect" presetClass="entr" presetID="2" presetSubtype="2">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p:tgtEl>
                                          <p:spTgt spid="40"/>
                                        </p:tgtEl>
                                        <p:attrNameLst>
                                          <p:attrName>ppt_x</p:attrName>
                                        </p:attrNameLst>
                                      </p:cBhvr>
                                      <p:tavLst>
                                        <p:tav fmla="" tm="0">
                                          <p:val>
                                            <p:strVal val="#ppt_x+1"/>
                                          </p:val>
                                        </p:tav>
                                        <p:tav fmla="" tm="100000">
                                          <p:val>
                                            <p:strVal val="#ppt_x"/>
                                          </p:val>
                                        </p:tav>
                                      </p:tavLst>
                                    </p:anim>
                                  </p:childTnLst>
                                </p:cTn>
                              </p:par>
                            </p:childTnLst>
                          </p:cTn>
                        </p:par>
                        <p:par>
                          <p:cTn fill="hold">
                            <p:stCondLst>
                              <p:cond delay="2300"/>
                            </p:stCondLst>
                            <p:childTnLst>
                              <p:par>
                                <p:cTn fill="hold" nodeType="after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5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20"/>
          <p:cNvSpPr/>
          <p:nvPr/>
        </p:nvSpPr>
        <p:spPr>
          <a:xfrm>
            <a:off x="1654402" y="4903789"/>
            <a:ext cx="469900" cy="128587"/>
          </a:xfrm>
          <a:prstGeom prst="roundRect">
            <a:avLst>
              <a:gd fmla="val 50000" name="adj"/>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03" name="Google Shape;503;p20"/>
          <p:cNvSpPr/>
          <p:nvPr/>
        </p:nvSpPr>
        <p:spPr>
          <a:xfrm rot="2700000">
            <a:off x="2004446" y="3977482"/>
            <a:ext cx="469900" cy="128587"/>
          </a:xfrm>
          <a:prstGeom prst="roundRect">
            <a:avLst>
              <a:gd fmla="val 50000" name="adj"/>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04" name="Google Shape;504;p20"/>
          <p:cNvSpPr/>
          <p:nvPr/>
        </p:nvSpPr>
        <p:spPr>
          <a:xfrm flipH="1" rot="-2700000">
            <a:off x="4027714" y="3957639"/>
            <a:ext cx="469900" cy="127000"/>
          </a:xfrm>
          <a:prstGeom prst="roundRect">
            <a:avLst>
              <a:gd fmla="val 50000" name="adj"/>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05" name="Google Shape;505;p20"/>
          <p:cNvSpPr/>
          <p:nvPr/>
        </p:nvSpPr>
        <p:spPr>
          <a:xfrm>
            <a:off x="4394427" y="4918076"/>
            <a:ext cx="469900" cy="128588"/>
          </a:xfrm>
          <a:prstGeom prst="roundRect">
            <a:avLst>
              <a:gd fmla="val 50000" name="adj"/>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06" name="Google Shape;506;p20"/>
          <p:cNvSpPr/>
          <p:nvPr/>
        </p:nvSpPr>
        <p:spPr>
          <a:xfrm rot="5400000">
            <a:off x="3030764" y="3479801"/>
            <a:ext cx="469900" cy="127000"/>
          </a:xfrm>
          <a:prstGeom prst="roundRect">
            <a:avLst>
              <a:gd fmla="val 50000" name="adj"/>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grpSp>
        <p:nvGrpSpPr>
          <p:cNvPr id="507" name="Google Shape;507;p20"/>
          <p:cNvGrpSpPr/>
          <p:nvPr/>
        </p:nvGrpSpPr>
        <p:grpSpPr>
          <a:xfrm>
            <a:off x="2300514" y="3914776"/>
            <a:ext cx="1917700" cy="2559050"/>
            <a:chOff x="2300514" y="3987346"/>
            <a:chExt cx="1917700" cy="2559050"/>
          </a:xfrm>
        </p:grpSpPr>
        <p:sp>
          <p:nvSpPr>
            <p:cNvPr id="508" name="Google Shape;508;p20"/>
            <p:cNvSpPr/>
            <p:nvPr/>
          </p:nvSpPr>
          <p:spPr>
            <a:xfrm>
              <a:off x="2775177" y="5733596"/>
              <a:ext cx="960437" cy="128588"/>
            </a:xfrm>
            <a:prstGeom prst="roundRect">
              <a:avLst>
                <a:gd fmla="val 50000" name="adj"/>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09" name="Google Shape;509;p20"/>
            <p:cNvSpPr/>
            <p:nvPr/>
          </p:nvSpPr>
          <p:spPr>
            <a:xfrm>
              <a:off x="2779939" y="5946321"/>
              <a:ext cx="958850" cy="127000"/>
            </a:xfrm>
            <a:prstGeom prst="roundRect">
              <a:avLst>
                <a:gd fmla="val 50000" name="adj"/>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10" name="Google Shape;510;p20"/>
            <p:cNvSpPr/>
            <p:nvPr/>
          </p:nvSpPr>
          <p:spPr>
            <a:xfrm>
              <a:off x="2772002" y="6151109"/>
              <a:ext cx="960437" cy="127000"/>
            </a:xfrm>
            <a:prstGeom prst="roundRect">
              <a:avLst>
                <a:gd fmla="val 50000" name="adj"/>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11" name="Google Shape;511;p20"/>
            <p:cNvSpPr/>
            <p:nvPr/>
          </p:nvSpPr>
          <p:spPr>
            <a:xfrm rot="10800000">
              <a:off x="2976789" y="6343196"/>
              <a:ext cx="547688" cy="203200"/>
            </a:xfrm>
            <a:prstGeom prst="round2SameRect">
              <a:avLst>
                <a:gd fmla="val 50000" name="adj1"/>
                <a:gd fmla="val 0" name="adj2"/>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12" name="Google Shape;512;p20"/>
            <p:cNvSpPr/>
            <p:nvPr/>
          </p:nvSpPr>
          <p:spPr>
            <a:xfrm>
              <a:off x="2300514" y="3987346"/>
              <a:ext cx="1917700" cy="1671638"/>
            </a:xfrm>
            <a:custGeom>
              <a:rect b="b" l="l" r="r" t="t"/>
              <a:pathLst>
                <a:path extrusionOk="0" h="1253961" w="1438297">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13" name="Google Shape;513;p20"/>
            <p:cNvSpPr txBox="1"/>
            <p:nvPr/>
          </p:nvSpPr>
          <p:spPr>
            <a:xfrm>
              <a:off x="2450994" y="4603296"/>
              <a:ext cx="1617995" cy="7489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267">
                  <a:solidFill>
                    <a:schemeClr val="accent1"/>
                  </a:solidFill>
                  <a:latin typeface="Cambria"/>
                  <a:ea typeface="Cambria"/>
                  <a:cs typeface="Cambria"/>
                  <a:sym typeface="Cambria"/>
                </a:rPr>
                <a:t>IDEA</a:t>
              </a:r>
              <a:endParaRPr sz="4267">
                <a:solidFill>
                  <a:schemeClr val="accent1"/>
                </a:solidFill>
                <a:latin typeface="Cambria"/>
                <a:ea typeface="Cambria"/>
                <a:cs typeface="Cambria"/>
                <a:sym typeface="Cambria"/>
              </a:endParaRPr>
            </a:p>
          </p:txBody>
        </p:sp>
      </p:grpSp>
      <p:grpSp>
        <p:nvGrpSpPr>
          <p:cNvPr id="514" name="Google Shape;514;p20"/>
          <p:cNvGrpSpPr/>
          <p:nvPr/>
        </p:nvGrpSpPr>
        <p:grpSpPr>
          <a:xfrm>
            <a:off x="293914" y="4333876"/>
            <a:ext cx="1219200" cy="1219200"/>
            <a:chOff x="293914" y="4406446"/>
            <a:chExt cx="1219200" cy="1219200"/>
          </a:xfrm>
        </p:grpSpPr>
        <p:sp>
          <p:nvSpPr>
            <p:cNvPr id="515" name="Google Shape;515;p20"/>
            <p:cNvSpPr/>
            <p:nvPr/>
          </p:nvSpPr>
          <p:spPr>
            <a:xfrm>
              <a:off x="293914" y="4406446"/>
              <a:ext cx="1219200" cy="1219200"/>
            </a:xfrm>
            <a:prstGeom prst="ellipse">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16" name="Google Shape;516;p20"/>
            <p:cNvSpPr txBox="1"/>
            <p:nvPr/>
          </p:nvSpPr>
          <p:spPr>
            <a:xfrm>
              <a:off x="545279" y="4749346"/>
              <a:ext cx="68948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YOUR</a:t>
              </a:r>
              <a:endParaRPr/>
            </a:p>
            <a:p>
              <a:pPr indent="0" lvl="0" marL="0" marR="0" rtl="0" algn="ctr">
                <a:spcBef>
                  <a:spcPts val="0"/>
                </a:spcBef>
                <a:spcAft>
                  <a:spcPts val="0"/>
                </a:spcAft>
                <a:buNone/>
              </a:pPr>
              <a:r>
                <a:rPr lang="en-US" sz="1600">
                  <a:solidFill>
                    <a:schemeClr val="lt1"/>
                  </a:solidFill>
                  <a:latin typeface="Cambria"/>
                  <a:ea typeface="Cambria"/>
                  <a:cs typeface="Cambria"/>
                  <a:sym typeface="Cambria"/>
                </a:rPr>
                <a:t>TEXT</a:t>
              </a:r>
              <a:endParaRPr sz="1600">
                <a:solidFill>
                  <a:schemeClr val="lt1"/>
                </a:solidFill>
                <a:latin typeface="Cambria"/>
                <a:ea typeface="Cambria"/>
                <a:cs typeface="Cambria"/>
                <a:sym typeface="Cambria"/>
              </a:endParaRPr>
            </a:p>
          </p:txBody>
        </p:sp>
      </p:grpSp>
      <p:grpSp>
        <p:nvGrpSpPr>
          <p:cNvPr id="517" name="Google Shape;517;p20"/>
          <p:cNvGrpSpPr/>
          <p:nvPr/>
        </p:nvGrpSpPr>
        <p:grpSpPr>
          <a:xfrm>
            <a:off x="930502" y="2757489"/>
            <a:ext cx="1219200" cy="1219200"/>
            <a:chOff x="930502" y="2830059"/>
            <a:chExt cx="1219200" cy="1219200"/>
          </a:xfrm>
        </p:grpSpPr>
        <p:sp>
          <p:nvSpPr>
            <p:cNvPr id="518" name="Google Shape;518;p20"/>
            <p:cNvSpPr/>
            <p:nvPr/>
          </p:nvSpPr>
          <p:spPr>
            <a:xfrm>
              <a:off x="930502" y="2830059"/>
              <a:ext cx="1219200" cy="1219200"/>
            </a:xfrm>
            <a:prstGeom prst="ellipse">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19" name="Google Shape;519;p20"/>
            <p:cNvSpPr txBox="1"/>
            <p:nvPr/>
          </p:nvSpPr>
          <p:spPr>
            <a:xfrm>
              <a:off x="1195360" y="3126921"/>
              <a:ext cx="68948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YOUR</a:t>
              </a:r>
              <a:endParaRPr/>
            </a:p>
            <a:p>
              <a:pPr indent="0" lvl="0" marL="0" marR="0" rtl="0" algn="ctr">
                <a:spcBef>
                  <a:spcPts val="0"/>
                </a:spcBef>
                <a:spcAft>
                  <a:spcPts val="0"/>
                </a:spcAft>
                <a:buNone/>
              </a:pPr>
              <a:r>
                <a:rPr lang="en-US" sz="1600">
                  <a:solidFill>
                    <a:schemeClr val="lt1"/>
                  </a:solidFill>
                  <a:latin typeface="Cambria"/>
                  <a:ea typeface="Cambria"/>
                  <a:cs typeface="Cambria"/>
                  <a:sym typeface="Cambria"/>
                </a:rPr>
                <a:t>TEXT</a:t>
              </a:r>
              <a:endParaRPr sz="1600">
                <a:solidFill>
                  <a:schemeClr val="lt1"/>
                </a:solidFill>
                <a:latin typeface="Cambria"/>
                <a:ea typeface="Cambria"/>
                <a:cs typeface="Cambria"/>
                <a:sym typeface="Cambria"/>
              </a:endParaRPr>
            </a:p>
          </p:txBody>
        </p:sp>
      </p:grpSp>
      <p:grpSp>
        <p:nvGrpSpPr>
          <p:cNvPr id="520" name="Google Shape;520;p20"/>
          <p:cNvGrpSpPr/>
          <p:nvPr/>
        </p:nvGrpSpPr>
        <p:grpSpPr>
          <a:xfrm>
            <a:off x="2656114" y="1974851"/>
            <a:ext cx="1219200" cy="1219200"/>
            <a:chOff x="2656114" y="2047421"/>
            <a:chExt cx="1219200" cy="1219200"/>
          </a:xfrm>
        </p:grpSpPr>
        <p:sp>
          <p:nvSpPr>
            <p:cNvPr id="521" name="Google Shape;521;p20"/>
            <p:cNvSpPr/>
            <p:nvPr/>
          </p:nvSpPr>
          <p:spPr>
            <a:xfrm>
              <a:off x="2656114" y="2047421"/>
              <a:ext cx="1219200" cy="1219200"/>
            </a:xfrm>
            <a:prstGeom prst="ellipse">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22" name="Google Shape;522;p20"/>
            <p:cNvSpPr txBox="1"/>
            <p:nvPr/>
          </p:nvSpPr>
          <p:spPr>
            <a:xfrm>
              <a:off x="2940022" y="2344284"/>
              <a:ext cx="68948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YOUR</a:t>
              </a:r>
              <a:endParaRPr/>
            </a:p>
            <a:p>
              <a:pPr indent="0" lvl="0" marL="0" marR="0" rtl="0" algn="ctr">
                <a:spcBef>
                  <a:spcPts val="0"/>
                </a:spcBef>
                <a:spcAft>
                  <a:spcPts val="0"/>
                </a:spcAft>
                <a:buNone/>
              </a:pPr>
              <a:r>
                <a:rPr lang="en-US" sz="1600">
                  <a:solidFill>
                    <a:schemeClr val="lt1"/>
                  </a:solidFill>
                  <a:latin typeface="Cambria"/>
                  <a:ea typeface="Cambria"/>
                  <a:cs typeface="Cambria"/>
                  <a:sym typeface="Cambria"/>
                </a:rPr>
                <a:t>TEXT</a:t>
              </a:r>
              <a:endParaRPr sz="1600">
                <a:solidFill>
                  <a:schemeClr val="lt1"/>
                </a:solidFill>
                <a:latin typeface="Cambria"/>
                <a:ea typeface="Cambria"/>
                <a:cs typeface="Cambria"/>
                <a:sym typeface="Cambria"/>
              </a:endParaRPr>
            </a:p>
          </p:txBody>
        </p:sp>
      </p:grpSp>
      <p:grpSp>
        <p:nvGrpSpPr>
          <p:cNvPr id="523" name="Google Shape;523;p20"/>
          <p:cNvGrpSpPr/>
          <p:nvPr/>
        </p:nvGrpSpPr>
        <p:grpSpPr>
          <a:xfrm>
            <a:off x="4381727" y="2757489"/>
            <a:ext cx="1219200" cy="1219200"/>
            <a:chOff x="4381727" y="2830059"/>
            <a:chExt cx="1219200" cy="1219200"/>
          </a:xfrm>
        </p:grpSpPr>
        <p:sp>
          <p:nvSpPr>
            <p:cNvPr id="524" name="Google Shape;524;p20"/>
            <p:cNvSpPr/>
            <p:nvPr/>
          </p:nvSpPr>
          <p:spPr>
            <a:xfrm>
              <a:off x="4381727" y="2830059"/>
              <a:ext cx="1219200" cy="1219200"/>
            </a:xfrm>
            <a:prstGeom prst="ellipse">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25" name="Google Shape;525;p20"/>
            <p:cNvSpPr txBox="1"/>
            <p:nvPr/>
          </p:nvSpPr>
          <p:spPr>
            <a:xfrm>
              <a:off x="4657697" y="3114221"/>
              <a:ext cx="68948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YOUR</a:t>
              </a:r>
              <a:endParaRPr/>
            </a:p>
            <a:p>
              <a:pPr indent="0" lvl="0" marL="0" marR="0" rtl="0" algn="ctr">
                <a:spcBef>
                  <a:spcPts val="0"/>
                </a:spcBef>
                <a:spcAft>
                  <a:spcPts val="0"/>
                </a:spcAft>
                <a:buNone/>
              </a:pPr>
              <a:r>
                <a:rPr lang="en-US" sz="1600">
                  <a:solidFill>
                    <a:schemeClr val="lt1"/>
                  </a:solidFill>
                  <a:latin typeface="Cambria"/>
                  <a:ea typeface="Cambria"/>
                  <a:cs typeface="Cambria"/>
                  <a:sym typeface="Cambria"/>
                </a:rPr>
                <a:t>TEXT</a:t>
              </a:r>
              <a:endParaRPr sz="1600">
                <a:solidFill>
                  <a:schemeClr val="lt1"/>
                </a:solidFill>
                <a:latin typeface="Cambria"/>
                <a:ea typeface="Cambria"/>
                <a:cs typeface="Cambria"/>
                <a:sym typeface="Cambria"/>
              </a:endParaRPr>
            </a:p>
          </p:txBody>
        </p:sp>
      </p:grpSp>
      <p:grpSp>
        <p:nvGrpSpPr>
          <p:cNvPr id="526" name="Google Shape;526;p20"/>
          <p:cNvGrpSpPr/>
          <p:nvPr/>
        </p:nvGrpSpPr>
        <p:grpSpPr>
          <a:xfrm>
            <a:off x="5038952" y="4333876"/>
            <a:ext cx="1219200" cy="1219200"/>
            <a:chOff x="5038952" y="4406446"/>
            <a:chExt cx="1219200" cy="1219200"/>
          </a:xfrm>
        </p:grpSpPr>
        <p:sp>
          <p:nvSpPr>
            <p:cNvPr id="527" name="Google Shape;527;p20"/>
            <p:cNvSpPr/>
            <p:nvPr/>
          </p:nvSpPr>
          <p:spPr>
            <a:xfrm>
              <a:off x="5038952" y="4406446"/>
              <a:ext cx="1219200" cy="1219200"/>
            </a:xfrm>
            <a:prstGeom prst="ellipse">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28" name="Google Shape;528;p20"/>
            <p:cNvSpPr txBox="1"/>
            <p:nvPr/>
          </p:nvSpPr>
          <p:spPr>
            <a:xfrm>
              <a:off x="5316510" y="4708071"/>
              <a:ext cx="68948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YOUR</a:t>
              </a:r>
              <a:endParaRPr/>
            </a:p>
            <a:p>
              <a:pPr indent="0" lvl="0" marL="0" marR="0" rtl="0" algn="ctr">
                <a:spcBef>
                  <a:spcPts val="0"/>
                </a:spcBef>
                <a:spcAft>
                  <a:spcPts val="0"/>
                </a:spcAft>
                <a:buNone/>
              </a:pPr>
              <a:r>
                <a:rPr lang="en-US" sz="1600">
                  <a:solidFill>
                    <a:schemeClr val="lt1"/>
                  </a:solidFill>
                  <a:latin typeface="Cambria"/>
                  <a:ea typeface="Cambria"/>
                  <a:cs typeface="Cambria"/>
                  <a:sym typeface="Cambria"/>
                </a:rPr>
                <a:t>TEXT</a:t>
              </a:r>
              <a:endParaRPr sz="1600">
                <a:solidFill>
                  <a:schemeClr val="lt1"/>
                </a:solidFill>
                <a:latin typeface="Cambria"/>
                <a:ea typeface="Cambria"/>
                <a:cs typeface="Cambria"/>
                <a:sym typeface="Cambria"/>
              </a:endParaRPr>
            </a:p>
          </p:txBody>
        </p:sp>
      </p:grpSp>
      <p:grpSp>
        <p:nvGrpSpPr>
          <p:cNvPr id="529" name="Google Shape;529;p20"/>
          <p:cNvGrpSpPr/>
          <p:nvPr/>
        </p:nvGrpSpPr>
        <p:grpSpPr>
          <a:xfrm>
            <a:off x="6932842" y="2471769"/>
            <a:ext cx="454932" cy="455004"/>
            <a:chOff x="3513523" y="1675321"/>
            <a:chExt cx="817289" cy="817418"/>
          </a:xfrm>
        </p:grpSpPr>
        <p:sp>
          <p:nvSpPr>
            <p:cNvPr id="530" name="Google Shape;530;p20"/>
            <p:cNvSpPr/>
            <p:nvPr/>
          </p:nvSpPr>
          <p:spPr>
            <a:xfrm>
              <a:off x="3513523" y="1675321"/>
              <a:ext cx="817289" cy="817418"/>
            </a:xfrm>
            <a:prstGeom prst="roundRect">
              <a:avLst>
                <a:gd fmla="val 16667" name="adj"/>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531" name="Google Shape;531;p20"/>
            <p:cNvSpPr/>
            <p:nvPr/>
          </p:nvSpPr>
          <p:spPr>
            <a:xfrm>
              <a:off x="3734353" y="1870521"/>
              <a:ext cx="375629" cy="427018"/>
            </a:xfrm>
            <a:custGeom>
              <a:rect b="b" l="l" r="r" t="t"/>
              <a:pathLst>
                <a:path extrusionOk="0" h="145" w="127">
                  <a:moveTo>
                    <a:pt x="124" y="17"/>
                  </a:moveTo>
                  <a:cubicBezTo>
                    <a:pt x="124" y="17"/>
                    <a:pt x="100" y="0"/>
                    <a:pt x="64" y="1"/>
                  </a:cubicBezTo>
                  <a:cubicBezTo>
                    <a:pt x="27" y="0"/>
                    <a:pt x="3" y="17"/>
                    <a:pt x="3" y="17"/>
                  </a:cubicBezTo>
                  <a:cubicBezTo>
                    <a:pt x="0" y="19"/>
                    <a:pt x="2" y="38"/>
                    <a:pt x="3" y="42"/>
                  </a:cubicBezTo>
                  <a:cubicBezTo>
                    <a:pt x="5" y="63"/>
                    <a:pt x="12" y="86"/>
                    <a:pt x="24" y="103"/>
                  </a:cubicBezTo>
                  <a:cubicBezTo>
                    <a:pt x="29" y="111"/>
                    <a:pt x="34" y="117"/>
                    <a:pt x="40" y="123"/>
                  </a:cubicBezTo>
                  <a:cubicBezTo>
                    <a:pt x="45" y="129"/>
                    <a:pt x="51" y="134"/>
                    <a:pt x="56" y="139"/>
                  </a:cubicBezTo>
                  <a:cubicBezTo>
                    <a:pt x="58" y="140"/>
                    <a:pt x="61" y="144"/>
                    <a:pt x="64" y="145"/>
                  </a:cubicBezTo>
                  <a:cubicBezTo>
                    <a:pt x="66" y="144"/>
                    <a:pt x="70" y="140"/>
                    <a:pt x="71" y="139"/>
                  </a:cubicBezTo>
                  <a:cubicBezTo>
                    <a:pt x="77" y="134"/>
                    <a:pt x="82" y="129"/>
                    <a:pt x="87" y="123"/>
                  </a:cubicBezTo>
                  <a:cubicBezTo>
                    <a:pt x="93" y="117"/>
                    <a:pt x="99" y="111"/>
                    <a:pt x="103" y="103"/>
                  </a:cubicBezTo>
                  <a:cubicBezTo>
                    <a:pt x="115" y="86"/>
                    <a:pt x="122" y="63"/>
                    <a:pt x="124" y="42"/>
                  </a:cubicBezTo>
                  <a:cubicBezTo>
                    <a:pt x="125" y="38"/>
                    <a:pt x="127" y="19"/>
                    <a:pt x="124" y="17"/>
                  </a:cubicBezTo>
                  <a:close/>
                  <a:moveTo>
                    <a:pt x="75" y="112"/>
                  </a:moveTo>
                  <a:cubicBezTo>
                    <a:pt x="71" y="116"/>
                    <a:pt x="67" y="120"/>
                    <a:pt x="64" y="124"/>
                  </a:cubicBezTo>
                  <a:cubicBezTo>
                    <a:pt x="64" y="73"/>
                    <a:pt x="64" y="73"/>
                    <a:pt x="64" y="73"/>
                  </a:cubicBezTo>
                  <a:cubicBezTo>
                    <a:pt x="27" y="73"/>
                    <a:pt x="27" y="73"/>
                    <a:pt x="27" y="73"/>
                  </a:cubicBezTo>
                  <a:cubicBezTo>
                    <a:pt x="23" y="63"/>
                    <a:pt x="21" y="52"/>
                    <a:pt x="19" y="40"/>
                  </a:cubicBezTo>
                  <a:cubicBezTo>
                    <a:pt x="19" y="39"/>
                    <a:pt x="19" y="39"/>
                    <a:pt x="19" y="39"/>
                  </a:cubicBezTo>
                  <a:cubicBezTo>
                    <a:pt x="18" y="33"/>
                    <a:pt x="18" y="30"/>
                    <a:pt x="18" y="27"/>
                  </a:cubicBezTo>
                  <a:cubicBezTo>
                    <a:pt x="25" y="24"/>
                    <a:pt x="40" y="18"/>
                    <a:pt x="59" y="18"/>
                  </a:cubicBezTo>
                  <a:cubicBezTo>
                    <a:pt x="60" y="18"/>
                    <a:pt x="62" y="18"/>
                    <a:pt x="64" y="18"/>
                  </a:cubicBezTo>
                  <a:cubicBezTo>
                    <a:pt x="64" y="73"/>
                    <a:pt x="64" y="73"/>
                    <a:pt x="64" y="73"/>
                  </a:cubicBezTo>
                  <a:cubicBezTo>
                    <a:pt x="100" y="73"/>
                    <a:pt x="100" y="73"/>
                    <a:pt x="100" y="73"/>
                  </a:cubicBezTo>
                  <a:cubicBezTo>
                    <a:pt x="97" y="81"/>
                    <a:pt x="94" y="88"/>
                    <a:pt x="90" y="94"/>
                  </a:cubicBezTo>
                  <a:cubicBezTo>
                    <a:pt x="86" y="100"/>
                    <a:pt x="81" y="106"/>
                    <a:pt x="75" y="1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grpSp>
      <p:sp>
        <p:nvSpPr>
          <p:cNvPr id="532" name="Google Shape;532;p20"/>
          <p:cNvSpPr txBox="1"/>
          <p:nvPr/>
        </p:nvSpPr>
        <p:spPr>
          <a:xfrm>
            <a:off x="7510696" y="2597021"/>
            <a:ext cx="4071704" cy="65248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9D9D9D"/>
                </a:solidFill>
                <a:latin typeface="Cambria"/>
                <a:ea typeface="Cambria"/>
                <a:cs typeface="Cambria"/>
                <a:sym typeface="Cambria"/>
              </a:rPr>
              <a:t>We use well-known development methodologies to create</a:t>
            </a:r>
            <a:endParaRPr sz="1400">
              <a:solidFill>
                <a:srgbClr val="9D9D9D"/>
              </a:solidFill>
              <a:latin typeface="Cambria"/>
              <a:ea typeface="Cambria"/>
              <a:cs typeface="Cambria"/>
              <a:sym typeface="Cambria"/>
            </a:endParaRPr>
          </a:p>
        </p:txBody>
      </p:sp>
      <p:sp>
        <p:nvSpPr>
          <p:cNvPr id="533" name="Google Shape;533;p20"/>
          <p:cNvSpPr txBox="1"/>
          <p:nvPr/>
        </p:nvSpPr>
        <p:spPr>
          <a:xfrm>
            <a:off x="7343396" y="2271714"/>
            <a:ext cx="1219200" cy="40011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accent1"/>
                </a:solidFill>
                <a:latin typeface="Cambria"/>
                <a:ea typeface="Cambria"/>
                <a:cs typeface="Cambria"/>
                <a:sym typeface="Cambria"/>
              </a:rPr>
              <a:t>Share</a:t>
            </a:r>
            <a:endParaRPr b="1" sz="2000">
              <a:solidFill>
                <a:schemeClr val="accent1"/>
              </a:solidFill>
              <a:latin typeface="Cambria"/>
              <a:ea typeface="Cambria"/>
              <a:cs typeface="Cambria"/>
              <a:sym typeface="Cambria"/>
            </a:endParaRPr>
          </a:p>
        </p:txBody>
      </p:sp>
      <p:grpSp>
        <p:nvGrpSpPr>
          <p:cNvPr id="534" name="Google Shape;534;p20"/>
          <p:cNvGrpSpPr/>
          <p:nvPr/>
        </p:nvGrpSpPr>
        <p:grpSpPr>
          <a:xfrm>
            <a:off x="6932842" y="3574814"/>
            <a:ext cx="454932" cy="455004"/>
            <a:chOff x="3513523" y="1675321"/>
            <a:chExt cx="817289" cy="817418"/>
          </a:xfrm>
        </p:grpSpPr>
        <p:sp>
          <p:nvSpPr>
            <p:cNvPr id="535" name="Google Shape;535;p20"/>
            <p:cNvSpPr/>
            <p:nvPr/>
          </p:nvSpPr>
          <p:spPr>
            <a:xfrm>
              <a:off x="3513523" y="1675321"/>
              <a:ext cx="817289" cy="817418"/>
            </a:xfrm>
            <a:prstGeom prst="roundRect">
              <a:avLst>
                <a:gd fmla="val 16667" name="adj"/>
              </a:avLst>
            </a:prstGeom>
            <a:solidFill>
              <a:schemeClr val="accent2"/>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536" name="Google Shape;536;p20"/>
            <p:cNvSpPr/>
            <p:nvPr/>
          </p:nvSpPr>
          <p:spPr>
            <a:xfrm>
              <a:off x="3734353" y="1870521"/>
              <a:ext cx="375629" cy="427018"/>
            </a:xfrm>
            <a:custGeom>
              <a:rect b="b" l="l" r="r" t="t"/>
              <a:pathLst>
                <a:path extrusionOk="0" h="145" w="127">
                  <a:moveTo>
                    <a:pt x="124" y="17"/>
                  </a:moveTo>
                  <a:cubicBezTo>
                    <a:pt x="124" y="17"/>
                    <a:pt x="100" y="0"/>
                    <a:pt x="64" y="1"/>
                  </a:cubicBezTo>
                  <a:cubicBezTo>
                    <a:pt x="27" y="0"/>
                    <a:pt x="3" y="17"/>
                    <a:pt x="3" y="17"/>
                  </a:cubicBezTo>
                  <a:cubicBezTo>
                    <a:pt x="0" y="19"/>
                    <a:pt x="2" y="38"/>
                    <a:pt x="3" y="42"/>
                  </a:cubicBezTo>
                  <a:cubicBezTo>
                    <a:pt x="5" y="63"/>
                    <a:pt x="12" y="86"/>
                    <a:pt x="24" y="103"/>
                  </a:cubicBezTo>
                  <a:cubicBezTo>
                    <a:pt x="29" y="111"/>
                    <a:pt x="34" y="117"/>
                    <a:pt x="40" y="123"/>
                  </a:cubicBezTo>
                  <a:cubicBezTo>
                    <a:pt x="45" y="129"/>
                    <a:pt x="51" y="134"/>
                    <a:pt x="56" y="139"/>
                  </a:cubicBezTo>
                  <a:cubicBezTo>
                    <a:pt x="58" y="140"/>
                    <a:pt x="61" y="144"/>
                    <a:pt x="64" y="145"/>
                  </a:cubicBezTo>
                  <a:cubicBezTo>
                    <a:pt x="66" y="144"/>
                    <a:pt x="70" y="140"/>
                    <a:pt x="71" y="139"/>
                  </a:cubicBezTo>
                  <a:cubicBezTo>
                    <a:pt x="77" y="134"/>
                    <a:pt x="82" y="129"/>
                    <a:pt x="87" y="123"/>
                  </a:cubicBezTo>
                  <a:cubicBezTo>
                    <a:pt x="93" y="117"/>
                    <a:pt x="99" y="111"/>
                    <a:pt x="103" y="103"/>
                  </a:cubicBezTo>
                  <a:cubicBezTo>
                    <a:pt x="115" y="86"/>
                    <a:pt x="122" y="63"/>
                    <a:pt x="124" y="42"/>
                  </a:cubicBezTo>
                  <a:cubicBezTo>
                    <a:pt x="125" y="38"/>
                    <a:pt x="127" y="19"/>
                    <a:pt x="124" y="17"/>
                  </a:cubicBezTo>
                  <a:close/>
                  <a:moveTo>
                    <a:pt x="75" y="112"/>
                  </a:moveTo>
                  <a:cubicBezTo>
                    <a:pt x="71" y="116"/>
                    <a:pt x="67" y="120"/>
                    <a:pt x="64" y="124"/>
                  </a:cubicBezTo>
                  <a:cubicBezTo>
                    <a:pt x="64" y="73"/>
                    <a:pt x="64" y="73"/>
                    <a:pt x="64" y="73"/>
                  </a:cubicBezTo>
                  <a:cubicBezTo>
                    <a:pt x="27" y="73"/>
                    <a:pt x="27" y="73"/>
                    <a:pt x="27" y="73"/>
                  </a:cubicBezTo>
                  <a:cubicBezTo>
                    <a:pt x="23" y="63"/>
                    <a:pt x="21" y="52"/>
                    <a:pt x="19" y="40"/>
                  </a:cubicBezTo>
                  <a:cubicBezTo>
                    <a:pt x="19" y="39"/>
                    <a:pt x="19" y="39"/>
                    <a:pt x="19" y="39"/>
                  </a:cubicBezTo>
                  <a:cubicBezTo>
                    <a:pt x="18" y="33"/>
                    <a:pt x="18" y="30"/>
                    <a:pt x="18" y="27"/>
                  </a:cubicBezTo>
                  <a:cubicBezTo>
                    <a:pt x="25" y="24"/>
                    <a:pt x="40" y="18"/>
                    <a:pt x="59" y="18"/>
                  </a:cubicBezTo>
                  <a:cubicBezTo>
                    <a:pt x="60" y="18"/>
                    <a:pt x="62" y="18"/>
                    <a:pt x="64" y="18"/>
                  </a:cubicBezTo>
                  <a:cubicBezTo>
                    <a:pt x="64" y="73"/>
                    <a:pt x="64" y="73"/>
                    <a:pt x="64" y="73"/>
                  </a:cubicBezTo>
                  <a:cubicBezTo>
                    <a:pt x="100" y="73"/>
                    <a:pt x="100" y="73"/>
                    <a:pt x="100" y="73"/>
                  </a:cubicBezTo>
                  <a:cubicBezTo>
                    <a:pt x="97" y="81"/>
                    <a:pt x="94" y="88"/>
                    <a:pt x="90" y="94"/>
                  </a:cubicBezTo>
                  <a:cubicBezTo>
                    <a:pt x="86" y="100"/>
                    <a:pt x="81" y="106"/>
                    <a:pt x="75" y="1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grpSp>
      <p:sp>
        <p:nvSpPr>
          <p:cNvPr id="537" name="Google Shape;537;p20"/>
          <p:cNvSpPr txBox="1"/>
          <p:nvPr/>
        </p:nvSpPr>
        <p:spPr>
          <a:xfrm>
            <a:off x="7510696" y="3700066"/>
            <a:ext cx="4071704" cy="65248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9D9D9D"/>
                </a:solidFill>
                <a:latin typeface="Cambria"/>
                <a:ea typeface="Cambria"/>
                <a:cs typeface="Cambria"/>
                <a:sym typeface="Cambria"/>
              </a:rPr>
              <a:t>We press play on your digital story. We press play on your digital story.</a:t>
            </a:r>
            <a:endParaRPr sz="1400">
              <a:solidFill>
                <a:srgbClr val="9D9D9D"/>
              </a:solidFill>
              <a:latin typeface="Cambria"/>
              <a:ea typeface="Cambria"/>
              <a:cs typeface="Cambria"/>
              <a:sym typeface="Cambria"/>
            </a:endParaRPr>
          </a:p>
        </p:txBody>
      </p:sp>
      <p:sp>
        <p:nvSpPr>
          <p:cNvPr id="538" name="Google Shape;538;p20"/>
          <p:cNvSpPr txBox="1"/>
          <p:nvPr/>
        </p:nvSpPr>
        <p:spPr>
          <a:xfrm>
            <a:off x="7179883" y="3374758"/>
            <a:ext cx="1382713" cy="40011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accent2"/>
                </a:solidFill>
                <a:latin typeface="Cambria"/>
                <a:ea typeface="Cambria"/>
                <a:cs typeface="Cambria"/>
                <a:sym typeface="Cambria"/>
              </a:rPr>
              <a:t>Lower</a:t>
            </a:r>
            <a:endParaRPr b="1" sz="2000">
              <a:solidFill>
                <a:schemeClr val="accent2"/>
              </a:solidFill>
              <a:latin typeface="Cambria"/>
              <a:ea typeface="Cambria"/>
              <a:cs typeface="Cambria"/>
              <a:sym typeface="Cambria"/>
            </a:endParaRPr>
          </a:p>
        </p:txBody>
      </p:sp>
      <p:grpSp>
        <p:nvGrpSpPr>
          <p:cNvPr id="539" name="Google Shape;539;p20"/>
          <p:cNvGrpSpPr/>
          <p:nvPr/>
        </p:nvGrpSpPr>
        <p:grpSpPr>
          <a:xfrm>
            <a:off x="6932842" y="4677859"/>
            <a:ext cx="454932" cy="455004"/>
            <a:chOff x="3513523" y="1675321"/>
            <a:chExt cx="817289" cy="817418"/>
          </a:xfrm>
        </p:grpSpPr>
        <p:sp>
          <p:nvSpPr>
            <p:cNvPr id="540" name="Google Shape;540;p20"/>
            <p:cNvSpPr/>
            <p:nvPr/>
          </p:nvSpPr>
          <p:spPr>
            <a:xfrm>
              <a:off x="3513523" y="1675321"/>
              <a:ext cx="817289" cy="817418"/>
            </a:xfrm>
            <a:prstGeom prst="roundRect">
              <a:avLst>
                <a:gd fmla="val 16667" name="adj"/>
              </a:avLst>
            </a:pr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541" name="Google Shape;541;p20"/>
            <p:cNvSpPr/>
            <p:nvPr/>
          </p:nvSpPr>
          <p:spPr>
            <a:xfrm>
              <a:off x="3734353" y="1870521"/>
              <a:ext cx="375629" cy="427018"/>
            </a:xfrm>
            <a:custGeom>
              <a:rect b="b" l="l" r="r" t="t"/>
              <a:pathLst>
                <a:path extrusionOk="0" h="145" w="127">
                  <a:moveTo>
                    <a:pt x="124" y="17"/>
                  </a:moveTo>
                  <a:cubicBezTo>
                    <a:pt x="124" y="17"/>
                    <a:pt x="100" y="0"/>
                    <a:pt x="64" y="1"/>
                  </a:cubicBezTo>
                  <a:cubicBezTo>
                    <a:pt x="27" y="0"/>
                    <a:pt x="3" y="17"/>
                    <a:pt x="3" y="17"/>
                  </a:cubicBezTo>
                  <a:cubicBezTo>
                    <a:pt x="0" y="19"/>
                    <a:pt x="2" y="38"/>
                    <a:pt x="3" y="42"/>
                  </a:cubicBezTo>
                  <a:cubicBezTo>
                    <a:pt x="5" y="63"/>
                    <a:pt x="12" y="86"/>
                    <a:pt x="24" y="103"/>
                  </a:cubicBezTo>
                  <a:cubicBezTo>
                    <a:pt x="29" y="111"/>
                    <a:pt x="34" y="117"/>
                    <a:pt x="40" y="123"/>
                  </a:cubicBezTo>
                  <a:cubicBezTo>
                    <a:pt x="45" y="129"/>
                    <a:pt x="51" y="134"/>
                    <a:pt x="56" y="139"/>
                  </a:cubicBezTo>
                  <a:cubicBezTo>
                    <a:pt x="58" y="140"/>
                    <a:pt x="61" y="144"/>
                    <a:pt x="64" y="145"/>
                  </a:cubicBezTo>
                  <a:cubicBezTo>
                    <a:pt x="66" y="144"/>
                    <a:pt x="70" y="140"/>
                    <a:pt x="71" y="139"/>
                  </a:cubicBezTo>
                  <a:cubicBezTo>
                    <a:pt x="77" y="134"/>
                    <a:pt x="82" y="129"/>
                    <a:pt x="87" y="123"/>
                  </a:cubicBezTo>
                  <a:cubicBezTo>
                    <a:pt x="93" y="117"/>
                    <a:pt x="99" y="111"/>
                    <a:pt x="103" y="103"/>
                  </a:cubicBezTo>
                  <a:cubicBezTo>
                    <a:pt x="115" y="86"/>
                    <a:pt x="122" y="63"/>
                    <a:pt x="124" y="42"/>
                  </a:cubicBezTo>
                  <a:cubicBezTo>
                    <a:pt x="125" y="38"/>
                    <a:pt x="127" y="19"/>
                    <a:pt x="124" y="17"/>
                  </a:cubicBezTo>
                  <a:close/>
                  <a:moveTo>
                    <a:pt x="75" y="112"/>
                  </a:moveTo>
                  <a:cubicBezTo>
                    <a:pt x="71" y="116"/>
                    <a:pt x="67" y="120"/>
                    <a:pt x="64" y="124"/>
                  </a:cubicBezTo>
                  <a:cubicBezTo>
                    <a:pt x="64" y="73"/>
                    <a:pt x="64" y="73"/>
                    <a:pt x="64" y="73"/>
                  </a:cubicBezTo>
                  <a:cubicBezTo>
                    <a:pt x="27" y="73"/>
                    <a:pt x="27" y="73"/>
                    <a:pt x="27" y="73"/>
                  </a:cubicBezTo>
                  <a:cubicBezTo>
                    <a:pt x="23" y="63"/>
                    <a:pt x="21" y="52"/>
                    <a:pt x="19" y="40"/>
                  </a:cubicBezTo>
                  <a:cubicBezTo>
                    <a:pt x="19" y="39"/>
                    <a:pt x="19" y="39"/>
                    <a:pt x="19" y="39"/>
                  </a:cubicBezTo>
                  <a:cubicBezTo>
                    <a:pt x="18" y="33"/>
                    <a:pt x="18" y="30"/>
                    <a:pt x="18" y="27"/>
                  </a:cubicBezTo>
                  <a:cubicBezTo>
                    <a:pt x="25" y="24"/>
                    <a:pt x="40" y="18"/>
                    <a:pt x="59" y="18"/>
                  </a:cubicBezTo>
                  <a:cubicBezTo>
                    <a:pt x="60" y="18"/>
                    <a:pt x="62" y="18"/>
                    <a:pt x="64" y="18"/>
                  </a:cubicBezTo>
                  <a:cubicBezTo>
                    <a:pt x="64" y="73"/>
                    <a:pt x="64" y="73"/>
                    <a:pt x="64" y="73"/>
                  </a:cubicBezTo>
                  <a:cubicBezTo>
                    <a:pt x="100" y="73"/>
                    <a:pt x="100" y="73"/>
                    <a:pt x="100" y="73"/>
                  </a:cubicBezTo>
                  <a:cubicBezTo>
                    <a:pt x="97" y="81"/>
                    <a:pt x="94" y="88"/>
                    <a:pt x="90" y="94"/>
                  </a:cubicBezTo>
                  <a:cubicBezTo>
                    <a:pt x="86" y="100"/>
                    <a:pt x="81" y="106"/>
                    <a:pt x="75" y="1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grpSp>
      <p:sp>
        <p:nvSpPr>
          <p:cNvPr id="542" name="Google Shape;542;p20"/>
          <p:cNvSpPr txBox="1"/>
          <p:nvPr/>
        </p:nvSpPr>
        <p:spPr>
          <a:xfrm>
            <a:off x="7510696" y="4803111"/>
            <a:ext cx="4071704" cy="65248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9D9D9D"/>
                </a:solidFill>
                <a:latin typeface="Cambria"/>
                <a:ea typeface="Cambria"/>
                <a:cs typeface="Cambria"/>
                <a:sym typeface="Cambria"/>
              </a:rPr>
              <a:t>We use well-known development methodologies to create</a:t>
            </a:r>
            <a:endParaRPr sz="1400">
              <a:solidFill>
                <a:srgbClr val="9D9D9D"/>
              </a:solidFill>
              <a:latin typeface="Cambria"/>
              <a:ea typeface="Cambria"/>
              <a:cs typeface="Cambria"/>
              <a:sym typeface="Cambria"/>
            </a:endParaRPr>
          </a:p>
        </p:txBody>
      </p:sp>
      <p:sp>
        <p:nvSpPr>
          <p:cNvPr id="543" name="Google Shape;543;p20"/>
          <p:cNvSpPr txBox="1"/>
          <p:nvPr/>
        </p:nvSpPr>
        <p:spPr>
          <a:xfrm>
            <a:off x="7305057" y="4477802"/>
            <a:ext cx="1219200" cy="40011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accent3"/>
                </a:solidFill>
                <a:latin typeface="Cambria"/>
                <a:ea typeface="Cambria"/>
                <a:cs typeface="Cambria"/>
                <a:sym typeface="Cambria"/>
              </a:rPr>
              <a:t>Send</a:t>
            </a:r>
            <a:endParaRPr b="1" sz="2000">
              <a:solidFill>
                <a:schemeClr val="accent3"/>
              </a:solidFill>
              <a:latin typeface="Cambria"/>
              <a:ea typeface="Cambria"/>
              <a:cs typeface="Cambria"/>
              <a:sym typeface="Cambri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14"/>
                                        </p:tgtEl>
                                        <p:attrNameLst>
                                          <p:attrName>style.visibility</p:attrName>
                                        </p:attrNameLst>
                                      </p:cBhvr>
                                      <p:to>
                                        <p:strVal val="visible"/>
                                      </p:to>
                                    </p:set>
                                    <p:anim calcmode="lin" valueType="num">
                                      <p:cBhvr additive="base">
                                        <p:cTn dur="500"/>
                                        <p:tgtEl>
                                          <p:spTgt spid="514"/>
                                        </p:tgtEl>
                                        <p:attrNameLst>
                                          <p:attrName>ppt_w</p:attrName>
                                        </p:attrNameLst>
                                      </p:cBhvr>
                                      <p:tavLst>
                                        <p:tav fmla="" tm="0">
                                          <p:val>
                                            <p:strVal val="0"/>
                                          </p:val>
                                        </p:tav>
                                        <p:tav fmla="" tm="100000">
                                          <p:val>
                                            <p:strVal val="#ppt_w"/>
                                          </p:val>
                                        </p:tav>
                                      </p:tavLst>
                                    </p:anim>
                                    <p:anim calcmode="lin" valueType="num">
                                      <p:cBhvr additive="base">
                                        <p:cTn dur="500"/>
                                        <p:tgtEl>
                                          <p:spTgt spid="5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500"/>
                                        <p:tgtEl>
                                          <p:spTgt spid="517"/>
                                        </p:tgtEl>
                                        <p:attrNameLst>
                                          <p:attrName>ppt_w</p:attrName>
                                        </p:attrNameLst>
                                      </p:cBhvr>
                                      <p:tavLst>
                                        <p:tav fmla="" tm="0">
                                          <p:val>
                                            <p:strVal val="0"/>
                                          </p:val>
                                        </p:tav>
                                        <p:tav fmla="" tm="100000">
                                          <p:val>
                                            <p:strVal val="#ppt_w"/>
                                          </p:val>
                                        </p:tav>
                                      </p:tavLst>
                                    </p:anim>
                                    <p:anim calcmode="lin" valueType="num">
                                      <p:cBhvr additive="base">
                                        <p:cTn dur="500"/>
                                        <p:tgtEl>
                                          <p:spTgt spid="5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500"/>
                                        <p:tgtEl>
                                          <p:spTgt spid="520"/>
                                        </p:tgtEl>
                                        <p:attrNameLst>
                                          <p:attrName>ppt_w</p:attrName>
                                        </p:attrNameLst>
                                      </p:cBhvr>
                                      <p:tavLst>
                                        <p:tav fmla="" tm="0">
                                          <p:val>
                                            <p:strVal val="0"/>
                                          </p:val>
                                        </p:tav>
                                        <p:tav fmla="" tm="100000">
                                          <p:val>
                                            <p:strVal val="#ppt_w"/>
                                          </p:val>
                                        </p:tav>
                                      </p:tavLst>
                                    </p:anim>
                                    <p:anim calcmode="lin" valueType="num">
                                      <p:cBhvr additive="base">
                                        <p:cTn dur="500"/>
                                        <p:tgtEl>
                                          <p:spTgt spid="52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500"/>
                                        <p:tgtEl>
                                          <p:spTgt spid="526"/>
                                        </p:tgtEl>
                                        <p:attrNameLst>
                                          <p:attrName>ppt_w</p:attrName>
                                        </p:attrNameLst>
                                      </p:cBhvr>
                                      <p:tavLst>
                                        <p:tav fmla="" tm="0">
                                          <p:val>
                                            <p:strVal val="0"/>
                                          </p:val>
                                        </p:tav>
                                        <p:tav fmla="" tm="100000">
                                          <p:val>
                                            <p:strVal val="#ppt_w"/>
                                          </p:val>
                                        </p:tav>
                                      </p:tavLst>
                                    </p:anim>
                                    <p:anim calcmode="lin" valueType="num">
                                      <p:cBhvr additive="base">
                                        <p:cTn dur="500"/>
                                        <p:tgtEl>
                                          <p:spTgt spid="5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50"/>
                                  </p:stCondLst>
                                  <p:childTnLst>
                                    <p:set>
                                      <p:cBhvr>
                                        <p:cTn dur="1" fill="hold">
                                          <p:stCondLst>
                                            <p:cond delay="0"/>
                                          </p:stCondLst>
                                        </p:cTn>
                                        <p:tgtEl>
                                          <p:spTgt spid="523"/>
                                        </p:tgtEl>
                                        <p:attrNameLst>
                                          <p:attrName>style.visibility</p:attrName>
                                        </p:attrNameLst>
                                      </p:cBhvr>
                                      <p:to>
                                        <p:strVal val="visible"/>
                                      </p:to>
                                    </p:set>
                                    <p:anim calcmode="lin" valueType="num">
                                      <p:cBhvr additive="base">
                                        <p:cTn dur="500"/>
                                        <p:tgtEl>
                                          <p:spTgt spid="523"/>
                                        </p:tgtEl>
                                        <p:attrNameLst>
                                          <p:attrName>ppt_w</p:attrName>
                                        </p:attrNameLst>
                                      </p:cBhvr>
                                      <p:tavLst>
                                        <p:tav fmla="" tm="0">
                                          <p:val>
                                            <p:strVal val="0"/>
                                          </p:val>
                                        </p:tav>
                                        <p:tav fmla="" tm="100000">
                                          <p:val>
                                            <p:strVal val="#ppt_w"/>
                                          </p:val>
                                        </p:tav>
                                      </p:tavLst>
                                    </p:anim>
                                    <p:anim calcmode="lin" valueType="num">
                                      <p:cBhvr additive="base">
                                        <p:cTn dur="500"/>
                                        <p:tgtEl>
                                          <p:spTgt spid="52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533"/>
                                        </p:tgtEl>
                                        <p:attrNameLst>
                                          <p:attrName>style.visibility</p:attrName>
                                        </p:attrNameLst>
                                      </p:cBhvr>
                                      <p:to>
                                        <p:strVal val="visible"/>
                                      </p:to>
                                    </p:set>
                                    <p:anim calcmode="lin" valueType="num">
                                      <p:cBhvr additive="base">
                                        <p:cTn dur="500"/>
                                        <p:tgtEl>
                                          <p:spTgt spid="533"/>
                                        </p:tgtEl>
                                        <p:attrNameLst>
                                          <p:attrName>ppt_w</p:attrName>
                                        </p:attrNameLst>
                                      </p:cBhvr>
                                      <p:tavLst>
                                        <p:tav fmla="" tm="0">
                                          <p:val>
                                            <p:strVal val="0"/>
                                          </p:val>
                                        </p:tav>
                                        <p:tav fmla="" tm="100000">
                                          <p:val>
                                            <p:strVal val="#ppt_w"/>
                                          </p:val>
                                        </p:tav>
                                      </p:tavLst>
                                    </p:anim>
                                    <p:anim calcmode="lin" valueType="num">
                                      <p:cBhvr additive="base">
                                        <p:cTn dur="500"/>
                                        <p:tgtEl>
                                          <p:spTgt spid="53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
                                        <p:tgtEl>
                                          <p:spTgt spid="538"/>
                                        </p:tgtEl>
                                        <p:attrNameLst>
                                          <p:attrName>ppt_w</p:attrName>
                                        </p:attrNameLst>
                                      </p:cBhvr>
                                      <p:tavLst>
                                        <p:tav fmla="" tm="0">
                                          <p:val>
                                            <p:strVal val="0"/>
                                          </p:val>
                                        </p:tav>
                                        <p:tav fmla="" tm="100000">
                                          <p:val>
                                            <p:strVal val="#ppt_w"/>
                                          </p:val>
                                        </p:tav>
                                      </p:tavLst>
                                    </p:anim>
                                    <p:anim calcmode="lin" valueType="num">
                                      <p:cBhvr additive="base">
                                        <p:cTn dur="500"/>
                                        <p:tgtEl>
                                          <p:spTgt spid="53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543"/>
                                        </p:tgtEl>
                                        <p:attrNameLst>
                                          <p:attrName>style.visibility</p:attrName>
                                        </p:attrNameLst>
                                      </p:cBhvr>
                                      <p:to>
                                        <p:strVal val="visible"/>
                                      </p:to>
                                    </p:set>
                                    <p:anim calcmode="lin" valueType="num">
                                      <p:cBhvr additive="base">
                                        <p:cTn dur="500"/>
                                        <p:tgtEl>
                                          <p:spTgt spid="543"/>
                                        </p:tgtEl>
                                        <p:attrNameLst>
                                          <p:attrName>ppt_w</p:attrName>
                                        </p:attrNameLst>
                                      </p:cBhvr>
                                      <p:tavLst>
                                        <p:tav fmla="" tm="0">
                                          <p:val>
                                            <p:strVal val="0"/>
                                          </p:val>
                                        </p:tav>
                                        <p:tav fmla="" tm="100000">
                                          <p:val>
                                            <p:strVal val="#ppt_w"/>
                                          </p:val>
                                        </p:tav>
                                      </p:tavLst>
                                    </p:anim>
                                    <p:anim calcmode="lin" valueType="num">
                                      <p:cBhvr additive="base">
                                        <p:cTn dur="500"/>
                                        <p:tgtEl>
                                          <p:spTgt spid="54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grpSp>
        <p:nvGrpSpPr>
          <p:cNvPr id="548" name="Google Shape;548;p21"/>
          <p:cNvGrpSpPr/>
          <p:nvPr/>
        </p:nvGrpSpPr>
        <p:grpSpPr>
          <a:xfrm>
            <a:off x="2376439" y="1794439"/>
            <a:ext cx="3653547" cy="1870046"/>
            <a:chOff x="1782329" y="1398216"/>
            <a:chExt cx="2740160" cy="1402534"/>
          </a:xfrm>
        </p:grpSpPr>
        <p:sp>
          <p:nvSpPr>
            <p:cNvPr id="549" name="Google Shape;549;p21"/>
            <p:cNvSpPr/>
            <p:nvPr/>
          </p:nvSpPr>
          <p:spPr>
            <a:xfrm rot="4500000">
              <a:off x="2609410" y="936612"/>
              <a:ext cx="814002" cy="2337120"/>
            </a:xfrm>
            <a:prstGeom prst="flowChartMerge">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50" name="Google Shape;550;p21"/>
            <p:cNvSpPr/>
            <p:nvPr/>
          </p:nvSpPr>
          <p:spPr>
            <a:xfrm>
              <a:off x="3702473" y="1398216"/>
              <a:ext cx="820016" cy="820016"/>
            </a:xfrm>
            <a:prstGeom prst="ellipse">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51" name="Google Shape;551;p21"/>
            <p:cNvSpPr/>
            <p:nvPr/>
          </p:nvSpPr>
          <p:spPr>
            <a:xfrm>
              <a:off x="3964453" y="1680807"/>
              <a:ext cx="296056" cy="254834"/>
            </a:xfrm>
            <a:custGeom>
              <a:rect b="b" l="l" r="r" t="t"/>
              <a:pathLst>
                <a:path extrusionOk="0" h="63"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667">
                <a:solidFill>
                  <a:srgbClr val="262626"/>
                </a:solidFill>
                <a:latin typeface="Cambria"/>
                <a:ea typeface="Cambria"/>
                <a:cs typeface="Cambria"/>
                <a:sym typeface="Cambria"/>
              </a:endParaRPr>
            </a:p>
          </p:txBody>
        </p:sp>
      </p:grpSp>
      <p:grpSp>
        <p:nvGrpSpPr>
          <p:cNvPr id="552" name="Google Shape;552;p21"/>
          <p:cNvGrpSpPr/>
          <p:nvPr/>
        </p:nvGrpSpPr>
        <p:grpSpPr>
          <a:xfrm>
            <a:off x="2376441" y="4071762"/>
            <a:ext cx="3653546" cy="1865489"/>
            <a:chOff x="1782330" y="3106208"/>
            <a:chExt cx="2740159" cy="1399117"/>
          </a:xfrm>
        </p:grpSpPr>
        <p:sp>
          <p:nvSpPr>
            <p:cNvPr id="553" name="Google Shape;553;p21"/>
            <p:cNvSpPr/>
            <p:nvPr/>
          </p:nvSpPr>
          <p:spPr>
            <a:xfrm flipH="1" rot="6300000">
              <a:off x="2609411" y="2633227"/>
              <a:ext cx="814002" cy="2337120"/>
            </a:xfrm>
            <a:prstGeom prst="flowChartMerge">
              <a:avLst/>
            </a:pr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54" name="Google Shape;554;p21"/>
            <p:cNvSpPr/>
            <p:nvPr/>
          </p:nvSpPr>
          <p:spPr>
            <a:xfrm>
              <a:off x="3702473" y="3685309"/>
              <a:ext cx="820016" cy="820016"/>
            </a:xfrm>
            <a:prstGeom prst="ellipse">
              <a:avLst/>
            </a:pr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55" name="Google Shape;555;p21"/>
            <p:cNvSpPr/>
            <p:nvPr/>
          </p:nvSpPr>
          <p:spPr>
            <a:xfrm>
              <a:off x="3964453" y="3983828"/>
              <a:ext cx="296056" cy="222979"/>
            </a:xfrm>
            <a:custGeom>
              <a:rect b="b" l="l" r="r" t="t"/>
              <a:pathLst>
                <a:path extrusionOk="0"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667">
                <a:solidFill>
                  <a:srgbClr val="262626"/>
                </a:solidFill>
                <a:latin typeface="Cambria"/>
                <a:ea typeface="Cambria"/>
                <a:cs typeface="Cambria"/>
                <a:sym typeface="Cambria"/>
              </a:endParaRPr>
            </a:p>
          </p:txBody>
        </p:sp>
      </p:grpSp>
      <p:grpSp>
        <p:nvGrpSpPr>
          <p:cNvPr id="556" name="Google Shape;556;p21"/>
          <p:cNvGrpSpPr/>
          <p:nvPr/>
        </p:nvGrpSpPr>
        <p:grpSpPr>
          <a:xfrm>
            <a:off x="2463804" y="3333867"/>
            <a:ext cx="3566181" cy="1093355"/>
            <a:chOff x="1847853" y="2552788"/>
            <a:chExt cx="2674636" cy="820016"/>
          </a:xfrm>
        </p:grpSpPr>
        <p:sp>
          <p:nvSpPr>
            <p:cNvPr id="557" name="Google Shape;557;p21"/>
            <p:cNvSpPr/>
            <p:nvPr/>
          </p:nvSpPr>
          <p:spPr>
            <a:xfrm flipH="1" rot="5400000">
              <a:off x="2609412" y="1795115"/>
              <a:ext cx="814002" cy="2337120"/>
            </a:xfrm>
            <a:prstGeom prst="flowChartMerge">
              <a:avLst/>
            </a:prstGeom>
            <a:solidFill>
              <a:schemeClr val="accent2"/>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58" name="Google Shape;558;p21"/>
            <p:cNvSpPr/>
            <p:nvPr/>
          </p:nvSpPr>
          <p:spPr>
            <a:xfrm>
              <a:off x="3702473" y="2552788"/>
              <a:ext cx="820016" cy="820016"/>
            </a:xfrm>
            <a:prstGeom prst="ellipse">
              <a:avLst/>
            </a:prstGeom>
            <a:solidFill>
              <a:schemeClr val="accent2"/>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59" name="Google Shape;559;p21"/>
            <p:cNvSpPr/>
            <p:nvPr/>
          </p:nvSpPr>
          <p:spPr>
            <a:xfrm>
              <a:off x="4011109" y="2792234"/>
              <a:ext cx="202744" cy="341124"/>
            </a:xfrm>
            <a:custGeom>
              <a:rect b="b" l="l" r="r" t="t"/>
              <a:pathLst>
                <a:path extrusionOk="0" h="49" w="2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667">
                <a:solidFill>
                  <a:srgbClr val="262626"/>
                </a:solidFill>
                <a:latin typeface="Cambria"/>
                <a:ea typeface="Cambria"/>
                <a:cs typeface="Cambria"/>
                <a:sym typeface="Cambria"/>
              </a:endParaRPr>
            </a:p>
          </p:txBody>
        </p:sp>
      </p:grpSp>
      <p:sp>
        <p:nvSpPr>
          <p:cNvPr id="560" name="Google Shape;560;p21"/>
          <p:cNvSpPr/>
          <p:nvPr/>
        </p:nvSpPr>
        <p:spPr>
          <a:xfrm>
            <a:off x="838201" y="3132958"/>
            <a:ext cx="1625600" cy="1625600"/>
          </a:xfrm>
          <a:prstGeom prst="ellipse">
            <a:avLst/>
          </a:prstGeom>
          <a:solidFill>
            <a:schemeClr val="accent2"/>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61" name="Google Shape;561;p21"/>
          <p:cNvSpPr/>
          <p:nvPr/>
        </p:nvSpPr>
        <p:spPr>
          <a:xfrm>
            <a:off x="1329648" y="3408606"/>
            <a:ext cx="608616" cy="608616"/>
          </a:xfrm>
          <a:custGeom>
            <a:rect b="b" l="l" r="r" t="t"/>
            <a:pathLst>
              <a:path extrusionOk="0"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667">
              <a:solidFill>
                <a:srgbClr val="262626"/>
              </a:solidFill>
              <a:latin typeface="Cambria"/>
              <a:ea typeface="Cambria"/>
              <a:cs typeface="Cambria"/>
              <a:sym typeface="Cambria"/>
            </a:endParaRPr>
          </a:p>
        </p:txBody>
      </p:sp>
      <p:sp>
        <p:nvSpPr>
          <p:cNvPr id="562" name="Google Shape;562;p21"/>
          <p:cNvSpPr txBox="1"/>
          <p:nvPr/>
        </p:nvSpPr>
        <p:spPr>
          <a:xfrm>
            <a:off x="979425" y="4164131"/>
            <a:ext cx="1343153" cy="49244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600"/>
              <a:buFont typeface="Cambria"/>
              <a:buNone/>
            </a:pPr>
            <a:r>
              <a:rPr b="1" lang="en-US" sz="1600">
                <a:solidFill>
                  <a:schemeClr val="lt1"/>
                </a:solidFill>
                <a:latin typeface="Cambria"/>
                <a:ea typeface="Cambria"/>
                <a:cs typeface="Cambria"/>
                <a:sym typeface="Cambria"/>
              </a:rPr>
              <a:t>Title Goes Here</a:t>
            </a:r>
            <a:endParaRPr sz="1333">
              <a:solidFill>
                <a:schemeClr val="lt1"/>
              </a:solidFill>
              <a:latin typeface="Cambria"/>
              <a:ea typeface="Cambria"/>
              <a:cs typeface="Cambria"/>
              <a:sym typeface="Cambria"/>
            </a:endParaRPr>
          </a:p>
        </p:txBody>
      </p:sp>
      <p:sp>
        <p:nvSpPr>
          <p:cNvPr id="563" name="Google Shape;563;p21"/>
          <p:cNvSpPr/>
          <p:nvPr/>
        </p:nvSpPr>
        <p:spPr>
          <a:xfrm>
            <a:off x="6631990" y="1885950"/>
            <a:ext cx="4632910" cy="863048"/>
          </a:xfrm>
          <a:prstGeom prst="rect">
            <a:avLst/>
          </a:prstGeom>
          <a:solidFill>
            <a:schemeClr val="l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667">
              <a:solidFill>
                <a:srgbClr val="FFFFFF"/>
              </a:solidFill>
              <a:latin typeface="Cambria"/>
              <a:ea typeface="Cambria"/>
              <a:cs typeface="Cambria"/>
              <a:sym typeface="Cambria"/>
            </a:endParaRPr>
          </a:p>
        </p:txBody>
      </p:sp>
      <p:sp>
        <p:nvSpPr>
          <p:cNvPr id="564" name="Google Shape;564;p21"/>
          <p:cNvSpPr/>
          <p:nvPr/>
        </p:nvSpPr>
        <p:spPr>
          <a:xfrm>
            <a:off x="6426201" y="1885950"/>
            <a:ext cx="205789" cy="863048"/>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65" name="Google Shape;565;p21"/>
          <p:cNvSpPr/>
          <p:nvPr/>
        </p:nvSpPr>
        <p:spPr>
          <a:xfrm>
            <a:off x="6631990" y="3409950"/>
            <a:ext cx="4632910" cy="863048"/>
          </a:xfrm>
          <a:prstGeom prst="rect">
            <a:avLst/>
          </a:prstGeom>
          <a:solidFill>
            <a:schemeClr val="l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667">
              <a:solidFill>
                <a:srgbClr val="FFFFFF"/>
              </a:solidFill>
              <a:latin typeface="Cambria"/>
              <a:ea typeface="Cambria"/>
              <a:cs typeface="Cambria"/>
              <a:sym typeface="Cambria"/>
            </a:endParaRPr>
          </a:p>
        </p:txBody>
      </p:sp>
      <p:sp>
        <p:nvSpPr>
          <p:cNvPr id="566" name="Google Shape;566;p21"/>
          <p:cNvSpPr/>
          <p:nvPr/>
        </p:nvSpPr>
        <p:spPr>
          <a:xfrm>
            <a:off x="6426201" y="3409950"/>
            <a:ext cx="205789" cy="863048"/>
          </a:xfrm>
          <a:prstGeom prst="rect">
            <a:avLst/>
          </a:prstGeom>
          <a:solidFill>
            <a:schemeClr val="accent2"/>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67" name="Google Shape;567;p21"/>
          <p:cNvSpPr/>
          <p:nvPr/>
        </p:nvSpPr>
        <p:spPr>
          <a:xfrm>
            <a:off x="6631990" y="5022850"/>
            <a:ext cx="4632910" cy="863048"/>
          </a:xfrm>
          <a:prstGeom prst="rect">
            <a:avLst/>
          </a:prstGeom>
          <a:solidFill>
            <a:schemeClr val="l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667">
              <a:solidFill>
                <a:srgbClr val="FFFFFF"/>
              </a:solidFill>
              <a:latin typeface="Cambria"/>
              <a:ea typeface="Cambria"/>
              <a:cs typeface="Cambria"/>
              <a:sym typeface="Cambria"/>
            </a:endParaRPr>
          </a:p>
        </p:txBody>
      </p:sp>
      <p:sp>
        <p:nvSpPr>
          <p:cNvPr id="568" name="Google Shape;568;p21"/>
          <p:cNvSpPr/>
          <p:nvPr/>
        </p:nvSpPr>
        <p:spPr>
          <a:xfrm>
            <a:off x="6426201" y="5022850"/>
            <a:ext cx="205789" cy="863048"/>
          </a:xfrm>
          <a:prstGeom prst="rect">
            <a:avLst/>
          </a:pr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mbria"/>
              <a:ea typeface="Cambria"/>
              <a:cs typeface="Cambria"/>
              <a:sym typeface="Cambria"/>
            </a:endParaRPr>
          </a:p>
        </p:txBody>
      </p:sp>
      <p:sp>
        <p:nvSpPr>
          <p:cNvPr id="569" name="Google Shape;569;p21"/>
          <p:cNvSpPr/>
          <p:nvPr/>
        </p:nvSpPr>
        <p:spPr>
          <a:xfrm>
            <a:off x="6734884" y="1963200"/>
            <a:ext cx="4427121" cy="105259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600">
                <a:solidFill>
                  <a:srgbClr val="9D9D9D"/>
                </a:solidFill>
                <a:latin typeface="Cambria"/>
                <a:ea typeface="Cambria"/>
                <a:cs typeface="Cambria"/>
                <a:sym typeface="Cambria"/>
              </a:rPr>
              <a:t>Using conceptual, digital design, we work with you to build experiences that feel 'right' for your users. We create a solid</a:t>
            </a:r>
            <a:endParaRPr sz="1600">
              <a:solidFill>
                <a:srgbClr val="9D9D9D"/>
              </a:solidFill>
              <a:latin typeface="Cambria"/>
              <a:ea typeface="Cambria"/>
              <a:cs typeface="Cambria"/>
              <a:sym typeface="Cambria"/>
            </a:endParaRPr>
          </a:p>
        </p:txBody>
      </p:sp>
      <p:sp>
        <p:nvSpPr>
          <p:cNvPr id="570" name="Google Shape;570;p21"/>
          <p:cNvSpPr/>
          <p:nvPr/>
        </p:nvSpPr>
        <p:spPr>
          <a:xfrm>
            <a:off x="6734884" y="3507205"/>
            <a:ext cx="4427121" cy="105259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600">
                <a:solidFill>
                  <a:srgbClr val="9D9D9D"/>
                </a:solidFill>
                <a:latin typeface="Cambria"/>
                <a:ea typeface="Cambria"/>
                <a:cs typeface="Cambria"/>
                <a:sym typeface="Cambria"/>
              </a:rPr>
              <a:t> Moving from creative ideas to solid strategy and execution, we help your target market resonate fully with </a:t>
            </a:r>
            <a:endParaRPr sz="1600">
              <a:solidFill>
                <a:srgbClr val="9D9D9D"/>
              </a:solidFill>
              <a:latin typeface="Cambria"/>
              <a:ea typeface="Cambria"/>
              <a:cs typeface="Cambria"/>
              <a:sym typeface="Cambria"/>
            </a:endParaRPr>
          </a:p>
        </p:txBody>
      </p:sp>
      <p:sp>
        <p:nvSpPr>
          <p:cNvPr id="571" name="Google Shape;571;p21"/>
          <p:cNvSpPr/>
          <p:nvPr/>
        </p:nvSpPr>
        <p:spPr>
          <a:xfrm>
            <a:off x="6734884" y="5120499"/>
            <a:ext cx="4427121" cy="105259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600">
                <a:solidFill>
                  <a:srgbClr val="9D9D9D"/>
                </a:solidFill>
                <a:latin typeface="Cambria"/>
                <a:ea typeface="Cambria"/>
                <a:cs typeface="Cambria"/>
                <a:sym typeface="Cambria"/>
              </a:rPr>
              <a:t>Simple &amp; Smooth, exactly how purchasing experiences should be. We align with your users need to build and evolve a flowing</a:t>
            </a:r>
            <a:endParaRPr sz="1600">
              <a:solidFill>
                <a:srgbClr val="9D9D9D"/>
              </a:solidFill>
              <a:latin typeface="Cambria"/>
              <a:ea typeface="Cambria"/>
              <a:cs typeface="Cambria"/>
              <a:sym typeface="Cambri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500"/>
                                        <p:tgtEl>
                                          <p:spTgt spid="560"/>
                                        </p:tgtEl>
                                        <p:attrNameLst>
                                          <p:attrName>ppt_w</p:attrName>
                                        </p:attrNameLst>
                                      </p:cBhvr>
                                      <p:tavLst>
                                        <p:tav fmla="" tm="0">
                                          <p:val>
                                            <p:strVal val="0"/>
                                          </p:val>
                                        </p:tav>
                                        <p:tav fmla="" tm="100000">
                                          <p:val>
                                            <p:strVal val="#ppt_w"/>
                                          </p:val>
                                        </p:tav>
                                      </p:tavLst>
                                    </p:anim>
                                    <p:anim calcmode="lin" valueType="num">
                                      <p:cBhvr additive="base">
                                        <p:cTn dur="500"/>
                                        <p:tgtEl>
                                          <p:spTgt spid="56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61"/>
                                        </p:tgtEl>
                                        <p:attrNameLst>
                                          <p:attrName>style.visibility</p:attrName>
                                        </p:attrNameLst>
                                      </p:cBhvr>
                                      <p:to>
                                        <p:strVal val="visible"/>
                                      </p:to>
                                    </p:set>
                                    <p:anim calcmode="lin" valueType="num">
                                      <p:cBhvr additive="base">
                                        <p:cTn dur="500"/>
                                        <p:tgtEl>
                                          <p:spTgt spid="561"/>
                                        </p:tgtEl>
                                        <p:attrNameLst>
                                          <p:attrName>ppt_w</p:attrName>
                                        </p:attrNameLst>
                                      </p:cBhvr>
                                      <p:tavLst>
                                        <p:tav fmla="" tm="0">
                                          <p:val>
                                            <p:strVal val="0"/>
                                          </p:val>
                                        </p:tav>
                                        <p:tav fmla="" tm="100000">
                                          <p:val>
                                            <p:strVal val="#ppt_w"/>
                                          </p:val>
                                        </p:tav>
                                      </p:tavLst>
                                    </p:anim>
                                    <p:anim calcmode="lin" valueType="num">
                                      <p:cBhvr additive="base">
                                        <p:cTn dur="500"/>
                                        <p:tgtEl>
                                          <p:spTgt spid="56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3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69">
                                            <p:txEl>
                                              <p:pRg end="0" st="0"/>
                                            </p:txEl>
                                          </p:spTgt>
                                        </p:tgtEl>
                                        <p:attrNameLst>
                                          <p:attrName>style.visibility</p:attrName>
                                        </p:attrNameLst>
                                      </p:cBhvr>
                                      <p:to>
                                        <p:strVal val="visible"/>
                                      </p:to>
                                    </p:set>
                                    <p:animEffect filter="fade" transition="in">
                                      <p:cBhvr>
                                        <p:cTn dur="500"/>
                                        <p:tgtEl>
                                          <p:spTgt spid="569">
                                            <p:txEl>
                                              <p:pRg end="0" st="0"/>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3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70">
                                            <p:txEl>
                                              <p:pRg end="0" st="0"/>
                                            </p:txEl>
                                          </p:spTgt>
                                        </p:tgtEl>
                                        <p:attrNameLst>
                                          <p:attrName>style.visibility</p:attrName>
                                        </p:attrNameLst>
                                      </p:cBhvr>
                                      <p:to>
                                        <p:strVal val="visible"/>
                                      </p:to>
                                    </p:set>
                                    <p:animEffect filter="fade" transition="in">
                                      <p:cBhvr>
                                        <p:cTn dur="500"/>
                                        <p:tgtEl>
                                          <p:spTgt spid="570">
                                            <p:txEl>
                                              <p:pRg end="0" st="0"/>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3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71">
                                            <p:txEl>
                                              <p:pRg end="0" st="0"/>
                                            </p:txEl>
                                          </p:spTgt>
                                        </p:tgtEl>
                                        <p:attrNameLst>
                                          <p:attrName>style.visibility</p:attrName>
                                        </p:attrNameLst>
                                      </p:cBhvr>
                                      <p:to>
                                        <p:strVal val="visible"/>
                                      </p:to>
                                    </p:set>
                                    <p:animEffect filter="fade" transition="in">
                                      <p:cBhvr>
                                        <p:cTn dur="500"/>
                                        <p:tgtEl>
                                          <p:spTgt spid="57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grpSp>
        <p:nvGrpSpPr>
          <p:cNvPr id="576" name="Google Shape;576;p22"/>
          <p:cNvGrpSpPr/>
          <p:nvPr/>
        </p:nvGrpSpPr>
        <p:grpSpPr>
          <a:xfrm>
            <a:off x="4200302" y="2509120"/>
            <a:ext cx="2656222" cy="3056707"/>
            <a:chOff x="2884071" y="1238250"/>
            <a:chExt cx="3066183" cy="2858068"/>
          </a:xfrm>
        </p:grpSpPr>
        <p:sp>
          <p:nvSpPr>
            <p:cNvPr id="577" name="Google Shape;577;p22"/>
            <p:cNvSpPr/>
            <p:nvPr/>
          </p:nvSpPr>
          <p:spPr>
            <a:xfrm>
              <a:off x="4537288" y="1238250"/>
              <a:ext cx="1410202" cy="806573"/>
            </a:xfrm>
            <a:prstGeom prst="snip2DiagRect">
              <a:avLst>
                <a:gd fmla="val 0" name="adj1"/>
                <a:gd fmla="val 16667" name="adj2"/>
              </a:avLst>
            </a:prstGeom>
            <a:solidFill>
              <a:schemeClr val="accent2"/>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578" name="Google Shape;578;p22"/>
            <p:cNvSpPr/>
            <p:nvPr/>
          </p:nvSpPr>
          <p:spPr>
            <a:xfrm flipH="1" rot="-5400000">
              <a:off x="3185885" y="1981009"/>
              <a:ext cx="806573" cy="1410202"/>
            </a:xfrm>
            <a:prstGeom prst="snip2SameRect">
              <a:avLst>
                <a:gd fmla="val 17818" name="adj1"/>
                <a:gd fmla="val 0" name="adj2"/>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579" name="Google Shape;579;p22"/>
            <p:cNvSpPr/>
            <p:nvPr/>
          </p:nvSpPr>
          <p:spPr>
            <a:xfrm flipH="1">
              <a:off x="4540052" y="3289745"/>
              <a:ext cx="1410202" cy="806573"/>
            </a:xfrm>
            <a:prstGeom prst="snip2DiagRect">
              <a:avLst>
                <a:gd fmla="val 0" name="adj1"/>
                <a:gd fmla="val 16667" name="adj2"/>
              </a:avLst>
            </a:pr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580" name="Google Shape;580;p22"/>
            <p:cNvSpPr/>
            <p:nvPr/>
          </p:nvSpPr>
          <p:spPr>
            <a:xfrm>
              <a:off x="4858060" y="1430134"/>
              <a:ext cx="188863" cy="422803"/>
            </a:xfrm>
            <a:prstGeom prst="chevron">
              <a:avLst>
                <a:gd fmla="val 7581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581" name="Google Shape;581;p22"/>
            <p:cNvSpPr/>
            <p:nvPr/>
          </p:nvSpPr>
          <p:spPr>
            <a:xfrm>
              <a:off x="5145628" y="1430134"/>
              <a:ext cx="188863" cy="422803"/>
            </a:xfrm>
            <a:prstGeom prst="chevron">
              <a:avLst>
                <a:gd fmla="val 7581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582" name="Google Shape;582;p22"/>
            <p:cNvSpPr/>
            <p:nvPr/>
          </p:nvSpPr>
          <p:spPr>
            <a:xfrm>
              <a:off x="5417653" y="1430134"/>
              <a:ext cx="188863" cy="422803"/>
            </a:xfrm>
            <a:prstGeom prst="chevron">
              <a:avLst>
                <a:gd fmla="val 7581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583" name="Google Shape;583;p22"/>
            <p:cNvSpPr/>
            <p:nvPr/>
          </p:nvSpPr>
          <p:spPr>
            <a:xfrm flipH="1">
              <a:off x="3207171" y="2474708"/>
              <a:ext cx="188863" cy="422803"/>
            </a:xfrm>
            <a:prstGeom prst="chevron">
              <a:avLst>
                <a:gd fmla="val 7581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584" name="Google Shape;584;p22"/>
            <p:cNvSpPr/>
            <p:nvPr/>
          </p:nvSpPr>
          <p:spPr>
            <a:xfrm flipH="1">
              <a:off x="3494739" y="2474708"/>
              <a:ext cx="188863" cy="422803"/>
            </a:xfrm>
            <a:prstGeom prst="chevron">
              <a:avLst>
                <a:gd fmla="val 7581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585" name="Google Shape;585;p22"/>
            <p:cNvSpPr/>
            <p:nvPr/>
          </p:nvSpPr>
          <p:spPr>
            <a:xfrm flipH="1">
              <a:off x="3766764" y="2474708"/>
              <a:ext cx="188863" cy="422803"/>
            </a:xfrm>
            <a:prstGeom prst="chevron">
              <a:avLst>
                <a:gd fmla="val 7581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586" name="Google Shape;586;p22"/>
            <p:cNvSpPr/>
            <p:nvPr/>
          </p:nvSpPr>
          <p:spPr>
            <a:xfrm>
              <a:off x="4854174" y="3488192"/>
              <a:ext cx="188863" cy="422803"/>
            </a:xfrm>
            <a:prstGeom prst="chevron">
              <a:avLst>
                <a:gd fmla="val 7581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587" name="Google Shape;587;p22"/>
            <p:cNvSpPr/>
            <p:nvPr/>
          </p:nvSpPr>
          <p:spPr>
            <a:xfrm>
              <a:off x="5141742" y="3488192"/>
              <a:ext cx="188863" cy="422803"/>
            </a:xfrm>
            <a:prstGeom prst="chevron">
              <a:avLst>
                <a:gd fmla="val 7581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588" name="Google Shape;588;p22"/>
            <p:cNvSpPr/>
            <p:nvPr/>
          </p:nvSpPr>
          <p:spPr>
            <a:xfrm>
              <a:off x="5413766" y="3488192"/>
              <a:ext cx="188863" cy="422803"/>
            </a:xfrm>
            <a:prstGeom prst="chevron">
              <a:avLst>
                <a:gd fmla="val 7581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589" name="Google Shape;589;p22"/>
            <p:cNvSpPr/>
            <p:nvPr/>
          </p:nvSpPr>
          <p:spPr>
            <a:xfrm>
              <a:off x="4537288" y="2282822"/>
              <a:ext cx="1412966" cy="806573"/>
            </a:xfrm>
            <a:prstGeom prst="roundRect">
              <a:avLst>
                <a:gd fmla="val 16667" name="adj"/>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590" name="Google Shape;590;p22"/>
            <p:cNvSpPr/>
            <p:nvPr/>
          </p:nvSpPr>
          <p:spPr>
            <a:xfrm rot="-2647080">
              <a:off x="4080952" y="2041591"/>
              <a:ext cx="718922" cy="201747"/>
            </a:xfrm>
            <a:prstGeom prst="rect">
              <a:avLst/>
            </a:prstGeom>
            <a:solidFill>
              <a:schemeClr val="accent2"/>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591" name="Google Shape;591;p22"/>
            <p:cNvSpPr/>
            <p:nvPr/>
          </p:nvSpPr>
          <p:spPr>
            <a:xfrm flipH="1" rot="2647080">
              <a:off x="4049864" y="3081787"/>
              <a:ext cx="718922" cy="201747"/>
            </a:xfrm>
            <a:prstGeom prst="rect">
              <a:avLst/>
            </a:pr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grpSp>
      <p:sp>
        <p:nvSpPr>
          <p:cNvPr id="592" name="Google Shape;592;p22"/>
          <p:cNvSpPr txBox="1"/>
          <p:nvPr/>
        </p:nvSpPr>
        <p:spPr>
          <a:xfrm>
            <a:off x="6944150" y="2511653"/>
            <a:ext cx="2920576" cy="932563"/>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en-US" sz="1400">
                <a:solidFill>
                  <a:srgbClr val="9D9D9D"/>
                </a:solidFill>
                <a:latin typeface="Cambria"/>
                <a:ea typeface="Cambria"/>
                <a:cs typeface="Cambria"/>
                <a:sym typeface="Cambria"/>
              </a:rPr>
              <a:t>Your audience relate and absorb information on different sensory levels. We.</a:t>
            </a:r>
            <a:endParaRPr/>
          </a:p>
        </p:txBody>
      </p:sp>
      <p:grpSp>
        <p:nvGrpSpPr>
          <p:cNvPr id="593" name="Google Shape;593;p22"/>
          <p:cNvGrpSpPr/>
          <p:nvPr/>
        </p:nvGrpSpPr>
        <p:grpSpPr>
          <a:xfrm>
            <a:off x="6953694" y="1951451"/>
            <a:ext cx="2825306" cy="541000"/>
            <a:chOff x="6007544" y="1079206"/>
            <a:chExt cx="2825306" cy="438210"/>
          </a:xfrm>
        </p:grpSpPr>
        <p:sp>
          <p:nvSpPr>
            <p:cNvPr id="594" name="Google Shape;594;p22"/>
            <p:cNvSpPr txBox="1"/>
            <p:nvPr/>
          </p:nvSpPr>
          <p:spPr>
            <a:xfrm>
              <a:off x="6007544" y="1079206"/>
              <a:ext cx="1521570" cy="32408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accent2"/>
                  </a:solidFill>
                  <a:latin typeface="Cambria"/>
                  <a:ea typeface="Cambria"/>
                  <a:cs typeface="Cambria"/>
                  <a:sym typeface="Cambria"/>
                </a:rPr>
                <a:t>Occupation</a:t>
              </a:r>
              <a:endParaRPr b="1" sz="2000">
                <a:solidFill>
                  <a:schemeClr val="accent2"/>
                </a:solidFill>
                <a:latin typeface="Cambria"/>
                <a:ea typeface="Cambria"/>
                <a:cs typeface="Cambria"/>
                <a:sym typeface="Cambria"/>
              </a:endParaRPr>
            </a:p>
          </p:txBody>
        </p:sp>
        <p:cxnSp>
          <p:nvCxnSpPr>
            <p:cNvPr id="595" name="Google Shape;595;p22"/>
            <p:cNvCxnSpPr/>
            <p:nvPr/>
          </p:nvCxnSpPr>
          <p:spPr>
            <a:xfrm>
              <a:off x="6102794" y="1517416"/>
              <a:ext cx="2730056" cy="0"/>
            </a:xfrm>
            <a:prstGeom prst="straightConnector1">
              <a:avLst/>
            </a:prstGeom>
            <a:noFill/>
            <a:ln cap="flat" cmpd="sng" w="19050">
              <a:solidFill>
                <a:schemeClr val="accent2"/>
              </a:solidFill>
              <a:prstDash val="dash"/>
              <a:miter lim="800000"/>
              <a:headEnd len="sm" w="sm" type="none"/>
              <a:tailEnd len="sm" w="sm" type="none"/>
            </a:ln>
          </p:spPr>
        </p:cxnSp>
      </p:grpSp>
      <p:sp>
        <p:nvSpPr>
          <p:cNvPr id="596" name="Google Shape;596;p22"/>
          <p:cNvSpPr txBox="1"/>
          <p:nvPr/>
        </p:nvSpPr>
        <p:spPr>
          <a:xfrm>
            <a:off x="6944150" y="4738475"/>
            <a:ext cx="2920576" cy="652486"/>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en-US" sz="1400">
                <a:solidFill>
                  <a:srgbClr val="9D9D9D"/>
                </a:solidFill>
                <a:latin typeface="Cambria"/>
                <a:ea typeface="Cambria"/>
                <a:cs typeface="Cambria"/>
                <a:sym typeface="Cambria"/>
              </a:rPr>
              <a:t>The user can demonstrate on a projector or computer</a:t>
            </a:r>
            <a:endParaRPr/>
          </a:p>
        </p:txBody>
      </p:sp>
      <p:grpSp>
        <p:nvGrpSpPr>
          <p:cNvPr id="597" name="Google Shape;597;p22"/>
          <p:cNvGrpSpPr/>
          <p:nvPr/>
        </p:nvGrpSpPr>
        <p:grpSpPr>
          <a:xfrm>
            <a:off x="6953694" y="4178273"/>
            <a:ext cx="2825306" cy="541000"/>
            <a:chOff x="6007544" y="2882932"/>
            <a:chExt cx="2825306" cy="438210"/>
          </a:xfrm>
        </p:grpSpPr>
        <p:sp>
          <p:nvSpPr>
            <p:cNvPr id="598" name="Google Shape;598;p22"/>
            <p:cNvSpPr txBox="1"/>
            <p:nvPr/>
          </p:nvSpPr>
          <p:spPr>
            <a:xfrm>
              <a:off x="6007544" y="2882932"/>
              <a:ext cx="963725" cy="32408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accent3"/>
                  </a:solidFill>
                  <a:latin typeface="Cambria"/>
                  <a:ea typeface="Cambria"/>
                  <a:cs typeface="Cambria"/>
                  <a:sym typeface="Cambria"/>
                </a:rPr>
                <a:t>Accept</a:t>
              </a:r>
              <a:endParaRPr b="1" sz="2000">
                <a:solidFill>
                  <a:schemeClr val="accent3"/>
                </a:solidFill>
                <a:latin typeface="Cambria"/>
                <a:ea typeface="Cambria"/>
                <a:cs typeface="Cambria"/>
                <a:sym typeface="Cambria"/>
              </a:endParaRPr>
            </a:p>
          </p:txBody>
        </p:sp>
        <p:cxnSp>
          <p:nvCxnSpPr>
            <p:cNvPr id="599" name="Google Shape;599;p22"/>
            <p:cNvCxnSpPr/>
            <p:nvPr/>
          </p:nvCxnSpPr>
          <p:spPr>
            <a:xfrm>
              <a:off x="6102794" y="3321142"/>
              <a:ext cx="2730056" cy="0"/>
            </a:xfrm>
            <a:prstGeom prst="straightConnector1">
              <a:avLst/>
            </a:prstGeom>
            <a:noFill/>
            <a:ln cap="flat" cmpd="sng" w="19050">
              <a:solidFill>
                <a:schemeClr val="accent3"/>
              </a:solidFill>
              <a:prstDash val="dash"/>
              <a:miter lim="800000"/>
              <a:headEnd len="sm" w="sm" type="none"/>
              <a:tailEnd len="sm" w="sm" type="none"/>
            </a:ln>
          </p:spPr>
        </p:cxnSp>
      </p:grpSp>
      <p:sp>
        <p:nvSpPr>
          <p:cNvPr id="600" name="Google Shape;600;p22"/>
          <p:cNvSpPr txBox="1"/>
          <p:nvPr/>
        </p:nvSpPr>
        <p:spPr>
          <a:xfrm>
            <a:off x="1228925" y="3672302"/>
            <a:ext cx="2920576" cy="121264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en-US" sz="1400">
                <a:solidFill>
                  <a:srgbClr val="9D9D9D"/>
                </a:solidFill>
                <a:latin typeface="Cambria"/>
                <a:ea typeface="Cambria"/>
                <a:cs typeface="Cambria"/>
                <a:sym typeface="Cambria"/>
              </a:rPr>
              <a:t>Your audience relate and absorb information on different sensory levels. We know visual stories are amplified with the right words.</a:t>
            </a:r>
            <a:endParaRPr/>
          </a:p>
        </p:txBody>
      </p:sp>
      <p:grpSp>
        <p:nvGrpSpPr>
          <p:cNvPr id="601" name="Google Shape;601;p22"/>
          <p:cNvGrpSpPr/>
          <p:nvPr/>
        </p:nvGrpSpPr>
        <p:grpSpPr>
          <a:xfrm>
            <a:off x="1333719" y="3112101"/>
            <a:ext cx="2806256" cy="541000"/>
            <a:chOff x="387569" y="2019332"/>
            <a:chExt cx="2806256" cy="438210"/>
          </a:xfrm>
        </p:grpSpPr>
        <p:sp>
          <p:nvSpPr>
            <p:cNvPr id="602" name="Google Shape;602;p22"/>
            <p:cNvSpPr txBox="1"/>
            <p:nvPr/>
          </p:nvSpPr>
          <p:spPr>
            <a:xfrm>
              <a:off x="2537940" y="2019332"/>
              <a:ext cx="655885" cy="32408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accent1"/>
                  </a:solidFill>
                  <a:latin typeface="Cambria"/>
                  <a:ea typeface="Cambria"/>
                  <a:cs typeface="Cambria"/>
                  <a:sym typeface="Cambria"/>
                </a:rPr>
                <a:t>Add</a:t>
              </a:r>
              <a:endParaRPr b="1" sz="2000">
                <a:solidFill>
                  <a:schemeClr val="accent1"/>
                </a:solidFill>
                <a:latin typeface="Cambria"/>
                <a:ea typeface="Cambria"/>
                <a:cs typeface="Cambria"/>
                <a:sym typeface="Cambria"/>
              </a:endParaRPr>
            </a:p>
          </p:txBody>
        </p:sp>
        <p:cxnSp>
          <p:nvCxnSpPr>
            <p:cNvPr id="603" name="Google Shape;603;p22"/>
            <p:cNvCxnSpPr/>
            <p:nvPr/>
          </p:nvCxnSpPr>
          <p:spPr>
            <a:xfrm>
              <a:off x="387569" y="2457542"/>
              <a:ext cx="2730056" cy="0"/>
            </a:xfrm>
            <a:prstGeom prst="straightConnector1">
              <a:avLst/>
            </a:prstGeom>
            <a:noFill/>
            <a:ln cap="flat" cmpd="sng" w="19050">
              <a:solidFill>
                <a:schemeClr val="accent1"/>
              </a:solidFill>
              <a:prstDash val="dash"/>
              <a:miter lim="800000"/>
              <a:headEnd len="sm" w="sm" type="none"/>
              <a:tailEnd len="sm" w="sm" type="none"/>
            </a:ln>
          </p:spPr>
        </p:cxn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grpSp>
        <p:nvGrpSpPr>
          <p:cNvPr id="608" name="Google Shape;608;p23"/>
          <p:cNvGrpSpPr/>
          <p:nvPr/>
        </p:nvGrpSpPr>
        <p:grpSpPr>
          <a:xfrm>
            <a:off x="985166" y="2460625"/>
            <a:ext cx="3224884" cy="2647950"/>
            <a:chOff x="985166" y="2460625"/>
            <a:chExt cx="3224884" cy="2647950"/>
          </a:xfrm>
        </p:grpSpPr>
        <p:sp>
          <p:nvSpPr>
            <p:cNvPr id="609" name="Google Shape;609;p23"/>
            <p:cNvSpPr/>
            <p:nvPr/>
          </p:nvSpPr>
          <p:spPr>
            <a:xfrm rot="10800000">
              <a:off x="1762125" y="2460625"/>
              <a:ext cx="2447925" cy="2647950"/>
            </a:xfrm>
            <a:custGeom>
              <a:rect b="b" l="l" r="r" t="t"/>
              <a:pathLst>
                <a:path extrusionOk="0" h="3067706" w="2836097">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mbria"/>
                <a:ea typeface="Cambria"/>
                <a:cs typeface="Cambria"/>
                <a:sym typeface="Cambria"/>
              </a:endParaRPr>
            </a:p>
          </p:txBody>
        </p:sp>
        <p:sp>
          <p:nvSpPr>
            <p:cNvPr id="610" name="Google Shape;610;p23"/>
            <p:cNvSpPr/>
            <p:nvPr/>
          </p:nvSpPr>
          <p:spPr>
            <a:xfrm>
              <a:off x="3554413" y="3486150"/>
              <a:ext cx="63991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Cambria"/>
                  <a:ea typeface="Cambria"/>
                  <a:cs typeface="Cambria"/>
                  <a:sym typeface="Cambria"/>
                </a:rPr>
                <a:t>01</a:t>
              </a:r>
              <a:endParaRPr sz="3200">
                <a:solidFill>
                  <a:schemeClr val="lt1"/>
                </a:solidFill>
                <a:latin typeface="Cambria"/>
                <a:ea typeface="Cambria"/>
                <a:cs typeface="Cambria"/>
                <a:sym typeface="Cambria"/>
              </a:endParaRPr>
            </a:p>
          </p:txBody>
        </p:sp>
        <p:sp>
          <p:nvSpPr>
            <p:cNvPr id="611" name="Google Shape;611;p23"/>
            <p:cNvSpPr txBox="1"/>
            <p:nvPr/>
          </p:nvSpPr>
          <p:spPr>
            <a:xfrm>
              <a:off x="1286410" y="3069241"/>
              <a:ext cx="978153" cy="45243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1800">
                  <a:solidFill>
                    <a:schemeClr val="accent1"/>
                  </a:solidFill>
                  <a:latin typeface="Cambria"/>
                  <a:ea typeface="Cambria"/>
                  <a:cs typeface="Cambria"/>
                  <a:sym typeface="Cambria"/>
                </a:rPr>
                <a:t>Agenda</a:t>
              </a:r>
              <a:endParaRPr b="1" sz="1800">
                <a:solidFill>
                  <a:schemeClr val="accent1"/>
                </a:solidFill>
                <a:latin typeface="Cambria"/>
                <a:ea typeface="Cambria"/>
                <a:cs typeface="Cambria"/>
                <a:sym typeface="Cambria"/>
              </a:endParaRPr>
            </a:p>
          </p:txBody>
        </p:sp>
        <p:sp>
          <p:nvSpPr>
            <p:cNvPr id="612" name="Google Shape;612;p23"/>
            <p:cNvSpPr/>
            <p:nvPr/>
          </p:nvSpPr>
          <p:spPr>
            <a:xfrm>
              <a:off x="985166" y="3422643"/>
              <a:ext cx="2172148" cy="1532727"/>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200">
                  <a:solidFill>
                    <a:srgbClr val="9D9D9D"/>
                  </a:solidFill>
                  <a:latin typeface="Cambria"/>
                  <a:ea typeface="Cambria"/>
                  <a:cs typeface="Cambria"/>
                  <a:sym typeface="Cambria"/>
                </a:rPr>
                <a:t>The user can demonstrate on a projector or computer, or print the presentation and make it into a film to be used in a wider field. Using PowerPoint</a:t>
              </a:r>
              <a:endParaRPr sz="1200">
                <a:solidFill>
                  <a:srgbClr val="9D9D9D"/>
                </a:solidFill>
                <a:latin typeface="Cambria"/>
                <a:ea typeface="Cambria"/>
                <a:cs typeface="Cambria"/>
                <a:sym typeface="Cambria"/>
              </a:endParaRPr>
            </a:p>
          </p:txBody>
        </p:sp>
      </p:grpSp>
      <p:grpSp>
        <p:nvGrpSpPr>
          <p:cNvPr id="613" name="Google Shape;613;p23"/>
          <p:cNvGrpSpPr/>
          <p:nvPr/>
        </p:nvGrpSpPr>
        <p:grpSpPr>
          <a:xfrm>
            <a:off x="4566043" y="2460625"/>
            <a:ext cx="3166670" cy="2647950"/>
            <a:chOff x="4566043" y="2460625"/>
            <a:chExt cx="3166670" cy="2647950"/>
          </a:xfrm>
        </p:grpSpPr>
        <p:sp>
          <p:nvSpPr>
            <p:cNvPr id="614" name="Google Shape;614;p23"/>
            <p:cNvSpPr/>
            <p:nvPr/>
          </p:nvSpPr>
          <p:spPr>
            <a:xfrm rot="10800000">
              <a:off x="5283200" y="2460625"/>
              <a:ext cx="2449513" cy="2647950"/>
            </a:xfrm>
            <a:custGeom>
              <a:rect b="b" l="l" r="r" t="t"/>
              <a:pathLst>
                <a:path extrusionOk="0" h="3067706" w="2836097">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accent2"/>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615" name="Google Shape;615;p23"/>
            <p:cNvSpPr/>
            <p:nvPr/>
          </p:nvSpPr>
          <p:spPr>
            <a:xfrm>
              <a:off x="7054850" y="3486150"/>
              <a:ext cx="63991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Cambria"/>
                  <a:ea typeface="Cambria"/>
                  <a:cs typeface="Cambria"/>
                  <a:sym typeface="Cambria"/>
                </a:rPr>
                <a:t>02</a:t>
              </a:r>
              <a:endParaRPr sz="3200">
                <a:solidFill>
                  <a:schemeClr val="lt1"/>
                </a:solidFill>
                <a:latin typeface="Cambria"/>
                <a:ea typeface="Cambria"/>
                <a:cs typeface="Cambria"/>
                <a:sym typeface="Cambria"/>
              </a:endParaRPr>
            </a:p>
          </p:txBody>
        </p:sp>
        <p:sp>
          <p:nvSpPr>
            <p:cNvPr id="616" name="Google Shape;616;p23"/>
            <p:cNvSpPr txBox="1"/>
            <p:nvPr/>
          </p:nvSpPr>
          <p:spPr>
            <a:xfrm>
              <a:off x="4867287" y="3069241"/>
              <a:ext cx="885755" cy="45243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1800">
                  <a:solidFill>
                    <a:schemeClr val="accent2"/>
                  </a:solidFill>
                  <a:latin typeface="Cambria"/>
                  <a:ea typeface="Cambria"/>
                  <a:cs typeface="Cambria"/>
                  <a:sym typeface="Cambria"/>
                </a:rPr>
                <a:t>Advise</a:t>
              </a:r>
              <a:endParaRPr b="1" sz="1800">
                <a:solidFill>
                  <a:schemeClr val="accent2"/>
                </a:solidFill>
                <a:latin typeface="Cambria"/>
                <a:ea typeface="Cambria"/>
                <a:cs typeface="Cambria"/>
                <a:sym typeface="Cambria"/>
              </a:endParaRPr>
            </a:p>
          </p:txBody>
        </p:sp>
        <p:sp>
          <p:nvSpPr>
            <p:cNvPr id="617" name="Google Shape;617;p23"/>
            <p:cNvSpPr/>
            <p:nvPr/>
          </p:nvSpPr>
          <p:spPr>
            <a:xfrm>
              <a:off x="4566043" y="3422643"/>
              <a:ext cx="2172148" cy="1532727"/>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200">
                  <a:solidFill>
                    <a:srgbClr val="9D9D9D"/>
                  </a:solidFill>
                  <a:latin typeface="Cambria"/>
                  <a:ea typeface="Cambria"/>
                  <a:cs typeface="Cambria"/>
                  <a:sym typeface="Cambria"/>
                </a:rPr>
                <a:t>The user can demonstrate on a projector or computer, or print the presentation and make it into a film to be used in a wider field. Using PowerPoint</a:t>
              </a:r>
              <a:endParaRPr sz="1200">
                <a:solidFill>
                  <a:srgbClr val="9D9D9D"/>
                </a:solidFill>
                <a:latin typeface="Cambria"/>
                <a:ea typeface="Cambria"/>
                <a:cs typeface="Cambria"/>
                <a:sym typeface="Cambria"/>
              </a:endParaRPr>
            </a:p>
          </p:txBody>
        </p:sp>
      </p:grpSp>
      <p:grpSp>
        <p:nvGrpSpPr>
          <p:cNvPr id="618" name="Google Shape;618;p23"/>
          <p:cNvGrpSpPr/>
          <p:nvPr/>
        </p:nvGrpSpPr>
        <p:grpSpPr>
          <a:xfrm>
            <a:off x="8146920" y="2460625"/>
            <a:ext cx="3108455" cy="2647950"/>
            <a:chOff x="8146920" y="2460625"/>
            <a:chExt cx="3108455" cy="2647950"/>
          </a:xfrm>
        </p:grpSpPr>
        <p:sp>
          <p:nvSpPr>
            <p:cNvPr id="619" name="Google Shape;619;p23"/>
            <p:cNvSpPr/>
            <p:nvPr/>
          </p:nvSpPr>
          <p:spPr>
            <a:xfrm rot="10800000">
              <a:off x="8805863" y="2460625"/>
              <a:ext cx="2449512" cy="2647950"/>
            </a:xfrm>
            <a:custGeom>
              <a:rect b="b" l="l" r="r" t="t"/>
              <a:pathLst>
                <a:path extrusionOk="0" h="3067706" w="2836097">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620" name="Google Shape;620;p23"/>
            <p:cNvSpPr/>
            <p:nvPr/>
          </p:nvSpPr>
          <p:spPr>
            <a:xfrm>
              <a:off x="10588625" y="3502025"/>
              <a:ext cx="63991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Cambria"/>
                  <a:ea typeface="Cambria"/>
                  <a:cs typeface="Cambria"/>
                  <a:sym typeface="Cambria"/>
                </a:rPr>
                <a:t>03</a:t>
              </a:r>
              <a:endParaRPr sz="3200">
                <a:solidFill>
                  <a:schemeClr val="lt1"/>
                </a:solidFill>
                <a:latin typeface="Cambria"/>
                <a:ea typeface="Cambria"/>
                <a:cs typeface="Cambria"/>
                <a:sym typeface="Cambria"/>
              </a:endParaRPr>
            </a:p>
          </p:txBody>
        </p:sp>
        <p:sp>
          <p:nvSpPr>
            <p:cNvPr id="621" name="Google Shape;621;p23"/>
            <p:cNvSpPr txBox="1"/>
            <p:nvPr/>
          </p:nvSpPr>
          <p:spPr>
            <a:xfrm>
              <a:off x="8448164" y="3069241"/>
              <a:ext cx="1743234" cy="45243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1800">
                  <a:solidFill>
                    <a:schemeClr val="accent3"/>
                  </a:solidFill>
                  <a:latin typeface="Cambria"/>
                  <a:ea typeface="Cambria"/>
                  <a:cs typeface="Cambria"/>
                  <a:sym typeface="Cambria"/>
                </a:rPr>
                <a:t>Advertisement</a:t>
              </a:r>
              <a:endParaRPr b="1" sz="1800">
                <a:solidFill>
                  <a:schemeClr val="accent3"/>
                </a:solidFill>
                <a:latin typeface="Cambria"/>
                <a:ea typeface="Cambria"/>
                <a:cs typeface="Cambria"/>
                <a:sym typeface="Cambria"/>
              </a:endParaRPr>
            </a:p>
          </p:txBody>
        </p:sp>
        <p:sp>
          <p:nvSpPr>
            <p:cNvPr id="622" name="Google Shape;622;p23"/>
            <p:cNvSpPr/>
            <p:nvPr/>
          </p:nvSpPr>
          <p:spPr>
            <a:xfrm>
              <a:off x="8146920" y="3422643"/>
              <a:ext cx="2172148" cy="1532727"/>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200">
                  <a:solidFill>
                    <a:srgbClr val="9D9D9D"/>
                  </a:solidFill>
                  <a:latin typeface="Cambria"/>
                  <a:ea typeface="Cambria"/>
                  <a:cs typeface="Cambria"/>
                  <a:sym typeface="Cambria"/>
                </a:rPr>
                <a:t>The user can demonstrate on a projector or computer, or print the presentation and make it into a film to be used in a wider field. Using PowerPoint</a:t>
              </a:r>
              <a:endParaRPr sz="1200">
                <a:solidFill>
                  <a:srgbClr val="9D9D9D"/>
                </a:solidFill>
                <a:latin typeface="Cambria"/>
                <a:ea typeface="Cambria"/>
                <a:cs typeface="Cambria"/>
                <a:sym typeface="Cambria"/>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08"/>
                                        </p:tgtEl>
                                        <p:attrNameLst>
                                          <p:attrName>style.visibility</p:attrName>
                                        </p:attrNameLst>
                                      </p:cBhvr>
                                      <p:to>
                                        <p:strVal val="visible"/>
                                      </p:to>
                                    </p:set>
                                    <p:anim calcmode="lin" valueType="num">
                                      <p:cBhvr additive="base">
                                        <p:cTn dur="1000"/>
                                        <p:tgtEl>
                                          <p:spTgt spid="60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613"/>
                                        </p:tgtEl>
                                        <p:attrNameLst>
                                          <p:attrName>style.visibility</p:attrName>
                                        </p:attrNameLst>
                                      </p:cBhvr>
                                      <p:to>
                                        <p:strVal val="visible"/>
                                      </p:to>
                                    </p:set>
                                    <p:anim calcmode="lin" valueType="num">
                                      <p:cBhvr additive="base">
                                        <p:cTn dur="1000"/>
                                        <p:tgtEl>
                                          <p:spTgt spid="6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618"/>
                                        </p:tgtEl>
                                        <p:attrNameLst>
                                          <p:attrName>style.visibility</p:attrName>
                                        </p:attrNameLst>
                                      </p:cBhvr>
                                      <p:to>
                                        <p:strVal val="visible"/>
                                      </p:to>
                                    </p:set>
                                    <p:anim calcmode="lin" valueType="num">
                                      <p:cBhvr additive="base">
                                        <p:cTn dur="1000"/>
                                        <p:tgtEl>
                                          <p:spTgt spid="61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grpSp>
        <p:nvGrpSpPr>
          <p:cNvPr id="627" name="Google Shape;627;p24"/>
          <p:cNvGrpSpPr/>
          <p:nvPr/>
        </p:nvGrpSpPr>
        <p:grpSpPr>
          <a:xfrm>
            <a:off x="982814" y="-586700"/>
            <a:ext cx="10297620" cy="8475185"/>
            <a:chOff x="982253" y="-486651"/>
            <a:chExt cx="10298750" cy="8476116"/>
          </a:xfrm>
        </p:grpSpPr>
        <p:sp>
          <p:nvSpPr>
            <p:cNvPr id="628" name="Google Shape;628;p24"/>
            <p:cNvSpPr/>
            <p:nvPr/>
          </p:nvSpPr>
          <p:spPr>
            <a:xfrm rot="-1794718">
              <a:off x="1456384" y="1551735"/>
              <a:ext cx="9350488" cy="4399344"/>
            </a:xfrm>
            <a:custGeom>
              <a:rect b="b" l="l" r="r" t="t"/>
              <a:pathLst>
                <a:path extrusionOk="0" h="4399344" w="9350488">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t/>
              </a:r>
              <a:endParaRPr sz="900">
                <a:solidFill>
                  <a:srgbClr val="9D9D9D"/>
                </a:solidFill>
                <a:latin typeface="Cambria"/>
                <a:ea typeface="Cambria"/>
                <a:cs typeface="Cambria"/>
                <a:sym typeface="Cambria"/>
              </a:endParaRPr>
            </a:p>
          </p:txBody>
        </p:sp>
        <p:sp>
          <p:nvSpPr>
            <p:cNvPr id="629" name="Google Shape;629;p24"/>
            <p:cNvSpPr/>
            <p:nvPr/>
          </p:nvSpPr>
          <p:spPr>
            <a:xfrm rot="-1794718">
              <a:off x="1100786" y="3962064"/>
              <a:ext cx="634909" cy="634236"/>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t/>
              </a:r>
              <a:endParaRPr sz="900">
                <a:solidFill>
                  <a:srgbClr val="9D9D9D"/>
                </a:solidFill>
                <a:latin typeface="Cambria"/>
                <a:ea typeface="Cambria"/>
                <a:cs typeface="Cambria"/>
                <a:sym typeface="Cambria"/>
              </a:endParaRPr>
            </a:p>
          </p:txBody>
        </p:sp>
        <p:sp>
          <p:nvSpPr>
            <p:cNvPr id="630" name="Google Shape;630;p24"/>
            <p:cNvSpPr/>
            <p:nvPr/>
          </p:nvSpPr>
          <p:spPr>
            <a:xfrm rot="-1794718">
              <a:off x="2976655" y="2907046"/>
              <a:ext cx="634909" cy="634236"/>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t/>
              </a:r>
              <a:endParaRPr sz="900">
                <a:solidFill>
                  <a:srgbClr val="9D9D9D"/>
                </a:solidFill>
                <a:latin typeface="Cambria"/>
                <a:ea typeface="Cambria"/>
                <a:cs typeface="Cambria"/>
                <a:sym typeface="Cambria"/>
              </a:endParaRPr>
            </a:p>
          </p:txBody>
        </p:sp>
        <p:sp>
          <p:nvSpPr>
            <p:cNvPr id="631" name="Google Shape;631;p24"/>
            <p:cNvSpPr/>
            <p:nvPr/>
          </p:nvSpPr>
          <p:spPr>
            <a:xfrm rot="-1794718">
              <a:off x="4856481" y="3966200"/>
              <a:ext cx="634909" cy="634236"/>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t/>
              </a:r>
              <a:endParaRPr sz="900">
                <a:solidFill>
                  <a:srgbClr val="9D9D9D"/>
                </a:solidFill>
                <a:latin typeface="Cambria"/>
                <a:ea typeface="Cambria"/>
                <a:cs typeface="Cambria"/>
                <a:sym typeface="Cambria"/>
              </a:endParaRPr>
            </a:p>
          </p:txBody>
        </p:sp>
        <p:sp>
          <p:nvSpPr>
            <p:cNvPr id="632" name="Google Shape;632;p24"/>
            <p:cNvSpPr/>
            <p:nvPr/>
          </p:nvSpPr>
          <p:spPr>
            <a:xfrm rot="-1794718">
              <a:off x="6750373" y="2907049"/>
              <a:ext cx="634909" cy="634236"/>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t/>
              </a:r>
              <a:endParaRPr sz="900">
                <a:solidFill>
                  <a:srgbClr val="9D9D9D"/>
                </a:solidFill>
                <a:latin typeface="Cambria"/>
                <a:ea typeface="Cambria"/>
                <a:cs typeface="Cambria"/>
                <a:sym typeface="Cambria"/>
              </a:endParaRPr>
            </a:p>
          </p:txBody>
        </p:sp>
        <p:sp>
          <p:nvSpPr>
            <p:cNvPr id="633" name="Google Shape;633;p24"/>
            <p:cNvSpPr/>
            <p:nvPr/>
          </p:nvSpPr>
          <p:spPr>
            <a:xfrm rot="-1794718">
              <a:off x="10518517" y="2907047"/>
              <a:ext cx="634909" cy="634236"/>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t/>
              </a:r>
              <a:endParaRPr sz="900">
                <a:solidFill>
                  <a:srgbClr val="9D9D9D"/>
                </a:solidFill>
                <a:latin typeface="Cambria"/>
                <a:ea typeface="Cambria"/>
                <a:cs typeface="Cambria"/>
                <a:sym typeface="Cambria"/>
              </a:endParaRPr>
            </a:p>
          </p:txBody>
        </p:sp>
        <p:sp>
          <p:nvSpPr>
            <p:cNvPr id="634" name="Google Shape;634;p24"/>
            <p:cNvSpPr/>
            <p:nvPr/>
          </p:nvSpPr>
          <p:spPr>
            <a:xfrm rot="-1794718">
              <a:off x="8614859" y="3962065"/>
              <a:ext cx="634909" cy="634236"/>
            </a:xfrm>
            <a:prstGeom prst="roundRect">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t/>
              </a:r>
              <a:endParaRPr sz="900">
                <a:solidFill>
                  <a:srgbClr val="9D9D9D"/>
                </a:solidFill>
                <a:latin typeface="Cambria"/>
                <a:ea typeface="Cambria"/>
                <a:cs typeface="Cambria"/>
                <a:sym typeface="Cambria"/>
              </a:endParaRPr>
            </a:p>
          </p:txBody>
        </p:sp>
        <p:sp>
          <p:nvSpPr>
            <p:cNvPr id="635" name="Google Shape;635;p24"/>
            <p:cNvSpPr/>
            <p:nvPr/>
          </p:nvSpPr>
          <p:spPr>
            <a:xfrm>
              <a:off x="3100417" y="3031426"/>
              <a:ext cx="387383" cy="385476"/>
            </a:xfrm>
            <a:custGeom>
              <a:rect b="b" l="l" r="r" t="t"/>
              <a:pathLst>
                <a:path extrusionOk="0"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t/>
              </a:r>
              <a:endParaRPr sz="900">
                <a:solidFill>
                  <a:srgbClr val="9D9D9D"/>
                </a:solidFill>
                <a:latin typeface="Cambria"/>
                <a:ea typeface="Cambria"/>
                <a:cs typeface="Cambria"/>
                <a:sym typeface="Cambria"/>
              </a:endParaRPr>
            </a:p>
          </p:txBody>
        </p:sp>
        <p:sp>
          <p:nvSpPr>
            <p:cNvPr id="636" name="Google Shape;636;p24"/>
            <p:cNvSpPr/>
            <p:nvPr/>
          </p:nvSpPr>
          <p:spPr>
            <a:xfrm>
              <a:off x="6878905" y="3031426"/>
              <a:ext cx="377843" cy="362576"/>
            </a:xfrm>
            <a:custGeom>
              <a:rect b="b" l="l" r="r" t="t"/>
              <a:pathLst>
                <a:path extrusionOk="0" h="190" w="198">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t/>
              </a:r>
              <a:endParaRPr sz="900">
                <a:solidFill>
                  <a:srgbClr val="9D9D9D"/>
                </a:solidFill>
                <a:latin typeface="Cambria"/>
                <a:ea typeface="Cambria"/>
                <a:cs typeface="Cambria"/>
                <a:sym typeface="Cambria"/>
              </a:endParaRPr>
            </a:p>
          </p:txBody>
        </p:sp>
        <p:sp>
          <p:nvSpPr>
            <p:cNvPr id="637" name="Google Shape;637;p24"/>
            <p:cNvSpPr/>
            <p:nvPr/>
          </p:nvSpPr>
          <p:spPr>
            <a:xfrm>
              <a:off x="5005051" y="4114114"/>
              <a:ext cx="337768" cy="330136"/>
            </a:xfrm>
            <a:custGeom>
              <a:rect b="b" l="l" r="r" t="t"/>
              <a:pathLst>
                <a:path extrusionOk="0"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t/>
              </a:r>
              <a:endParaRPr sz="900">
                <a:solidFill>
                  <a:srgbClr val="9D9D9D"/>
                </a:solidFill>
                <a:latin typeface="Cambria"/>
                <a:ea typeface="Cambria"/>
                <a:cs typeface="Cambria"/>
                <a:sym typeface="Cambria"/>
              </a:endParaRPr>
            </a:p>
          </p:txBody>
        </p:sp>
        <p:sp>
          <p:nvSpPr>
            <p:cNvPr id="638" name="Google Shape;638;p24"/>
            <p:cNvSpPr/>
            <p:nvPr/>
          </p:nvSpPr>
          <p:spPr>
            <a:xfrm>
              <a:off x="8773924" y="4087398"/>
              <a:ext cx="316777" cy="383568"/>
            </a:xfrm>
            <a:custGeom>
              <a:rect b="b" l="l" r="r" t="t"/>
              <a:pathLst>
                <a:path extrusionOk="0"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t/>
              </a:r>
              <a:endParaRPr sz="900">
                <a:solidFill>
                  <a:srgbClr val="9D9D9D"/>
                </a:solidFill>
                <a:latin typeface="Cambria"/>
                <a:ea typeface="Cambria"/>
                <a:cs typeface="Cambria"/>
                <a:sym typeface="Cambria"/>
              </a:endParaRPr>
            </a:p>
          </p:txBody>
        </p:sp>
      </p:grpSp>
      <p:cxnSp>
        <p:nvCxnSpPr>
          <p:cNvPr id="639" name="Google Shape;639;p24"/>
          <p:cNvCxnSpPr/>
          <p:nvPr/>
        </p:nvCxnSpPr>
        <p:spPr>
          <a:xfrm>
            <a:off x="3294416" y="3650892"/>
            <a:ext cx="0" cy="960851"/>
          </a:xfrm>
          <a:prstGeom prst="straightConnector1">
            <a:avLst/>
          </a:prstGeom>
          <a:noFill/>
          <a:ln cap="flat" cmpd="sng" w="9525">
            <a:solidFill>
              <a:srgbClr val="A5A5A5"/>
            </a:solidFill>
            <a:prstDash val="dash"/>
            <a:miter lim="800000"/>
            <a:headEnd len="sm" w="sm" type="none"/>
            <a:tailEnd len="med" w="med" type="triangle"/>
          </a:ln>
        </p:spPr>
      </p:cxnSp>
      <p:cxnSp>
        <p:nvCxnSpPr>
          <p:cNvPr id="640" name="Google Shape;640;p24"/>
          <p:cNvCxnSpPr/>
          <p:nvPr/>
        </p:nvCxnSpPr>
        <p:spPr>
          <a:xfrm>
            <a:off x="7067719" y="3650892"/>
            <a:ext cx="0" cy="960851"/>
          </a:xfrm>
          <a:prstGeom prst="straightConnector1">
            <a:avLst/>
          </a:prstGeom>
          <a:noFill/>
          <a:ln cap="flat" cmpd="sng" w="9525">
            <a:solidFill>
              <a:srgbClr val="A5A5A5"/>
            </a:solidFill>
            <a:prstDash val="dash"/>
            <a:miter lim="800000"/>
            <a:headEnd len="sm" w="sm" type="none"/>
            <a:tailEnd len="med" w="med" type="triangle"/>
          </a:ln>
        </p:spPr>
      </p:cxnSp>
      <p:cxnSp>
        <p:nvCxnSpPr>
          <p:cNvPr id="641" name="Google Shape;641;p24"/>
          <p:cNvCxnSpPr/>
          <p:nvPr/>
        </p:nvCxnSpPr>
        <p:spPr>
          <a:xfrm rot="10800000">
            <a:off x="8951238" y="2690573"/>
            <a:ext cx="0" cy="960851"/>
          </a:xfrm>
          <a:prstGeom prst="straightConnector1">
            <a:avLst/>
          </a:prstGeom>
          <a:noFill/>
          <a:ln cap="flat" cmpd="sng" w="9525">
            <a:solidFill>
              <a:srgbClr val="A5A5A5"/>
            </a:solidFill>
            <a:prstDash val="dash"/>
            <a:miter lim="800000"/>
            <a:headEnd len="sm" w="sm" type="none"/>
            <a:tailEnd len="med" w="med" type="triangle"/>
          </a:ln>
        </p:spPr>
      </p:cxnSp>
      <p:cxnSp>
        <p:nvCxnSpPr>
          <p:cNvPr id="642" name="Google Shape;642;p24"/>
          <p:cNvCxnSpPr/>
          <p:nvPr/>
        </p:nvCxnSpPr>
        <p:spPr>
          <a:xfrm rot="10800000">
            <a:off x="5192600" y="2690573"/>
            <a:ext cx="0" cy="960851"/>
          </a:xfrm>
          <a:prstGeom prst="straightConnector1">
            <a:avLst/>
          </a:prstGeom>
          <a:noFill/>
          <a:ln cap="flat" cmpd="sng" w="9525">
            <a:solidFill>
              <a:srgbClr val="A5A5A5"/>
            </a:solidFill>
            <a:prstDash val="dash"/>
            <a:miter lim="800000"/>
            <a:headEnd len="sm" w="sm" type="none"/>
            <a:tailEnd len="med" w="med" type="triangle"/>
          </a:ln>
        </p:spPr>
      </p:cxnSp>
      <p:grpSp>
        <p:nvGrpSpPr>
          <p:cNvPr id="643" name="Google Shape;643;p24"/>
          <p:cNvGrpSpPr/>
          <p:nvPr/>
        </p:nvGrpSpPr>
        <p:grpSpPr>
          <a:xfrm>
            <a:off x="2091358" y="4807654"/>
            <a:ext cx="2406117" cy="659327"/>
            <a:chOff x="1929542" y="4908274"/>
            <a:chExt cx="2729132" cy="659396"/>
          </a:xfrm>
        </p:grpSpPr>
        <p:sp>
          <p:nvSpPr>
            <p:cNvPr id="644" name="Google Shape;644;p24"/>
            <p:cNvSpPr txBox="1"/>
            <p:nvPr/>
          </p:nvSpPr>
          <p:spPr>
            <a:xfrm>
              <a:off x="3051194" y="4908274"/>
              <a:ext cx="485823" cy="337435"/>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327">
                  <a:solidFill>
                    <a:srgbClr val="9D9D9D"/>
                  </a:solidFill>
                  <a:latin typeface="Cambria"/>
                  <a:ea typeface="Cambria"/>
                  <a:cs typeface="Cambria"/>
                  <a:sym typeface="Cambria"/>
                </a:rPr>
                <a:t>Bill</a:t>
              </a:r>
              <a:endParaRPr sz="1327">
                <a:solidFill>
                  <a:srgbClr val="9D9D9D"/>
                </a:solidFill>
                <a:latin typeface="Cambria"/>
                <a:ea typeface="Cambria"/>
                <a:cs typeface="Cambria"/>
                <a:sym typeface="Cambria"/>
              </a:endParaRPr>
            </a:p>
          </p:txBody>
        </p:sp>
        <p:sp>
          <p:nvSpPr>
            <p:cNvPr id="645" name="Google Shape;645;p24"/>
            <p:cNvSpPr/>
            <p:nvPr/>
          </p:nvSpPr>
          <p:spPr>
            <a:xfrm>
              <a:off x="1929542" y="5195350"/>
              <a:ext cx="2729132" cy="37232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758">
                  <a:solidFill>
                    <a:srgbClr val="9D9D9D"/>
                  </a:solidFill>
                  <a:latin typeface="Cambria"/>
                  <a:ea typeface="Cambria"/>
                  <a:cs typeface="Cambria"/>
                  <a:sym typeface="Cambria"/>
                </a:rPr>
                <a:t>We certainly do not forget you as soon as you forget us. It is, perhaps, our fate rather than our merit. </a:t>
              </a:r>
              <a:endParaRPr sz="758">
                <a:solidFill>
                  <a:srgbClr val="9D9D9D"/>
                </a:solidFill>
                <a:latin typeface="Cambria"/>
                <a:ea typeface="Cambria"/>
                <a:cs typeface="Cambria"/>
                <a:sym typeface="Cambria"/>
              </a:endParaRPr>
            </a:p>
          </p:txBody>
        </p:sp>
      </p:grpSp>
      <p:grpSp>
        <p:nvGrpSpPr>
          <p:cNvPr id="646" name="Google Shape;646;p24"/>
          <p:cNvGrpSpPr/>
          <p:nvPr/>
        </p:nvGrpSpPr>
        <p:grpSpPr>
          <a:xfrm>
            <a:off x="5864662" y="4831381"/>
            <a:ext cx="2406117" cy="635598"/>
            <a:chOff x="5703260" y="4932005"/>
            <a:chExt cx="2729132" cy="635665"/>
          </a:xfrm>
        </p:grpSpPr>
        <p:sp>
          <p:nvSpPr>
            <p:cNvPr id="647" name="Google Shape;647;p24"/>
            <p:cNvSpPr txBox="1"/>
            <p:nvPr/>
          </p:nvSpPr>
          <p:spPr>
            <a:xfrm>
              <a:off x="6723204" y="4932005"/>
              <a:ext cx="689244" cy="33743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327">
                  <a:solidFill>
                    <a:srgbClr val="9D9D9D"/>
                  </a:solidFill>
                  <a:latin typeface="Cambria"/>
                  <a:ea typeface="Cambria"/>
                  <a:cs typeface="Cambria"/>
                  <a:sym typeface="Cambria"/>
                </a:rPr>
                <a:t>Apply</a:t>
              </a:r>
              <a:endParaRPr sz="1327">
                <a:solidFill>
                  <a:srgbClr val="9D9D9D"/>
                </a:solidFill>
                <a:latin typeface="Cambria"/>
                <a:ea typeface="Cambria"/>
                <a:cs typeface="Cambria"/>
                <a:sym typeface="Cambria"/>
              </a:endParaRPr>
            </a:p>
          </p:txBody>
        </p:sp>
        <p:sp>
          <p:nvSpPr>
            <p:cNvPr id="648" name="Google Shape;648;p24"/>
            <p:cNvSpPr/>
            <p:nvPr/>
          </p:nvSpPr>
          <p:spPr>
            <a:xfrm>
              <a:off x="5703260" y="5195350"/>
              <a:ext cx="2729132" cy="37232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758">
                  <a:solidFill>
                    <a:srgbClr val="9D9D9D"/>
                  </a:solidFill>
                  <a:latin typeface="Cambria"/>
                  <a:ea typeface="Cambria"/>
                  <a:cs typeface="Cambria"/>
                  <a:sym typeface="Cambria"/>
                </a:rPr>
                <a:t>It is a very sad thing that nowadays there is so little useless information.</a:t>
              </a:r>
              <a:endParaRPr sz="758">
                <a:solidFill>
                  <a:srgbClr val="9D9D9D"/>
                </a:solidFill>
                <a:latin typeface="Cambria"/>
                <a:ea typeface="Cambria"/>
                <a:cs typeface="Cambria"/>
                <a:sym typeface="Cambria"/>
              </a:endParaRPr>
            </a:p>
          </p:txBody>
        </p:sp>
      </p:grpSp>
      <p:grpSp>
        <p:nvGrpSpPr>
          <p:cNvPr id="649" name="Google Shape;649;p24"/>
          <p:cNvGrpSpPr/>
          <p:nvPr/>
        </p:nvGrpSpPr>
        <p:grpSpPr>
          <a:xfrm>
            <a:off x="3971804" y="1773532"/>
            <a:ext cx="2475780" cy="510190"/>
            <a:chOff x="4038291" y="1621125"/>
            <a:chExt cx="2304129" cy="510245"/>
          </a:xfrm>
        </p:grpSpPr>
        <p:sp>
          <p:nvSpPr>
            <p:cNvPr id="650" name="Google Shape;650;p24"/>
            <p:cNvSpPr txBox="1"/>
            <p:nvPr/>
          </p:nvSpPr>
          <p:spPr>
            <a:xfrm>
              <a:off x="4770635" y="1621125"/>
              <a:ext cx="839441" cy="33743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327">
                  <a:solidFill>
                    <a:srgbClr val="9D9D9D"/>
                  </a:solidFill>
                  <a:latin typeface="Cambria"/>
                  <a:ea typeface="Cambria"/>
                  <a:cs typeface="Cambria"/>
                  <a:sym typeface="Cambria"/>
                </a:rPr>
                <a:t>Authorize</a:t>
              </a:r>
              <a:endParaRPr sz="1327">
                <a:solidFill>
                  <a:srgbClr val="9D9D9D"/>
                </a:solidFill>
                <a:latin typeface="Cambria"/>
                <a:ea typeface="Cambria"/>
                <a:cs typeface="Cambria"/>
                <a:sym typeface="Cambria"/>
              </a:endParaRPr>
            </a:p>
          </p:txBody>
        </p:sp>
        <p:sp>
          <p:nvSpPr>
            <p:cNvPr id="651" name="Google Shape;651;p24"/>
            <p:cNvSpPr/>
            <p:nvPr/>
          </p:nvSpPr>
          <p:spPr>
            <a:xfrm>
              <a:off x="4038291" y="1899037"/>
              <a:ext cx="2304129" cy="232333"/>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758">
                  <a:solidFill>
                    <a:srgbClr val="9D9D9D"/>
                  </a:solidFill>
                  <a:latin typeface="Cambria"/>
                  <a:ea typeface="Cambria"/>
                  <a:cs typeface="Cambria"/>
                  <a:sym typeface="Cambria"/>
                </a:rPr>
                <a:t>The user can make a presentation</a:t>
              </a:r>
              <a:endParaRPr sz="758">
                <a:solidFill>
                  <a:srgbClr val="9D9D9D"/>
                </a:solidFill>
                <a:latin typeface="Cambria"/>
                <a:ea typeface="Cambria"/>
                <a:cs typeface="Cambria"/>
                <a:sym typeface="Cambria"/>
              </a:endParaRPr>
            </a:p>
          </p:txBody>
        </p:sp>
      </p:grpSp>
      <p:grpSp>
        <p:nvGrpSpPr>
          <p:cNvPr id="652" name="Google Shape;652;p24"/>
          <p:cNvGrpSpPr/>
          <p:nvPr/>
        </p:nvGrpSpPr>
        <p:grpSpPr>
          <a:xfrm>
            <a:off x="7713348" y="1784814"/>
            <a:ext cx="2475780" cy="638874"/>
            <a:chOff x="7780247" y="1632414"/>
            <a:chExt cx="2304129" cy="638945"/>
          </a:xfrm>
        </p:grpSpPr>
        <p:sp>
          <p:nvSpPr>
            <p:cNvPr id="653" name="Google Shape;653;p24"/>
            <p:cNvSpPr txBox="1"/>
            <p:nvPr/>
          </p:nvSpPr>
          <p:spPr>
            <a:xfrm>
              <a:off x="8560093" y="1632414"/>
              <a:ext cx="744440" cy="33743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327">
                  <a:solidFill>
                    <a:srgbClr val="9D9D9D"/>
                  </a:solidFill>
                  <a:latin typeface="Cambria"/>
                  <a:ea typeface="Cambria"/>
                  <a:cs typeface="Cambria"/>
                  <a:sym typeface="Cambria"/>
                </a:rPr>
                <a:t>Approve</a:t>
              </a:r>
              <a:endParaRPr sz="1327">
                <a:solidFill>
                  <a:srgbClr val="9D9D9D"/>
                </a:solidFill>
                <a:latin typeface="Cambria"/>
                <a:ea typeface="Cambria"/>
                <a:cs typeface="Cambria"/>
                <a:sym typeface="Cambria"/>
              </a:endParaRPr>
            </a:p>
          </p:txBody>
        </p:sp>
        <p:sp>
          <p:nvSpPr>
            <p:cNvPr id="654" name="Google Shape;654;p24"/>
            <p:cNvSpPr/>
            <p:nvPr/>
          </p:nvSpPr>
          <p:spPr>
            <a:xfrm>
              <a:off x="7780247" y="1899037"/>
              <a:ext cx="2304129" cy="37232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758">
                  <a:solidFill>
                    <a:srgbClr val="9D9D9D"/>
                  </a:solidFill>
                  <a:latin typeface="Cambria"/>
                  <a:ea typeface="Cambria"/>
                  <a:cs typeface="Cambria"/>
                  <a:sym typeface="Cambria"/>
                </a:rPr>
                <a:t>Enter the comprehensive description of the above chart here</a:t>
              </a:r>
              <a:endParaRPr sz="758">
                <a:solidFill>
                  <a:srgbClr val="9D9D9D"/>
                </a:solidFill>
                <a:latin typeface="Cambria"/>
                <a:ea typeface="Cambria"/>
                <a:cs typeface="Cambria"/>
                <a:sym typeface="Cambri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500"/>
                                        <p:tgtEl>
                                          <p:spTgt spid="62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500"/>
                                        <p:tgtEl>
                                          <p:spTgt spid="6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25"/>
          <p:cNvSpPr/>
          <p:nvPr/>
        </p:nvSpPr>
        <p:spPr>
          <a:xfrm>
            <a:off x="2823527" y="2357532"/>
            <a:ext cx="2409561" cy="2411147"/>
          </a:xfrm>
          <a:prstGeom prst="ellipse">
            <a:avLst/>
          </a:prstGeom>
          <a:noFill/>
          <a:ln cap="flat" cmpd="sng" w="9525">
            <a:solidFill>
              <a:srgbClr val="A5A5A5"/>
            </a:solidFill>
            <a:prstDash val="solid"/>
            <a:round/>
            <a:headEnd len="sm" w="sm" type="none"/>
            <a:tailEnd len="sm" w="sm" type="none"/>
          </a:ln>
        </p:spPr>
        <p:txBody>
          <a:bodyPr anchorCtr="0" anchor="ctr" bIns="46975" lIns="90150" spcFirstLastPara="1" rIns="90150" wrap="square" tIns="46975">
            <a:noAutofit/>
          </a:bodyPr>
          <a:lstStyle/>
          <a:p>
            <a:pPr indent="0" lvl="0" marL="0" marR="0" rtl="0" algn="ctr">
              <a:lnSpc>
                <a:spcPct val="120000"/>
              </a:lnSpc>
              <a:spcBef>
                <a:spcPts val="0"/>
              </a:spcBef>
              <a:spcAft>
                <a:spcPts val="0"/>
              </a:spcAft>
              <a:buNone/>
            </a:pPr>
            <a:r>
              <a:t/>
            </a:r>
            <a:endParaRPr b="1" sz="1400">
              <a:solidFill>
                <a:schemeClr val="lt1"/>
              </a:solidFill>
              <a:latin typeface="Cambria"/>
              <a:ea typeface="Cambria"/>
              <a:cs typeface="Cambria"/>
              <a:sym typeface="Cambria"/>
            </a:endParaRPr>
          </a:p>
        </p:txBody>
      </p:sp>
      <p:sp>
        <p:nvSpPr>
          <p:cNvPr id="660" name="Google Shape;660;p25"/>
          <p:cNvSpPr/>
          <p:nvPr/>
        </p:nvSpPr>
        <p:spPr>
          <a:xfrm>
            <a:off x="4671173" y="3103574"/>
            <a:ext cx="1033351" cy="1031762"/>
          </a:xfrm>
          <a:prstGeom prst="ellipse">
            <a:avLst/>
          </a:prstGeom>
          <a:solidFill>
            <a:schemeClr val="accent2"/>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1100">
                <a:solidFill>
                  <a:schemeClr val="lt1"/>
                </a:solidFill>
                <a:latin typeface="Cambria"/>
                <a:ea typeface="Cambria"/>
                <a:cs typeface="Cambria"/>
                <a:sym typeface="Cambria"/>
              </a:rPr>
              <a:t>Cancel</a:t>
            </a:r>
            <a:endParaRPr b="1" sz="1100">
              <a:solidFill>
                <a:schemeClr val="lt1"/>
              </a:solidFill>
              <a:latin typeface="Cambria"/>
              <a:ea typeface="Cambria"/>
              <a:cs typeface="Cambria"/>
              <a:sym typeface="Cambria"/>
            </a:endParaRPr>
          </a:p>
        </p:txBody>
      </p:sp>
      <p:sp>
        <p:nvSpPr>
          <p:cNvPr id="661" name="Google Shape;661;p25"/>
          <p:cNvSpPr/>
          <p:nvPr/>
        </p:nvSpPr>
        <p:spPr>
          <a:xfrm>
            <a:off x="2501299" y="3282149"/>
            <a:ext cx="674613" cy="674614"/>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900">
                <a:solidFill>
                  <a:schemeClr val="lt1"/>
                </a:solidFill>
                <a:latin typeface="Cambria"/>
                <a:ea typeface="Cambria"/>
                <a:cs typeface="Cambria"/>
                <a:sym typeface="Cambria"/>
              </a:rPr>
              <a:t>Lower</a:t>
            </a:r>
            <a:endParaRPr b="1" sz="900">
              <a:solidFill>
                <a:schemeClr val="lt1"/>
              </a:solidFill>
              <a:latin typeface="Cambria"/>
              <a:ea typeface="Cambria"/>
              <a:cs typeface="Cambria"/>
              <a:sym typeface="Cambria"/>
            </a:endParaRPr>
          </a:p>
        </p:txBody>
      </p:sp>
      <p:sp>
        <p:nvSpPr>
          <p:cNvPr id="662" name="Google Shape;662;p25"/>
          <p:cNvSpPr/>
          <p:nvPr/>
        </p:nvSpPr>
        <p:spPr>
          <a:xfrm>
            <a:off x="3691795" y="2021019"/>
            <a:ext cx="673026" cy="674613"/>
          </a:xfrm>
          <a:prstGeom prst="ellipse">
            <a:avLst/>
          </a:prstGeom>
          <a:solidFill>
            <a:schemeClr val="accent2"/>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900">
                <a:solidFill>
                  <a:schemeClr val="lt1"/>
                </a:solidFill>
                <a:latin typeface="Cambria"/>
                <a:ea typeface="Cambria"/>
                <a:cs typeface="Cambria"/>
                <a:sym typeface="Cambria"/>
              </a:rPr>
              <a:t>Choose</a:t>
            </a:r>
            <a:endParaRPr b="1" sz="900">
              <a:solidFill>
                <a:schemeClr val="lt1"/>
              </a:solidFill>
              <a:latin typeface="Cambria"/>
              <a:ea typeface="Cambria"/>
              <a:cs typeface="Cambria"/>
              <a:sym typeface="Cambria"/>
            </a:endParaRPr>
          </a:p>
        </p:txBody>
      </p:sp>
      <p:sp>
        <p:nvSpPr>
          <p:cNvPr id="663" name="Google Shape;663;p25"/>
          <p:cNvSpPr/>
          <p:nvPr/>
        </p:nvSpPr>
        <p:spPr>
          <a:xfrm>
            <a:off x="3587029" y="4327402"/>
            <a:ext cx="674613" cy="674614"/>
          </a:xfrm>
          <a:prstGeom prst="ellipse">
            <a:avLst/>
          </a:prstGeom>
          <a:solidFill>
            <a:schemeClr val="accent2"/>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900">
                <a:solidFill>
                  <a:schemeClr val="lt1"/>
                </a:solidFill>
                <a:latin typeface="Cambria"/>
                <a:ea typeface="Cambria"/>
                <a:cs typeface="Cambria"/>
                <a:sym typeface="Cambria"/>
              </a:rPr>
              <a:t>Choose</a:t>
            </a:r>
            <a:endParaRPr b="1" sz="900">
              <a:solidFill>
                <a:schemeClr val="lt1"/>
              </a:solidFill>
              <a:latin typeface="Cambria"/>
              <a:ea typeface="Cambria"/>
              <a:cs typeface="Cambria"/>
              <a:sym typeface="Cambria"/>
            </a:endParaRPr>
          </a:p>
        </p:txBody>
      </p:sp>
      <p:sp>
        <p:nvSpPr>
          <p:cNvPr id="664" name="Google Shape;664;p25"/>
          <p:cNvSpPr/>
          <p:nvPr/>
        </p:nvSpPr>
        <p:spPr>
          <a:xfrm flipH="1">
            <a:off x="6852160" y="2357532"/>
            <a:ext cx="2411148" cy="2411147"/>
          </a:xfrm>
          <a:prstGeom prst="ellipse">
            <a:avLst/>
          </a:prstGeom>
          <a:noFill/>
          <a:ln cap="flat" cmpd="sng" w="9525">
            <a:solidFill>
              <a:srgbClr val="A5A5A5"/>
            </a:solidFill>
            <a:prstDash val="solid"/>
            <a:round/>
            <a:headEnd len="sm" w="sm" type="none"/>
            <a:tailEnd len="sm" w="sm" type="none"/>
          </a:ln>
        </p:spPr>
        <p:txBody>
          <a:bodyPr anchorCtr="0" anchor="ctr" bIns="46975" lIns="90150" spcFirstLastPara="1" rIns="90150" wrap="square" tIns="46975">
            <a:noAutofit/>
          </a:bodyPr>
          <a:lstStyle/>
          <a:p>
            <a:pPr indent="0" lvl="0" marL="0" marR="0" rtl="0" algn="ctr">
              <a:lnSpc>
                <a:spcPct val="120000"/>
              </a:lnSpc>
              <a:spcBef>
                <a:spcPts val="0"/>
              </a:spcBef>
              <a:spcAft>
                <a:spcPts val="0"/>
              </a:spcAft>
              <a:buNone/>
            </a:pPr>
            <a:r>
              <a:t/>
            </a:r>
            <a:endParaRPr b="1" sz="1400">
              <a:solidFill>
                <a:schemeClr val="lt1"/>
              </a:solidFill>
              <a:latin typeface="Cambria"/>
              <a:ea typeface="Cambria"/>
              <a:cs typeface="Cambria"/>
              <a:sym typeface="Cambria"/>
            </a:endParaRPr>
          </a:p>
        </p:txBody>
      </p:sp>
      <p:sp>
        <p:nvSpPr>
          <p:cNvPr id="665" name="Google Shape;665;p25"/>
          <p:cNvSpPr/>
          <p:nvPr/>
        </p:nvSpPr>
        <p:spPr>
          <a:xfrm flipH="1">
            <a:off x="6382310" y="3103574"/>
            <a:ext cx="1031762" cy="1031762"/>
          </a:xfrm>
          <a:prstGeom prst="ellipse">
            <a:avLst/>
          </a:prstGeom>
          <a:solidFill>
            <a:schemeClr val="accent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1100">
                <a:solidFill>
                  <a:schemeClr val="lt1"/>
                </a:solidFill>
                <a:latin typeface="Cambria"/>
                <a:ea typeface="Cambria"/>
                <a:cs typeface="Cambria"/>
                <a:sym typeface="Cambria"/>
              </a:rPr>
              <a:t>Cancel</a:t>
            </a:r>
            <a:endParaRPr b="1" sz="1100">
              <a:solidFill>
                <a:schemeClr val="lt1"/>
              </a:solidFill>
              <a:latin typeface="Cambria"/>
              <a:ea typeface="Cambria"/>
              <a:cs typeface="Cambria"/>
              <a:sym typeface="Cambria"/>
            </a:endParaRPr>
          </a:p>
        </p:txBody>
      </p:sp>
      <p:sp>
        <p:nvSpPr>
          <p:cNvPr id="666" name="Google Shape;666;p25"/>
          <p:cNvSpPr/>
          <p:nvPr/>
        </p:nvSpPr>
        <p:spPr>
          <a:xfrm flipH="1">
            <a:off x="8910921" y="3282149"/>
            <a:ext cx="673026" cy="674614"/>
          </a:xfrm>
          <a:prstGeom prst="ellipse">
            <a:avLst/>
          </a:prstGeom>
          <a:solidFill>
            <a:schemeClr val="accent4"/>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900">
                <a:solidFill>
                  <a:schemeClr val="lt1"/>
                </a:solidFill>
                <a:latin typeface="Cambria"/>
                <a:ea typeface="Cambria"/>
                <a:cs typeface="Cambria"/>
                <a:sym typeface="Cambria"/>
              </a:rPr>
              <a:t>Choose</a:t>
            </a:r>
            <a:endParaRPr b="1" sz="900">
              <a:solidFill>
                <a:schemeClr val="lt1"/>
              </a:solidFill>
              <a:latin typeface="Cambria"/>
              <a:ea typeface="Cambria"/>
              <a:cs typeface="Cambria"/>
              <a:sym typeface="Cambria"/>
            </a:endParaRPr>
          </a:p>
        </p:txBody>
      </p:sp>
      <p:sp>
        <p:nvSpPr>
          <p:cNvPr id="667" name="Google Shape;667;p25"/>
          <p:cNvSpPr/>
          <p:nvPr/>
        </p:nvSpPr>
        <p:spPr>
          <a:xfrm flipH="1">
            <a:off x="7720427" y="2021019"/>
            <a:ext cx="674613" cy="674613"/>
          </a:xfrm>
          <a:prstGeom prst="ellipse">
            <a:avLst/>
          </a:prstGeom>
          <a:solidFill>
            <a:schemeClr val="accent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900">
                <a:solidFill>
                  <a:schemeClr val="lt1"/>
                </a:solidFill>
                <a:latin typeface="Cambria"/>
                <a:ea typeface="Cambria"/>
                <a:cs typeface="Cambria"/>
                <a:sym typeface="Cambria"/>
              </a:rPr>
              <a:t>Add</a:t>
            </a:r>
            <a:endParaRPr b="1" sz="900">
              <a:solidFill>
                <a:schemeClr val="lt1"/>
              </a:solidFill>
              <a:latin typeface="Cambria"/>
              <a:ea typeface="Cambria"/>
              <a:cs typeface="Cambria"/>
              <a:sym typeface="Cambria"/>
            </a:endParaRPr>
          </a:p>
        </p:txBody>
      </p:sp>
      <p:sp>
        <p:nvSpPr>
          <p:cNvPr id="668" name="Google Shape;668;p25"/>
          <p:cNvSpPr/>
          <p:nvPr/>
        </p:nvSpPr>
        <p:spPr>
          <a:xfrm flipH="1">
            <a:off x="7825191" y="4327402"/>
            <a:ext cx="673026" cy="674614"/>
          </a:xfrm>
          <a:prstGeom prst="ellipse">
            <a:avLst/>
          </a:prstGeom>
          <a:solidFill>
            <a:schemeClr val="accent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lang="en-US" sz="900">
                <a:solidFill>
                  <a:schemeClr val="lt1"/>
                </a:solidFill>
                <a:latin typeface="Cambria"/>
                <a:ea typeface="Cambria"/>
                <a:cs typeface="Cambria"/>
                <a:sym typeface="Cambria"/>
              </a:rPr>
              <a:t>Lower</a:t>
            </a:r>
            <a:endParaRPr b="1" sz="900">
              <a:solidFill>
                <a:schemeClr val="lt1"/>
              </a:solidFill>
              <a:latin typeface="Cambria"/>
              <a:ea typeface="Cambria"/>
              <a:cs typeface="Cambria"/>
              <a:sym typeface="Cambria"/>
            </a:endParaRPr>
          </a:p>
        </p:txBody>
      </p:sp>
      <p:sp>
        <p:nvSpPr>
          <p:cNvPr id="669" name="Google Shape;669;p25"/>
          <p:cNvSpPr/>
          <p:nvPr/>
        </p:nvSpPr>
        <p:spPr>
          <a:xfrm rot="-2644669">
            <a:off x="4942607" y="2717853"/>
            <a:ext cx="2217493" cy="2217495"/>
          </a:xfrm>
          <a:custGeom>
            <a:rect b="b" l="l" r="r" t="t"/>
            <a:pathLst>
              <a:path extrusionOk="0" h="2217738" w="2217737">
                <a:moveTo>
                  <a:pt x="1108868" y="0"/>
                </a:moveTo>
                <a:cubicBezTo>
                  <a:pt x="1721279" y="0"/>
                  <a:pt x="2217737" y="496458"/>
                  <a:pt x="2217737" y="1108869"/>
                </a:cubicBezTo>
                <a:lnTo>
                  <a:pt x="1108869" y="1108869"/>
                </a:lnTo>
                <a:cubicBezTo>
                  <a:pt x="1108869" y="739246"/>
                  <a:pt x="1108868" y="369623"/>
                  <a:pt x="1108868" y="0"/>
                </a:cubicBezTo>
                <a:close/>
              </a:path>
              <a:path extrusionOk="0" fill="none" h="2217738" w="2217737">
                <a:moveTo>
                  <a:pt x="1108868" y="0"/>
                </a:moveTo>
                <a:cubicBezTo>
                  <a:pt x="1721279" y="0"/>
                  <a:pt x="2217737" y="496458"/>
                  <a:pt x="2217737" y="1108869"/>
                </a:cubicBezTo>
              </a:path>
            </a:pathLst>
          </a:custGeom>
          <a:noFill/>
          <a:ln cap="flat" cmpd="sng" w="9525">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t/>
            </a:r>
            <a:endParaRPr sz="1800">
              <a:solidFill>
                <a:srgbClr val="9D9D9D"/>
              </a:solidFill>
              <a:latin typeface="Cambria"/>
              <a:ea typeface="Cambria"/>
              <a:cs typeface="Cambria"/>
              <a:sym typeface="Cambria"/>
            </a:endParaRPr>
          </a:p>
        </p:txBody>
      </p:sp>
      <p:sp>
        <p:nvSpPr>
          <p:cNvPr id="670" name="Google Shape;670;p25"/>
          <p:cNvSpPr/>
          <p:nvPr/>
        </p:nvSpPr>
        <p:spPr>
          <a:xfrm rot="8155331">
            <a:off x="4926735" y="2301974"/>
            <a:ext cx="2219081" cy="2217495"/>
          </a:xfrm>
          <a:custGeom>
            <a:rect b="b" l="l" r="r" t="t"/>
            <a:pathLst>
              <a:path extrusionOk="0" h="2217738" w="2219325">
                <a:moveTo>
                  <a:pt x="1109662" y="0"/>
                </a:moveTo>
                <a:cubicBezTo>
                  <a:pt x="1722512" y="0"/>
                  <a:pt x="2219325" y="496458"/>
                  <a:pt x="2219325" y="1108869"/>
                </a:cubicBezTo>
                <a:lnTo>
                  <a:pt x="1109663" y="1108869"/>
                </a:lnTo>
                <a:cubicBezTo>
                  <a:pt x="1109663" y="739246"/>
                  <a:pt x="1109662" y="369623"/>
                  <a:pt x="1109662" y="0"/>
                </a:cubicBezTo>
                <a:close/>
              </a:path>
              <a:path extrusionOk="0" fill="none" h="2217738" w="2219325">
                <a:moveTo>
                  <a:pt x="1109662" y="0"/>
                </a:moveTo>
                <a:cubicBezTo>
                  <a:pt x="1722512" y="0"/>
                  <a:pt x="2219325" y="496458"/>
                  <a:pt x="2219325" y="1108869"/>
                </a:cubicBezTo>
              </a:path>
            </a:pathLst>
          </a:custGeom>
          <a:noFill/>
          <a:ln cap="flat" cmpd="sng" w="9525">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t/>
            </a:r>
            <a:endParaRPr b="1" sz="1400">
              <a:solidFill>
                <a:schemeClr val="lt1"/>
              </a:solidFill>
              <a:latin typeface="Cambria"/>
              <a:ea typeface="Cambria"/>
              <a:cs typeface="Cambria"/>
              <a:sym typeface="Cambria"/>
            </a:endParaRPr>
          </a:p>
        </p:txBody>
      </p:sp>
      <p:sp>
        <p:nvSpPr>
          <p:cNvPr id="671" name="Google Shape;671;p25"/>
          <p:cNvSpPr txBox="1"/>
          <p:nvPr/>
        </p:nvSpPr>
        <p:spPr>
          <a:xfrm>
            <a:off x="4464608" y="5025641"/>
            <a:ext cx="2237789" cy="279948"/>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758">
                <a:solidFill>
                  <a:srgbClr val="9D9D9D"/>
                </a:solidFill>
                <a:latin typeface="Cambria"/>
                <a:ea typeface="Cambria"/>
                <a:cs typeface="Cambria"/>
                <a:sym typeface="Cambria"/>
              </a:rPr>
              <a:t>I believe that people would be alive today if there were a death penalty.</a:t>
            </a:r>
            <a:endParaRPr sz="758">
              <a:solidFill>
                <a:srgbClr val="9D9D9D"/>
              </a:solidFill>
              <a:latin typeface="Cambria"/>
              <a:ea typeface="Cambria"/>
              <a:cs typeface="Cambria"/>
              <a:sym typeface="Cambria"/>
            </a:endParaRPr>
          </a:p>
        </p:txBody>
      </p:sp>
      <p:sp>
        <p:nvSpPr>
          <p:cNvPr id="672" name="Google Shape;672;p25"/>
          <p:cNvSpPr txBox="1"/>
          <p:nvPr/>
        </p:nvSpPr>
        <p:spPr>
          <a:xfrm>
            <a:off x="4464607" y="4766577"/>
            <a:ext cx="280333" cy="245067"/>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1327">
                <a:solidFill>
                  <a:srgbClr val="9D9D9D"/>
                </a:solidFill>
                <a:latin typeface="Cambria"/>
                <a:ea typeface="Cambria"/>
                <a:cs typeface="Cambria"/>
                <a:sym typeface="Cambria"/>
              </a:rPr>
              <a:t>Buy</a:t>
            </a:r>
            <a:endParaRPr sz="1327">
              <a:solidFill>
                <a:srgbClr val="9D9D9D"/>
              </a:solidFill>
              <a:latin typeface="Cambria"/>
              <a:ea typeface="Cambria"/>
              <a:cs typeface="Cambria"/>
              <a:sym typeface="Cambria"/>
            </a:endParaRPr>
          </a:p>
        </p:txBody>
      </p:sp>
      <p:sp>
        <p:nvSpPr>
          <p:cNvPr id="673" name="Google Shape;673;p25"/>
          <p:cNvSpPr txBox="1"/>
          <p:nvPr/>
        </p:nvSpPr>
        <p:spPr>
          <a:xfrm>
            <a:off x="8592888" y="5025641"/>
            <a:ext cx="2237789" cy="419923"/>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758">
                <a:solidFill>
                  <a:srgbClr val="9D9D9D"/>
                </a:solidFill>
                <a:latin typeface="Cambria"/>
                <a:ea typeface="Cambria"/>
                <a:cs typeface="Cambria"/>
                <a:sym typeface="Cambria"/>
              </a:rPr>
              <a:t>The time is now, the place is here. Stay in the present. You can do nothing to change the past, and the future will never come exactly as you plan or hope for.</a:t>
            </a:r>
            <a:endParaRPr sz="758">
              <a:solidFill>
                <a:srgbClr val="9D9D9D"/>
              </a:solidFill>
              <a:latin typeface="Cambria"/>
              <a:ea typeface="Cambria"/>
              <a:cs typeface="Cambria"/>
              <a:sym typeface="Cambria"/>
            </a:endParaRPr>
          </a:p>
        </p:txBody>
      </p:sp>
      <p:sp>
        <p:nvSpPr>
          <p:cNvPr id="674" name="Google Shape;674;p25"/>
          <p:cNvSpPr txBox="1"/>
          <p:nvPr/>
        </p:nvSpPr>
        <p:spPr>
          <a:xfrm>
            <a:off x="8592887" y="4766577"/>
            <a:ext cx="517770" cy="245067"/>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1327">
                <a:solidFill>
                  <a:srgbClr val="9D9D9D"/>
                </a:solidFill>
                <a:latin typeface="Cambria"/>
                <a:ea typeface="Cambria"/>
                <a:cs typeface="Cambria"/>
                <a:sym typeface="Cambria"/>
              </a:rPr>
              <a:t>Budget</a:t>
            </a:r>
            <a:endParaRPr sz="1327">
              <a:solidFill>
                <a:srgbClr val="9D9D9D"/>
              </a:solidFill>
              <a:latin typeface="Cambria"/>
              <a:ea typeface="Cambria"/>
              <a:cs typeface="Cambria"/>
              <a:sym typeface="Cambria"/>
            </a:endParaRPr>
          </a:p>
        </p:txBody>
      </p:sp>
      <p:sp>
        <p:nvSpPr>
          <p:cNvPr id="675" name="Google Shape;675;p25"/>
          <p:cNvSpPr txBox="1"/>
          <p:nvPr/>
        </p:nvSpPr>
        <p:spPr>
          <a:xfrm>
            <a:off x="1423441" y="1599168"/>
            <a:ext cx="2237789" cy="419923"/>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758">
                <a:solidFill>
                  <a:srgbClr val="9D9D9D"/>
                </a:solidFill>
                <a:latin typeface="Cambria"/>
                <a:ea typeface="Cambria"/>
                <a:cs typeface="Cambria"/>
                <a:sym typeface="Cambria"/>
              </a:rPr>
              <a:t>The time is now, the place is here. Stay in the present. You can do nothing to change the past, and the future will never come exactly as you plan or hope for.</a:t>
            </a:r>
            <a:endParaRPr sz="758">
              <a:solidFill>
                <a:srgbClr val="9D9D9D"/>
              </a:solidFill>
              <a:latin typeface="Cambria"/>
              <a:ea typeface="Cambria"/>
              <a:cs typeface="Cambria"/>
              <a:sym typeface="Cambria"/>
            </a:endParaRPr>
          </a:p>
        </p:txBody>
      </p:sp>
      <p:sp>
        <p:nvSpPr>
          <p:cNvPr id="676" name="Google Shape;676;p25"/>
          <p:cNvSpPr txBox="1"/>
          <p:nvPr/>
        </p:nvSpPr>
        <p:spPr>
          <a:xfrm>
            <a:off x="1423440" y="1340102"/>
            <a:ext cx="665375" cy="245067"/>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1327">
                <a:solidFill>
                  <a:srgbClr val="9D9D9D"/>
                </a:solidFill>
                <a:latin typeface="Cambria"/>
                <a:ea typeface="Cambria"/>
                <a:cs typeface="Cambria"/>
                <a:sym typeface="Cambria"/>
              </a:rPr>
              <a:t>Calculate</a:t>
            </a:r>
            <a:endParaRPr sz="1327">
              <a:solidFill>
                <a:srgbClr val="9D9D9D"/>
              </a:solidFill>
              <a:latin typeface="Cambria"/>
              <a:ea typeface="Cambria"/>
              <a:cs typeface="Cambria"/>
              <a:sym typeface="Cambria"/>
            </a:endParaRPr>
          </a:p>
        </p:txBody>
      </p:sp>
      <p:sp>
        <p:nvSpPr>
          <p:cNvPr id="677" name="Google Shape;677;p25"/>
          <p:cNvSpPr txBox="1"/>
          <p:nvPr/>
        </p:nvSpPr>
        <p:spPr>
          <a:xfrm>
            <a:off x="5551721" y="1599168"/>
            <a:ext cx="2237789" cy="279948"/>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758">
                <a:solidFill>
                  <a:srgbClr val="9D9D9D"/>
                </a:solidFill>
                <a:latin typeface="Cambria"/>
                <a:ea typeface="Cambria"/>
                <a:cs typeface="Cambria"/>
                <a:sym typeface="Cambria"/>
              </a:rPr>
              <a:t>I believe that people would be alive today if there were a death penalty.</a:t>
            </a:r>
            <a:endParaRPr sz="758">
              <a:solidFill>
                <a:srgbClr val="9D9D9D"/>
              </a:solidFill>
              <a:latin typeface="Cambria"/>
              <a:ea typeface="Cambria"/>
              <a:cs typeface="Cambria"/>
              <a:sym typeface="Cambria"/>
            </a:endParaRPr>
          </a:p>
        </p:txBody>
      </p:sp>
      <p:sp>
        <p:nvSpPr>
          <p:cNvPr id="678" name="Google Shape;678;p25"/>
          <p:cNvSpPr txBox="1"/>
          <p:nvPr/>
        </p:nvSpPr>
        <p:spPr>
          <a:xfrm>
            <a:off x="5551720" y="1340102"/>
            <a:ext cx="444352" cy="245067"/>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1327">
                <a:solidFill>
                  <a:srgbClr val="9D9D9D"/>
                </a:solidFill>
                <a:latin typeface="Cambria"/>
                <a:ea typeface="Cambria"/>
                <a:cs typeface="Cambria"/>
                <a:sym typeface="Cambria"/>
              </a:rPr>
              <a:t>Brand</a:t>
            </a:r>
            <a:endParaRPr sz="1327">
              <a:solidFill>
                <a:srgbClr val="9D9D9D"/>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0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1000"/>
                                        <p:tgtEl>
                                          <p:spTgt spid="6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1000"/>
                                        <p:tgtEl>
                                          <p:spTgt spid="662"/>
                                        </p:tgtEl>
                                      </p:cBhvr>
                                    </p:animEffect>
                                  </p:childTnLst>
                                </p:cTn>
                              </p:par>
                              <p:par>
                                <p:cTn fill="hold" nodeType="with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10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000"/>
                                        <p:tgtEl>
                                          <p:spTgt spid="660"/>
                                        </p:tgtEl>
                                      </p:cBhvr>
                                    </p:animEffect>
                                  </p:childTnLst>
                                </p:cTn>
                              </p:par>
                              <p:par>
                                <p:cTn fill="hold" nodeType="with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1000"/>
                                        <p:tgtEl>
                                          <p:spTgt spid="665"/>
                                        </p:tgtEl>
                                      </p:cBhvr>
                                    </p:animEffect>
                                  </p:childTnLst>
                                </p:cTn>
                              </p:par>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10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1000"/>
                                        <p:tgtEl>
                                          <p:spTgt spid="666"/>
                                        </p:tgtEl>
                                      </p:cBhvr>
                                    </p:animEffect>
                                  </p:childTnLst>
                                </p:cTn>
                              </p:par>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1000"/>
                                        <p:tgtEl>
                                          <p:spTgt spid="66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par>
                                <p:cTn fill="hold" nodeType="with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26"/>
          <p:cNvSpPr txBox="1"/>
          <p:nvPr/>
        </p:nvSpPr>
        <p:spPr>
          <a:xfrm>
            <a:off x="6128404" y="2563020"/>
            <a:ext cx="1340303"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chemeClr val="accent1"/>
                </a:solidFill>
                <a:latin typeface="Cambria"/>
                <a:ea typeface="Cambria"/>
                <a:cs typeface="Cambria"/>
                <a:sym typeface="Cambria"/>
              </a:rPr>
              <a:t>Web</a:t>
            </a:r>
            <a:endParaRPr sz="4800">
              <a:solidFill>
                <a:schemeClr val="accent1"/>
              </a:solidFill>
              <a:latin typeface="Cambria"/>
              <a:ea typeface="Cambria"/>
              <a:cs typeface="Cambria"/>
              <a:sym typeface="Cambria"/>
            </a:endParaRPr>
          </a:p>
        </p:txBody>
      </p:sp>
      <p:cxnSp>
        <p:nvCxnSpPr>
          <p:cNvPr id="684" name="Google Shape;684;p26"/>
          <p:cNvCxnSpPr/>
          <p:nvPr/>
        </p:nvCxnSpPr>
        <p:spPr>
          <a:xfrm rot="10800000">
            <a:off x="5711499" y="2410591"/>
            <a:ext cx="0" cy="1894256"/>
          </a:xfrm>
          <a:prstGeom prst="straightConnector1">
            <a:avLst/>
          </a:prstGeom>
          <a:noFill/>
          <a:ln cap="flat" cmpd="sng" w="12700">
            <a:solidFill>
              <a:schemeClr val="accent2"/>
            </a:solidFill>
            <a:prstDash val="dash"/>
            <a:miter lim="800000"/>
            <a:headEnd len="sm" w="sm" type="none"/>
            <a:tailEnd len="sm" w="sm" type="none"/>
          </a:ln>
        </p:spPr>
      </p:cxnSp>
      <p:sp>
        <p:nvSpPr>
          <p:cNvPr id="685" name="Google Shape;685;p26"/>
          <p:cNvSpPr txBox="1"/>
          <p:nvPr/>
        </p:nvSpPr>
        <p:spPr>
          <a:xfrm>
            <a:off x="4039374" y="3976552"/>
            <a:ext cx="1203729" cy="3282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133">
                <a:solidFill>
                  <a:srgbClr val="FEFEFE"/>
                </a:solidFill>
                <a:latin typeface="Cambria"/>
                <a:ea typeface="Cambria"/>
                <a:cs typeface="Cambria"/>
                <a:sym typeface="Cambria"/>
              </a:rPr>
              <a:t>PART 01</a:t>
            </a:r>
            <a:endParaRPr sz="2133">
              <a:solidFill>
                <a:srgbClr val="FEFEFE"/>
              </a:solidFill>
              <a:latin typeface="Cambria"/>
              <a:ea typeface="Cambria"/>
              <a:cs typeface="Cambria"/>
              <a:sym typeface="Cambria"/>
            </a:endParaRPr>
          </a:p>
        </p:txBody>
      </p:sp>
      <p:grpSp>
        <p:nvGrpSpPr>
          <p:cNvPr id="686" name="Google Shape;686;p26"/>
          <p:cNvGrpSpPr/>
          <p:nvPr/>
        </p:nvGrpSpPr>
        <p:grpSpPr>
          <a:xfrm>
            <a:off x="3842681" y="2375706"/>
            <a:ext cx="1400422" cy="1400422"/>
            <a:chOff x="304800" y="673100"/>
            <a:chExt cx="4000500" cy="4000500"/>
          </a:xfrm>
        </p:grpSpPr>
        <p:sp>
          <p:nvSpPr>
            <p:cNvPr id="687" name="Google Shape;687;p26"/>
            <p:cNvSpPr/>
            <p:nvPr/>
          </p:nvSpPr>
          <p:spPr>
            <a:xfrm>
              <a:off x="304800" y="673100"/>
              <a:ext cx="4000500" cy="4000500"/>
            </a:xfrm>
            <a:prstGeom prst="donut">
              <a:avLst>
                <a:gd fmla="val 4879" name="adj"/>
              </a:avLst>
            </a:prstGeom>
            <a:gradFill>
              <a:gsLst>
                <a:gs pos="0">
                  <a:schemeClr val="lt1"/>
                </a:gs>
                <a:gs pos="55000">
                  <a:srgbClr val="F2F2F2"/>
                </a:gs>
                <a:gs pos="100000">
                  <a:srgbClr val="A5A5A5"/>
                </a:gs>
              </a:gsLst>
              <a:lin ang="81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80808"/>
                </a:solidFill>
                <a:latin typeface="Cambria"/>
                <a:ea typeface="Cambria"/>
                <a:cs typeface="Cambria"/>
                <a:sym typeface="Cambria"/>
              </a:endParaRPr>
            </a:p>
          </p:txBody>
        </p:sp>
        <p:sp>
          <p:nvSpPr>
            <p:cNvPr id="688" name="Google Shape;688;p26"/>
            <p:cNvSpPr/>
            <p:nvPr/>
          </p:nvSpPr>
          <p:spPr>
            <a:xfrm>
              <a:off x="392112" y="760412"/>
              <a:ext cx="3825874" cy="3825874"/>
            </a:xfrm>
            <a:prstGeom prst="ellipse">
              <a:avLst/>
            </a:prstGeom>
            <a:gradFill>
              <a:gsLst>
                <a:gs pos="0">
                  <a:schemeClr val="lt1"/>
                </a:gs>
                <a:gs pos="51000">
                  <a:srgbClr val="F2F2F2"/>
                </a:gs>
                <a:gs pos="100000">
                  <a:srgbClr val="BFBFBF"/>
                </a:gs>
              </a:gsLst>
              <a:lin ang="189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80808"/>
                </a:solidFill>
                <a:latin typeface="Cambria"/>
                <a:ea typeface="Cambria"/>
                <a:cs typeface="Cambria"/>
                <a:sym typeface="Cambria"/>
              </a:endParaRPr>
            </a:p>
          </p:txBody>
        </p:sp>
      </p:grpSp>
      <p:sp>
        <p:nvSpPr>
          <p:cNvPr id="689" name="Google Shape;689;p26"/>
          <p:cNvSpPr txBox="1"/>
          <p:nvPr/>
        </p:nvSpPr>
        <p:spPr>
          <a:xfrm>
            <a:off x="6128404" y="3855179"/>
            <a:ext cx="1419566"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01 Apply</a:t>
            </a:r>
            <a:endParaRPr sz="1600">
              <a:solidFill>
                <a:srgbClr val="FEFEFE"/>
              </a:solidFill>
              <a:latin typeface="Cambria"/>
              <a:ea typeface="Cambria"/>
              <a:cs typeface="Cambria"/>
              <a:sym typeface="Cambria"/>
            </a:endParaRPr>
          </a:p>
        </p:txBody>
      </p:sp>
      <p:sp>
        <p:nvSpPr>
          <p:cNvPr id="690" name="Google Shape;690;p26"/>
          <p:cNvSpPr txBox="1"/>
          <p:nvPr/>
        </p:nvSpPr>
        <p:spPr>
          <a:xfrm>
            <a:off x="7531889" y="3855179"/>
            <a:ext cx="1797849"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02 Advertisement</a:t>
            </a:r>
            <a:endParaRPr sz="1600">
              <a:solidFill>
                <a:srgbClr val="FEFEFE"/>
              </a:solidFill>
              <a:latin typeface="Cambria"/>
              <a:ea typeface="Cambria"/>
              <a:cs typeface="Cambria"/>
              <a:sym typeface="Cambria"/>
            </a:endParaRPr>
          </a:p>
        </p:txBody>
      </p:sp>
      <p:sp>
        <p:nvSpPr>
          <p:cNvPr id="691" name="Google Shape;691;p26"/>
          <p:cNvSpPr txBox="1"/>
          <p:nvPr/>
        </p:nvSpPr>
        <p:spPr>
          <a:xfrm>
            <a:off x="3941027" y="2563020"/>
            <a:ext cx="1203729" cy="102579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6666">
                <a:solidFill>
                  <a:schemeClr val="accent1"/>
                </a:solidFill>
                <a:latin typeface="Cambria"/>
                <a:ea typeface="Cambria"/>
                <a:cs typeface="Cambria"/>
                <a:sym typeface="Cambria"/>
              </a:rPr>
              <a:t>03</a:t>
            </a:r>
            <a:endParaRPr b="1" sz="6666">
              <a:solidFill>
                <a:schemeClr val="accent1"/>
              </a:solidFill>
              <a:latin typeface="Cambria"/>
              <a:ea typeface="Cambria"/>
              <a:cs typeface="Cambria"/>
              <a:sym typeface="Cambria"/>
            </a:endParaRPr>
          </a:p>
        </p:txBody>
      </p:sp>
      <p:sp>
        <p:nvSpPr>
          <p:cNvPr id="692" name="Google Shape;692;p26"/>
          <p:cNvSpPr txBox="1"/>
          <p:nvPr/>
        </p:nvSpPr>
        <p:spPr>
          <a:xfrm>
            <a:off x="6128404" y="4129868"/>
            <a:ext cx="1419566"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03 Agenda</a:t>
            </a:r>
            <a:endParaRPr sz="1600">
              <a:solidFill>
                <a:srgbClr val="FEFEFE"/>
              </a:solidFill>
              <a:latin typeface="Cambria"/>
              <a:ea typeface="Cambria"/>
              <a:cs typeface="Cambria"/>
              <a:sym typeface="Cambria"/>
            </a:endParaRPr>
          </a:p>
        </p:txBody>
      </p:sp>
      <p:sp>
        <p:nvSpPr>
          <p:cNvPr id="693" name="Google Shape;693;p26"/>
          <p:cNvSpPr txBox="1"/>
          <p:nvPr/>
        </p:nvSpPr>
        <p:spPr>
          <a:xfrm>
            <a:off x="7531889" y="4129868"/>
            <a:ext cx="1482955"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04 Advise</a:t>
            </a:r>
            <a:endParaRPr sz="1600">
              <a:solidFill>
                <a:srgbClr val="FEFEFE"/>
              </a:solidFill>
              <a:latin typeface="Cambria"/>
              <a:ea typeface="Cambria"/>
              <a:cs typeface="Cambria"/>
              <a:sym typeface="Cambria"/>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689"/>
                                        </p:tgtEl>
                                        <p:attrNameLst>
                                          <p:attrName>style.visibility</p:attrName>
                                        </p:attrNameLst>
                                      </p:cBhvr>
                                      <p:to>
                                        <p:strVal val="visible"/>
                                      </p:to>
                                    </p:set>
                                    <p:anim calcmode="lin" valueType="num">
                                      <p:cBhvr additive="base">
                                        <p:cTn dur="500"/>
                                        <p:tgtEl>
                                          <p:spTgt spid="6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
                                  </p:stCondLst>
                                  <p:childTnLst>
                                    <p:set>
                                      <p:cBhvr>
                                        <p:cTn dur="1" fill="hold">
                                          <p:stCondLst>
                                            <p:cond delay="0"/>
                                          </p:stCondLst>
                                        </p:cTn>
                                        <p:tgtEl>
                                          <p:spTgt spid="690"/>
                                        </p:tgtEl>
                                        <p:attrNameLst>
                                          <p:attrName>style.visibility</p:attrName>
                                        </p:attrNameLst>
                                      </p:cBhvr>
                                      <p:to>
                                        <p:strVal val="visible"/>
                                      </p:to>
                                    </p:set>
                                    <p:anim calcmode="lin" valueType="num">
                                      <p:cBhvr additive="base">
                                        <p:cTn dur="500"/>
                                        <p:tgtEl>
                                          <p:spTgt spid="690"/>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692"/>
                                        </p:tgtEl>
                                        <p:attrNameLst>
                                          <p:attrName>style.visibility</p:attrName>
                                        </p:attrNameLst>
                                      </p:cBhvr>
                                      <p:to>
                                        <p:strVal val="visible"/>
                                      </p:to>
                                    </p:set>
                                    <p:anim calcmode="lin" valueType="num">
                                      <p:cBhvr additive="base">
                                        <p:cTn dur="500"/>
                                        <p:tgtEl>
                                          <p:spTgt spid="69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
                                  </p:stCondLst>
                                  <p:childTnLst>
                                    <p:set>
                                      <p:cBhvr>
                                        <p:cTn dur="1" fill="hold">
                                          <p:stCondLst>
                                            <p:cond delay="0"/>
                                          </p:stCondLst>
                                        </p:cTn>
                                        <p:tgtEl>
                                          <p:spTgt spid="693"/>
                                        </p:tgtEl>
                                        <p:attrNameLst>
                                          <p:attrName>style.visibility</p:attrName>
                                        </p:attrNameLst>
                                      </p:cBhvr>
                                      <p:to>
                                        <p:strVal val="visible"/>
                                      </p:to>
                                    </p:set>
                                    <p:anim calcmode="lin" valueType="num">
                                      <p:cBhvr additive="base">
                                        <p:cTn dur="500"/>
                                        <p:tgtEl>
                                          <p:spTgt spid="6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grpSp>
        <p:nvGrpSpPr>
          <p:cNvPr id="698" name="Google Shape;698;p27"/>
          <p:cNvGrpSpPr/>
          <p:nvPr/>
        </p:nvGrpSpPr>
        <p:grpSpPr>
          <a:xfrm>
            <a:off x="8765469" y="2287860"/>
            <a:ext cx="2574256" cy="1077919"/>
            <a:chOff x="8657822" y="2704651"/>
            <a:chExt cx="2574398" cy="1077978"/>
          </a:xfrm>
        </p:grpSpPr>
        <p:sp>
          <p:nvSpPr>
            <p:cNvPr id="699" name="Google Shape;699;p27"/>
            <p:cNvSpPr txBox="1"/>
            <p:nvPr/>
          </p:nvSpPr>
          <p:spPr>
            <a:xfrm>
              <a:off x="8657822" y="2704651"/>
              <a:ext cx="2013460" cy="26178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399">
                  <a:solidFill>
                    <a:srgbClr val="9D9D9D"/>
                  </a:solidFill>
                  <a:latin typeface="Cambria"/>
                  <a:ea typeface="Cambria"/>
                  <a:cs typeface="Cambria"/>
                  <a:sym typeface="Cambria"/>
                </a:rPr>
                <a:t>Approve</a:t>
              </a:r>
              <a:endParaRPr b="1" sz="1399">
                <a:solidFill>
                  <a:srgbClr val="9D9D9D"/>
                </a:solidFill>
                <a:latin typeface="Cambria"/>
                <a:ea typeface="Cambria"/>
                <a:cs typeface="Cambria"/>
                <a:sym typeface="Cambria"/>
              </a:endParaRPr>
            </a:p>
          </p:txBody>
        </p:sp>
        <p:sp>
          <p:nvSpPr>
            <p:cNvPr id="700" name="Google Shape;700;p27"/>
            <p:cNvSpPr txBox="1"/>
            <p:nvPr/>
          </p:nvSpPr>
          <p:spPr>
            <a:xfrm>
              <a:off x="8738504" y="3043924"/>
              <a:ext cx="2493716" cy="73870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9D9D9D"/>
                  </a:solidFill>
                  <a:latin typeface="Cambria"/>
                  <a:ea typeface="Cambria"/>
                  <a:cs typeface="Cambria"/>
                  <a:sym typeface="Cambria"/>
                </a:rPr>
                <a:t>Genius hath electric power which earth can never tame. Genius hath electric power which earth can never tame.</a:t>
              </a:r>
              <a:endParaRPr sz="1200">
                <a:solidFill>
                  <a:srgbClr val="9D9D9D"/>
                </a:solidFill>
                <a:latin typeface="Cambria"/>
                <a:ea typeface="Cambria"/>
                <a:cs typeface="Cambria"/>
                <a:sym typeface="Cambria"/>
              </a:endParaRPr>
            </a:p>
          </p:txBody>
        </p:sp>
      </p:grpSp>
      <p:grpSp>
        <p:nvGrpSpPr>
          <p:cNvPr id="701" name="Google Shape;701;p27"/>
          <p:cNvGrpSpPr/>
          <p:nvPr/>
        </p:nvGrpSpPr>
        <p:grpSpPr>
          <a:xfrm>
            <a:off x="903427" y="2287856"/>
            <a:ext cx="2566489" cy="708586"/>
            <a:chOff x="1319148" y="2220559"/>
            <a:chExt cx="2566630" cy="708626"/>
          </a:xfrm>
        </p:grpSpPr>
        <p:sp>
          <p:nvSpPr>
            <p:cNvPr id="702" name="Google Shape;702;p27"/>
            <p:cNvSpPr txBox="1"/>
            <p:nvPr/>
          </p:nvSpPr>
          <p:spPr>
            <a:xfrm>
              <a:off x="1872318" y="2220559"/>
              <a:ext cx="2013460" cy="26178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399">
                  <a:solidFill>
                    <a:srgbClr val="9D9D9D"/>
                  </a:solidFill>
                  <a:latin typeface="Cambria"/>
                  <a:ea typeface="Cambria"/>
                  <a:cs typeface="Cambria"/>
                  <a:sym typeface="Cambria"/>
                </a:rPr>
                <a:t>Brand</a:t>
              </a:r>
              <a:endParaRPr b="1" sz="1399">
                <a:solidFill>
                  <a:srgbClr val="9D9D9D"/>
                </a:solidFill>
                <a:latin typeface="Cambria"/>
                <a:ea typeface="Cambria"/>
                <a:cs typeface="Cambria"/>
                <a:sym typeface="Cambria"/>
              </a:endParaRPr>
            </a:p>
          </p:txBody>
        </p:sp>
        <p:sp>
          <p:nvSpPr>
            <p:cNvPr id="703" name="Google Shape;703;p27"/>
            <p:cNvSpPr txBox="1"/>
            <p:nvPr/>
          </p:nvSpPr>
          <p:spPr>
            <a:xfrm>
              <a:off x="1319148" y="2559832"/>
              <a:ext cx="2499503" cy="369353"/>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1200">
                  <a:solidFill>
                    <a:srgbClr val="9D9D9D"/>
                  </a:solidFill>
                  <a:latin typeface="Cambria"/>
                  <a:ea typeface="Cambria"/>
                  <a:cs typeface="Cambria"/>
                  <a:sym typeface="Cambria"/>
                </a:rPr>
                <a:t>A large income is the best recipe for happiness I ever heard of.</a:t>
              </a:r>
              <a:endParaRPr sz="1200">
                <a:solidFill>
                  <a:srgbClr val="9D9D9D"/>
                </a:solidFill>
                <a:latin typeface="Cambria"/>
                <a:ea typeface="Cambria"/>
                <a:cs typeface="Cambria"/>
                <a:sym typeface="Cambria"/>
              </a:endParaRPr>
            </a:p>
          </p:txBody>
        </p:sp>
      </p:grpSp>
      <p:sp>
        <p:nvSpPr>
          <p:cNvPr id="704" name="Google Shape;704;p27"/>
          <p:cNvSpPr/>
          <p:nvPr/>
        </p:nvSpPr>
        <p:spPr>
          <a:xfrm rot="2218901">
            <a:off x="7797142" y="1738888"/>
            <a:ext cx="1269419" cy="1202998"/>
          </a:xfrm>
          <a:custGeom>
            <a:rect b="b" l="l" r="r" t="t"/>
            <a:pathLst>
              <a:path extrusionOk="0" h="21600" w="21600">
                <a:moveTo>
                  <a:pt x="21600" y="0"/>
                </a:moveTo>
                <a:cubicBezTo>
                  <a:pt x="9161" y="606"/>
                  <a:pt x="1961" y="7806"/>
                  <a:pt x="0" y="21600"/>
                </a:cubicBezTo>
              </a:path>
            </a:pathLst>
          </a:custGeom>
          <a:noFill/>
          <a:ln cap="flat" cmpd="sng" w="9525">
            <a:solidFill>
              <a:srgbClr val="53585F"/>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705" name="Google Shape;705;p27"/>
          <p:cNvSpPr/>
          <p:nvPr/>
        </p:nvSpPr>
        <p:spPr>
          <a:xfrm flipH="1" rot="9265798">
            <a:off x="7689595" y="4840109"/>
            <a:ext cx="1269419" cy="1202998"/>
          </a:xfrm>
          <a:custGeom>
            <a:rect b="b" l="l" r="r" t="t"/>
            <a:pathLst>
              <a:path extrusionOk="0" h="21600" w="21600">
                <a:moveTo>
                  <a:pt x="21600" y="0"/>
                </a:moveTo>
                <a:cubicBezTo>
                  <a:pt x="9161" y="606"/>
                  <a:pt x="1961" y="7806"/>
                  <a:pt x="0" y="21600"/>
                </a:cubicBezTo>
              </a:path>
            </a:pathLst>
          </a:custGeom>
          <a:noFill/>
          <a:ln cap="flat" cmpd="sng" w="9525">
            <a:solidFill>
              <a:srgbClr val="53585F"/>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grpSp>
        <p:nvGrpSpPr>
          <p:cNvPr id="706" name="Google Shape;706;p27"/>
          <p:cNvGrpSpPr/>
          <p:nvPr/>
        </p:nvGrpSpPr>
        <p:grpSpPr>
          <a:xfrm>
            <a:off x="869074" y="4697251"/>
            <a:ext cx="2571814" cy="893252"/>
            <a:chOff x="1313823" y="4952809"/>
            <a:chExt cx="2571955" cy="893301"/>
          </a:xfrm>
        </p:grpSpPr>
        <p:sp>
          <p:nvSpPr>
            <p:cNvPr id="707" name="Google Shape;707;p27"/>
            <p:cNvSpPr txBox="1"/>
            <p:nvPr/>
          </p:nvSpPr>
          <p:spPr>
            <a:xfrm>
              <a:off x="1872318" y="4952809"/>
              <a:ext cx="2013460" cy="26178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399">
                  <a:solidFill>
                    <a:srgbClr val="9D9D9D"/>
                  </a:solidFill>
                  <a:latin typeface="Cambria"/>
                  <a:ea typeface="Cambria"/>
                  <a:cs typeface="Cambria"/>
                  <a:sym typeface="Cambria"/>
                </a:rPr>
                <a:t>Bill</a:t>
              </a:r>
              <a:endParaRPr b="1" sz="1399">
                <a:solidFill>
                  <a:srgbClr val="9D9D9D"/>
                </a:solidFill>
                <a:latin typeface="Cambria"/>
                <a:ea typeface="Cambria"/>
                <a:cs typeface="Cambria"/>
                <a:sym typeface="Cambria"/>
              </a:endParaRPr>
            </a:p>
          </p:txBody>
        </p:sp>
        <p:sp>
          <p:nvSpPr>
            <p:cNvPr id="708" name="Google Shape;708;p27"/>
            <p:cNvSpPr txBox="1"/>
            <p:nvPr/>
          </p:nvSpPr>
          <p:spPr>
            <a:xfrm>
              <a:off x="1313823" y="5292082"/>
              <a:ext cx="2504828" cy="554028"/>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1200">
                  <a:solidFill>
                    <a:srgbClr val="9D9D9D"/>
                  </a:solidFill>
                  <a:latin typeface="Cambria"/>
                  <a:ea typeface="Cambria"/>
                  <a:cs typeface="Cambria"/>
                  <a:sym typeface="Cambria"/>
                </a:rPr>
                <a:t>Woe be to him that reads but one book.George HerbertWoe be to him that reads but one book.George</a:t>
              </a:r>
              <a:endParaRPr sz="1200">
                <a:solidFill>
                  <a:srgbClr val="9D9D9D"/>
                </a:solidFill>
                <a:latin typeface="Cambria"/>
                <a:ea typeface="Cambria"/>
                <a:cs typeface="Cambria"/>
                <a:sym typeface="Cambria"/>
              </a:endParaRPr>
            </a:p>
          </p:txBody>
        </p:sp>
      </p:grpSp>
      <p:grpSp>
        <p:nvGrpSpPr>
          <p:cNvPr id="709" name="Google Shape;709;p27"/>
          <p:cNvGrpSpPr/>
          <p:nvPr/>
        </p:nvGrpSpPr>
        <p:grpSpPr>
          <a:xfrm>
            <a:off x="8765466" y="4697245"/>
            <a:ext cx="2736810" cy="708587"/>
            <a:chOff x="8657822" y="2704651"/>
            <a:chExt cx="2736960" cy="708627"/>
          </a:xfrm>
        </p:grpSpPr>
        <p:sp>
          <p:nvSpPr>
            <p:cNvPr id="710" name="Google Shape;710;p27"/>
            <p:cNvSpPr txBox="1"/>
            <p:nvPr/>
          </p:nvSpPr>
          <p:spPr>
            <a:xfrm>
              <a:off x="8657822" y="2704651"/>
              <a:ext cx="2013460" cy="26178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399">
                  <a:solidFill>
                    <a:srgbClr val="9D9D9D"/>
                  </a:solidFill>
                  <a:latin typeface="Cambria"/>
                  <a:ea typeface="Cambria"/>
                  <a:cs typeface="Cambria"/>
                  <a:sym typeface="Cambria"/>
                </a:rPr>
                <a:t>Authorize</a:t>
              </a:r>
              <a:endParaRPr b="1" sz="1399">
                <a:solidFill>
                  <a:srgbClr val="9D9D9D"/>
                </a:solidFill>
                <a:latin typeface="Cambria"/>
                <a:ea typeface="Cambria"/>
                <a:cs typeface="Cambria"/>
                <a:sym typeface="Cambria"/>
              </a:endParaRPr>
            </a:p>
          </p:txBody>
        </p:sp>
        <p:sp>
          <p:nvSpPr>
            <p:cNvPr id="711" name="Google Shape;711;p27"/>
            <p:cNvSpPr txBox="1"/>
            <p:nvPr/>
          </p:nvSpPr>
          <p:spPr>
            <a:xfrm>
              <a:off x="8738503" y="3043925"/>
              <a:ext cx="2656279" cy="3693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9D9D9D"/>
                  </a:solidFill>
                  <a:latin typeface="Cambria"/>
                  <a:ea typeface="Cambria"/>
                  <a:cs typeface="Cambria"/>
                  <a:sym typeface="Cambria"/>
                </a:rPr>
                <a:t>I feel very strongly that change is good because it stirs up the system.</a:t>
              </a:r>
              <a:endParaRPr sz="1200">
                <a:solidFill>
                  <a:srgbClr val="9D9D9D"/>
                </a:solidFill>
                <a:latin typeface="Cambria"/>
                <a:ea typeface="Cambria"/>
                <a:cs typeface="Cambria"/>
                <a:sym typeface="Cambria"/>
              </a:endParaRPr>
            </a:p>
          </p:txBody>
        </p:sp>
      </p:grpSp>
      <p:sp>
        <p:nvSpPr>
          <p:cNvPr id="712" name="Google Shape;712;p27"/>
          <p:cNvSpPr/>
          <p:nvPr/>
        </p:nvSpPr>
        <p:spPr>
          <a:xfrm flipH="1" rot="-2218901">
            <a:off x="3162079" y="1738888"/>
            <a:ext cx="1269419" cy="1202998"/>
          </a:xfrm>
          <a:custGeom>
            <a:rect b="b" l="l" r="r" t="t"/>
            <a:pathLst>
              <a:path extrusionOk="0" h="21600" w="21600">
                <a:moveTo>
                  <a:pt x="21600" y="0"/>
                </a:moveTo>
                <a:cubicBezTo>
                  <a:pt x="9161" y="606"/>
                  <a:pt x="1961" y="7806"/>
                  <a:pt x="0" y="21600"/>
                </a:cubicBezTo>
              </a:path>
            </a:pathLst>
          </a:custGeom>
          <a:noFill/>
          <a:ln cap="flat" cmpd="sng" w="9525">
            <a:solidFill>
              <a:srgbClr val="53585F"/>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713" name="Google Shape;713;p27"/>
          <p:cNvSpPr/>
          <p:nvPr/>
        </p:nvSpPr>
        <p:spPr>
          <a:xfrm rot="-9265798">
            <a:off x="3254053" y="4840109"/>
            <a:ext cx="1269419" cy="1202998"/>
          </a:xfrm>
          <a:custGeom>
            <a:rect b="b" l="l" r="r" t="t"/>
            <a:pathLst>
              <a:path extrusionOk="0" h="21600" w="21600">
                <a:moveTo>
                  <a:pt x="21600" y="0"/>
                </a:moveTo>
                <a:cubicBezTo>
                  <a:pt x="9161" y="606"/>
                  <a:pt x="1961" y="7806"/>
                  <a:pt x="0" y="21600"/>
                </a:cubicBezTo>
              </a:path>
            </a:pathLst>
          </a:custGeom>
          <a:noFill/>
          <a:ln cap="flat" cmpd="sng" w="9525">
            <a:solidFill>
              <a:srgbClr val="53585F"/>
            </a:solidFill>
            <a:prstDash val="solid"/>
            <a:miter lim="4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714" name="Google Shape;714;p27"/>
          <p:cNvSpPr/>
          <p:nvPr/>
        </p:nvSpPr>
        <p:spPr>
          <a:xfrm>
            <a:off x="5656516" y="3961916"/>
            <a:ext cx="866728" cy="2362070"/>
          </a:xfrm>
          <a:custGeom>
            <a:rect b="b" l="l" r="r" t="t"/>
            <a:pathLst>
              <a:path extrusionOk="0" h="757" w="278">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grpSp>
        <p:nvGrpSpPr>
          <p:cNvPr id="715" name="Google Shape;715;p27"/>
          <p:cNvGrpSpPr/>
          <p:nvPr/>
        </p:nvGrpSpPr>
        <p:grpSpPr>
          <a:xfrm>
            <a:off x="3827814" y="1960189"/>
            <a:ext cx="4568574" cy="3152602"/>
            <a:chOff x="3827689" y="1960108"/>
            <a:chExt cx="4568825" cy="3152775"/>
          </a:xfrm>
        </p:grpSpPr>
        <p:sp>
          <p:nvSpPr>
            <p:cNvPr id="716" name="Google Shape;716;p27"/>
            <p:cNvSpPr/>
            <p:nvPr/>
          </p:nvSpPr>
          <p:spPr>
            <a:xfrm>
              <a:off x="5727927" y="1960108"/>
              <a:ext cx="736600" cy="1362075"/>
            </a:xfrm>
            <a:custGeom>
              <a:rect b="b" l="l" r="r" t="t"/>
              <a:pathLst>
                <a:path extrusionOk="0" h="436" w="236">
                  <a:moveTo>
                    <a:pt x="123" y="0"/>
                  </a:moveTo>
                  <a:cubicBezTo>
                    <a:pt x="123" y="0"/>
                    <a:pt x="6" y="98"/>
                    <a:pt x="6" y="218"/>
                  </a:cubicBezTo>
                  <a:cubicBezTo>
                    <a:pt x="6" y="219"/>
                    <a:pt x="0" y="219"/>
                    <a:pt x="0" y="219"/>
                  </a:cubicBezTo>
                  <a:cubicBezTo>
                    <a:pt x="0" y="113"/>
                    <a:pt x="85" y="25"/>
                    <a:pt x="105" y="5"/>
                  </a:cubicBezTo>
                  <a:cubicBezTo>
                    <a:pt x="105" y="432"/>
                    <a:pt x="105" y="432"/>
                    <a:pt x="105" y="432"/>
                  </a:cubicBezTo>
                  <a:cubicBezTo>
                    <a:pt x="121" y="435"/>
                    <a:pt x="116" y="436"/>
                    <a:pt x="116" y="436"/>
                  </a:cubicBezTo>
                  <a:cubicBezTo>
                    <a:pt x="116" y="436"/>
                    <a:pt x="236" y="339"/>
                    <a:pt x="236" y="218"/>
                  </a:cubicBezTo>
                  <a:cubicBezTo>
                    <a:pt x="236" y="98"/>
                    <a:pt x="123" y="0"/>
                    <a:pt x="1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sp>
          <p:nvSpPr>
            <p:cNvPr id="717" name="Google Shape;717;p27"/>
            <p:cNvSpPr/>
            <p:nvPr/>
          </p:nvSpPr>
          <p:spPr>
            <a:xfrm>
              <a:off x="7459889" y="4195308"/>
              <a:ext cx="936625" cy="693738"/>
            </a:xfrm>
            <a:custGeom>
              <a:rect b="b" l="l" r="r" t="t"/>
              <a:pathLst>
                <a:path extrusionOk="0" h="222" w="300">
                  <a:moveTo>
                    <a:pt x="180" y="31"/>
                  </a:moveTo>
                  <a:cubicBezTo>
                    <a:pt x="97" y="0"/>
                    <a:pt x="0" y="55"/>
                    <a:pt x="0" y="55"/>
                  </a:cubicBezTo>
                  <a:cubicBezTo>
                    <a:pt x="0" y="55"/>
                    <a:pt x="37" y="160"/>
                    <a:pt x="120" y="191"/>
                  </a:cubicBezTo>
                  <a:cubicBezTo>
                    <a:pt x="202" y="222"/>
                    <a:pt x="300" y="167"/>
                    <a:pt x="300" y="167"/>
                  </a:cubicBezTo>
                  <a:cubicBezTo>
                    <a:pt x="300" y="167"/>
                    <a:pt x="263" y="62"/>
                    <a:pt x="180" y="3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sp>
          <p:nvSpPr>
            <p:cNvPr id="718" name="Google Shape;718;p27"/>
            <p:cNvSpPr/>
            <p:nvPr/>
          </p:nvSpPr>
          <p:spPr>
            <a:xfrm>
              <a:off x="7472589" y="2682420"/>
              <a:ext cx="908050" cy="714375"/>
            </a:xfrm>
            <a:custGeom>
              <a:rect b="b" l="l" r="r" t="t"/>
              <a:pathLst>
                <a:path extrusionOk="0" h="229" w="291">
                  <a:moveTo>
                    <a:pt x="181" y="192"/>
                  </a:moveTo>
                  <a:cubicBezTo>
                    <a:pt x="261" y="156"/>
                    <a:pt x="291" y="48"/>
                    <a:pt x="291" y="48"/>
                  </a:cubicBezTo>
                  <a:cubicBezTo>
                    <a:pt x="291" y="48"/>
                    <a:pt x="191" y="0"/>
                    <a:pt x="110" y="36"/>
                  </a:cubicBezTo>
                  <a:cubicBezTo>
                    <a:pt x="30" y="73"/>
                    <a:pt x="0" y="180"/>
                    <a:pt x="0" y="180"/>
                  </a:cubicBezTo>
                  <a:cubicBezTo>
                    <a:pt x="0" y="180"/>
                    <a:pt x="100" y="229"/>
                    <a:pt x="181" y="19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sp>
          <p:nvSpPr>
            <p:cNvPr id="719" name="Google Shape;719;p27"/>
            <p:cNvSpPr/>
            <p:nvPr/>
          </p:nvSpPr>
          <p:spPr>
            <a:xfrm>
              <a:off x="6386739" y="4068308"/>
              <a:ext cx="1023938" cy="1044575"/>
            </a:xfrm>
            <a:custGeom>
              <a:rect b="b" l="l" r="r" t="t"/>
              <a:pathLst>
                <a:path extrusionOk="0" h="335" w="328">
                  <a:moveTo>
                    <a:pt x="7" y="13"/>
                  </a:moveTo>
                  <a:cubicBezTo>
                    <a:pt x="7" y="13"/>
                    <a:pt x="0" y="87"/>
                    <a:pt x="25" y="161"/>
                  </a:cubicBezTo>
                  <a:cubicBezTo>
                    <a:pt x="30" y="175"/>
                    <a:pt x="37" y="190"/>
                    <a:pt x="44" y="204"/>
                  </a:cubicBezTo>
                  <a:cubicBezTo>
                    <a:pt x="54" y="220"/>
                    <a:pt x="65" y="236"/>
                    <a:pt x="79" y="250"/>
                  </a:cubicBezTo>
                  <a:cubicBezTo>
                    <a:pt x="164" y="335"/>
                    <a:pt x="315" y="321"/>
                    <a:pt x="315" y="321"/>
                  </a:cubicBezTo>
                  <a:cubicBezTo>
                    <a:pt x="315" y="321"/>
                    <a:pt x="328" y="170"/>
                    <a:pt x="243" y="85"/>
                  </a:cubicBezTo>
                  <a:cubicBezTo>
                    <a:pt x="158" y="0"/>
                    <a:pt x="7" y="13"/>
                    <a:pt x="7" y="1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sp>
          <p:nvSpPr>
            <p:cNvPr id="720" name="Google Shape;720;p27"/>
            <p:cNvSpPr/>
            <p:nvPr/>
          </p:nvSpPr>
          <p:spPr>
            <a:xfrm>
              <a:off x="6386739" y="2463345"/>
              <a:ext cx="1044575" cy="1046163"/>
            </a:xfrm>
            <a:custGeom>
              <a:rect b="b" l="l" r="r" t="t"/>
              <a:pathLst>
                <a:path extrusionOk="0" h="335" w="335">
                  <a:moveTo>
                    <a:pt x="13" y="321"/>
                  </a:moveTo>
                  <a:cubicBezTo>
                    <a:pt x="13" y="321"/>
                    <a:pt x="165" y="335"/>
                    <a:pt x="250" y="249"/>
                  </a:cubicBezTo>
                  <a:cubicBezTo>
                    <a:pt x="335" y="164"/>
                    <a:pt x="322" y="13"/>
                    <a:pt x="322" y="13"/>
                  </a:cubicBezTo>
                  <a:cubicBezTo>
                    <a:pt x="322" y="13"/>
                    <a:pt x="170" y="0"/>
                    <a:pt x="85" y="85"/>
                  </a:cubicBezTo>
                  <a:cubicBezTo>
                    <a:pt x="0" y="170"/>
                    <a:pt x="13" y="321"/>
                    <a:pt x="13" y="32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sp>
          <p:nvSpPr>
            <p:cNvPr id="721" name="Google Shape;721;p27"/>
            <p:cNvSpPr/>
            <p:nvPr/>
          </p:nvSpPr>
          <p:spPr>
            <a:xfrm>
              <a:off x="5718402" y="1975983"/>
              <a:ext cx="338138" cy="1339850"/>
            </a:xfrm>
            <a:custGeom>
              <a:rect b="b" l="l" r="r" t="t"/>
              <a:pathLst>
                <a:path extrusionOk="0" h="429" w="108">
                  <a:moveTo>
                    <a:pt x="3" y="214"/>
                  </a:moveTo>
                  <a:cubicBezTo>
                    <a:pt x="3" y="214"/>
                    <a:pt x="0" y="214"/>
                    <a:pt x="0" y="214"/>
                  </a:cubicBezTo>
                  <a:cubicBezTo>
                    <a:pt x="0" y="321"/>
                    <a:pt x="88" y="409"/>
                    <a:pt x="108" y="429"/>
                  </a:cubicBezTo>
                  <a:cubicBezTo>
                    <a:pt x="108" y="427"/>
                    <a:pt x="108" y="427"/>
                    <a:pt x="108" y="427"/>
                  </a:cubicBezTo>
                  <a:cubicBezTo>
                    <a:pt x="108" y="0"/>
                    <a:pt x="108" y="0"/>
                    <a:pt x="108" y="0"/>
                  </a:cubicBezTo>
                  <a:cubicBezTo>
                    <a:pt x="88" y="20"/>
                    <a:pt x="3" y="108"/>
                    <a:pt x="3" y="214"/>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sp>
          <p:nvSpPr>
            <p:cNvPr id="722" name="Google Shape;722;p27"/>
            <p:cNvSpPr/>
            <p:nvPr/>
          </p:nvSpPr>
          <p:spPr>
            <a:xfrm>
              <a:off x="3827689" y="2699883"/>
              <a:ext cx="936625" cy="693738"/>
            </a:xfrm>
            <a:custGeom>
              <a:rect b="b" l="l" r="r" t="t"/>
              <a:pathLst>
                <a:path extrusionOk="0" h="222" w="300">
                  <a:moveTo>
                    <a:pt x="180" y="30"/>
                  </a:moveTo>
                  <a:cubicBezTo>
                    <a:pt x="99" y="0"/>
                    <a:pt x="5" y="51"/>
                    <a:pt x="0" y="54"/>
                  </a:cubicBezTo>
                  <a:cubicBezTo>
                    <a:pt x="0" y="54"/>
                    <a:pt x="0" y="54"/>
                    <a:pt x="0" y="54"/>
                  </a:cubicBezTo>
                  <a:cubicBezTo>
                    <a:pt x="0" y="54"/>
                    <a:pt x="37" y="160"/>
                    <a:pt x="120" y="191"/>
                  </a:cubicBezTo>
                  <a:cubicBezTo>
                    <a:pt x="203" y="222"/>
                    <a:pt x="300" y="167"/>
                    <a:pt x="300" y="167"/>
                  </a:cubicBezTo>
                  <a:cubicBezTo>
                    <a:pt x="300" y="167"/>
                    <a:pt x="299" y="166"/>
                    <a:pt x="299" y="165"/>
                  </a:cubicBezTo>
                  <a:cubicBezTo>
                    <a:pt x="294" y="153"/>
                    <a:pt x="257" y="59"/>
                    <a:pt x="180" y="3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sp>
          <p:nvSpPr>
            <p:cNvPr id="723" name="Google Shape;723;p27"/>
            <p:cNvSpPr/>
            <p:nvPr/>
          </p:nvSpPr>
          <p:spPr>
            <a:xfrm>
              <a:off x="3840389" y="4201658"/>
              <a:ext cx="911225" cy="711200"/>
            </a:xfrm>
            <a:custGeom>
              <a:rect b="b" l="l" r="r" t="t"/>
              <a:pathLst>
                <a:path extrusionOk="0" h="228" w="292">
                  <a:moveTo>
                    <a:pt x="111" y="35"/>
                  </a:moveTo>
                  <a:cubicBezTo>
                    <a:pt x="39" y="68"/>
                    <a:pt x="7" y="158"/>
                    <a:pt x="1" y="177"/>
                  </a:cubicBezTo>
                  <a:cubicBezTo>
                    <a:pt x="1" y="179"/>
                    <a:pt x="0" y="180"/>
                    <a:pt x="0" y="180"/>
                  </a:cubicBezTo>
                  <a:cubicBezTo>
                    <a:pt x="0" y="180"/>
                    <a:pt x="101" y="228"/>
                    <a:pt x="181" y="192"/>
                  </a:cubicBezTo>
                  <a:cubicBezTo>
                    <a:pt x="262" y="155"/>
                    <a:pt x="292" y="47"/>
                    <a:pt x="292" y="47"/>
                  </a:cubicBezTo>
                  <a:cubicBezTo>
                    <a:pt x="292" y="47"/>
                    <a:pt x="291" y="47"/>
                    <a:pt x="291" y="47"/>
                  </a:cubicBezTo>
                  <a:cubicBezTo>
                    <a:pt x="282" y="43"/>
                    <a:pt x="187" y="0"/>
                    <a:pt x="111" y="3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sp>
          <p:nvSpPr>
            <p:cNvPr id="724" name="Google Shape;724;p27"/>
            <p:cNvSpPr/>
            <p:nvPr/>
          </p:nvSpPr>
          <p:spPr>
            <a:xfrm>
              <a:off x="4819877" y="2444295"/>
              <a:ext cx="968375" cy="1049338"/>
            </a:xfrm>
            <a:custGeom>
              <a:rect b="b" l="l" r="r" t="t"/>
              <a:pathLst>
                <a:path extrusionOk="0" h="336" w="310">
                  <a:moveTo>
                    <a:pt x="1" y="13"/>
                  </a:moveTo>
                  <a:cubicBezTo>
                    <a:pt x="1" y="13"/>
                    <a:pt x="0" y="22"/>
                    <a:pt x="0" y="38"/>
                  </a:cubicBezTo>
                  <a:cubicBezTo>
                    <a:pt x="1" y="84"/>
                    <a:pt x="9" y="186"/>
                    <a:pt x="73" y="251"/>
                  </a:cubicBezTo>
                  <a:cubicBezTo>
                    <a:pt x="158" y="336"/>
                    <a:pt x="310" y="323"/>
                    <a:pt x="310" y="323"/>
                  </a:cubicBezTo>
                  <a:cubicBezTo>
                    <a:pt x="310" y="323"/>
                    <a:pt x="310" y="313"/>
                    <a:pt x="310" y="298"/>
                  </a:cubicBezTo>
                  <a:cubicBezTo>
                    <a:pt x="310" y="251"/>
                    <a:pt x="301" y="149"/>
                    <a:pt x="238" y="85"/>
                  </a:cubicBezTo>
                  <a:cubicBezTo>
                    <a:pt x="153" y="0"/>
                    <a:pt x="1" y="13"/>
                    <a:pt x="1" y="13"/>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sp>
          <p:nvSpPr>
            <p:cNvPr id="725" name="Google Shape;725;p27"/>
            <p:cNvSpPr/>
            <p:nvPr/>
          </p:nvSpPr>
          <p:spPr>
            <a:xfrm>
              <a:off x="4283302" y="3406320"/>
              <a:ext cx="1360488" cy="730250"/>
            </a:xfrm>
            <a:custGeom>
              <a:rect b="b" l="l" r="r" t="t"/>
              <a:pathLst>
                <a:path extrusionOk="0" h="234" w="436">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sp>
          <p:nvSpPr>
            <p:cNvPr id="726" name="Google Shape;726;p27"/>
            <p:cNvSpPr/>
            <p:nvPr/>
          </p:nvSpPr>
          <p:spPr>
            <a:xfrm>
              <a:off x="4800827" y="4055608"/>
              <a:ext cx="968375" cy="1050925"/>
            </a:xfrm>
            <a:custGeom>
              <a:rect b="b" l="l" r="r" t="t"/>
              <a:pathLst>
                <a:path extrusionOk="0" h="337" w="310">
                  <a:moveTo>
                    <a:pt x="310" y="36"/>
                  </a:moveTo>
                  <a:cubicBezTo>
                    <a:pt x="310" y="22"/>
                    <a:pt x="309" y="14"/>
                    <a:pt x="309" y="14"/>
                  </a:cubicBezTo>
                  <a:cubicBezTo>
                    <a:pt x="309" y="14"/>
                    <a:pt x="158" y="0"/>
                    <a:pt x="72" y="86"/>
                  </a:cubicBezTo>
                  <a:cubicBezTo>
                    <a:pt x="9" y="150"/>
                    <a:pt x="0" y="251"/>
                    <a:pt x="0" y="298"/>
                  </a:cubicBezTo>
                  <a:cubicBezTo>
                    <a:pt x="0" y="313"/>
                    <a:pt x="1" y="323"/>
                    <a:pt x="1" y="323"/>
                  </a:cubicBezTo>
                  <a:cubicBezTo>
                    <a:pt x="1" y="323"/>
                    <a:pt x="152" y="337"/>
                    <a:pt x="237" y="251"/>
                  </a:cubicBezTo>
                  <a:cubicBezTo>
                    <a:pt x="252" y="236"/>
                    <a:pt x="264" y="219"/>
                    <a:pt x="274" y="201"/>
                  </a:cubicBezTo>
                  <a:cubicBezTo>
                    <a:pt x="279" y="190"/>
                    <a:pt x="284" y="179"/>
                    <a:pt x="288" y="168"/>
                  </a:cubicBezTo>
                  <a:cubicBezTo>
                    <a:pt x="307" y="117"/>
                    <a:pt x="310" y="65"/>
                    <a:pt x="310" y="3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sp>
          <p:nvSpPr>
            <p:cNvPr id="727" name="Google Shape;727;p27"/>
            <p:cNvSpPr/>
            <p:nvPr/>
          </p:nvSpPr>
          <p:spPr>
            <a:xfrm>
              <a:off x="6547642" y="3406320"/>
              <a:ext cx="1360488" cy="730250"/>
            </a:xfrm>
            <a:custGeom>
              <a:rect b="b" l="l" r="r" t="t"/>
              <a:pathLst>
                <a:path extrusionOk="0" h="234" w="436">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grpSp>
          <p:nvGrpSpPr>
            <p:cNvPr id="728" name="Google Shape;728;p27"/>
            <p:cNvGrpSpPr/>
            <p:nvPr/>
          </p:nvGrpSpPr>
          <p:grpSpPr>
            <a:xfrm>
              <a:off x="5959985" y="3684603"/>
              <a:ext cx="304800" cy="290513"/>
              <a:chOff x="5935663" y="4418013"/>
              <a:chExt cx="304800" cy="290513"/>
            </a:xfrm>
          </p:grpSpPr>
          <p:sp>
            <p:nvSpPr>
              <p:cNvPr id="729" name="Google Shape;729;p27"/>
              <p:cNvSpPr/>
              <p:nvPr/>
            </p:nvSpPr>
            <p:spPr>
              <a:xfrm>
                <a:off x="5945188" y="4418013"/>
                <a:ext cx="295275" cy="290513"/>
              </a:xfrm>
              <a:custGeom>
                <a:rect b="b" l="l" r="r" t="t"/>
                <a:pathLst>
                  <a:path extrusionOk="0" h="93" w="95">
                    <a:moveTo>
                      <a:pt x="77" y="80"/>
                    </a:moveTo>
                    <a:cubicBezTo>
                      <a:pt x="95" y="63"/>
                      <a:pt x="95" y="35"/>
                      <a:pt x="77" y="17"/>
                    </a:cubicBezTo>
                    <a:cubicBezTo>
                      <a:pt x="60" y="0"/>
                      <a:pt x="32" y="0"/>
                      <a:pt x="15" y="17"/>
                    </a:cubicBezTo>
                    <a:cubicBezTo>
                      <a:pt x="6" y="26"/>
                      <a:pt x="1" y="38"/>
                      <a:pt x="2" y="50"/>
                    </a:cubicBezTo>
                    <a:cubicBezTo>
                      <a:pt x="2" y="39"/>
                      <a:pt x="0" y="28"/>
                      <a:pt x="8" y="20"/>
                    </a:cubicBezTo>
                    <a:cubicBezTo>
                      <a:pt x="16" y="12"/>
                      <a:pt x="31" y="7"/>
                      <a:pt x="31" y="7"/>
                    </a:cubicBezTo>
                    <a:cubicBezTo>
                      <a:pt x="31" y="93"/>
                      <a:pt x="31" y="93"/>
                      <a:pt x="31" y="93"/>
                    </a:cubicBezTo>
                    <a:cubicBezTo>
                      <a:pt x="31" y="93"/>
                      <a:pt x="39" y="93"/>
                      <a:pt x="40" y="93"/>
                    </a:cubicBezTo>
                    <a:cubicBezTo>
                      <a:pt x="44" y="93"/>
                      <a:pt x="52" y="92"/>
                      <a:pt x="56" y="91"/>
                    </a:cubicBezTo>
                    <a:cubicBezTo>
                      <a:pt x="63" y="89"/>
                      <a:pt x="72" y="85"/>
                      <a:pt x="77" y="8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sp>
            <p:nvSpPr>
              <p:cNvPr id="730" name="Google Shape;730;p27"/>
              <p:cNvSpPr/>
              <p:nvPr/>
            </p:nvSpPr>
            <p:spPr>
              <a:xfrm>
                <a:off x="5935663" y="4440238"/>
                <a:ext cx="106363" cy="265113"/>
              </a:xfrm>
              <a:custGeom>
                <a:rect b="b" l="l" r="r" t="t"/>
                <a:pathLst>
                  <a:path extrusionOk="0" h="89" w="34">
                    <a:moveTo>
                      <a:pt x="11" y="13"/>
                    </a:moveTo>
                    <a:cubicBezTo>
                      <a:pt x="3" y="21"/>
                      <a:pt x="2" y="32"/>
                      <a:pt x="1" y="43"/>
                    </a:cubicBezTo>
                    <a:cubicBezTo>
                      <a:pt x="1" y="55"/>
                      <a:pt x="0" y="67"/>
                      <a:pt x="9" y="76"/>
                    </a:cubicBezTo>
                    <a:cubicBezTo>
                      <a:pt x="18" y="84"/>
                      <a:pt x="34" y="88"/>
                      <a:pt x="34" y="89"/>
                    </a:cubicBezTo>
                    <a:cubicBezTo>
                      <a:pt x="34" y="86"/>
                      <a:pt x="34" y="86"/>
                      <a:pt x="34" y="86"/>
                    </a:cubicBezTo>
                    <a:cubicBezTo>
                      <a:pt x="34" y="0"/>
                      <a:pt x="34" y="0"/>
                      <a:pt x="34" y="0"/>
                    </a:cubicBezTo>
                    <a:cubicBezTo>
                      <a:pt x="34" y="0"/>
                      <a:pt x="19" y="5"/>
                      <a:pt x="11" y="1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rgbClr val="9D9D9D"/>
                  </a:solidFill>
                  <a:latin typeface="Cambria"/>
                  <a:ea typeface="Cambria"/>
                  <a:cs typeface="Cambria"/>
                  <a:sym typeface="Cambria"/>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500"/>
                                        <p:tgtEl>
                                          <p:spTgt spid="705"/>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28"/>
          <p:cNvSpPr txBox="1"/>
          <p:nvPr/>
        </p:nvSpPr>
        <p:spPr>
          <a:xfrm>
            <a:off x="1519773" y="5387458"/>
            <a:ext cx="914349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9D9D9D"/>
                </a:solidFill>
                <a:latin typeface="Cambria"/>
                <a:ea typeface="Cambria"/>
                <a:cs typeface="Cambria"/>
                <a:sym typeface="Cambria"/>
              </a:rPr>
              <a:t>God sometimes removes people from your life to protect you. Do not run after them. God sometimes removes people from your life to protect you. Do not run after them. God sometimes removes people from your life to protect you. Do not run after them.</a:t>
            </a:r>
            <a:endParaRPr/>
          </a:p>
        </p:txBody>
      </p:sp>
      <p:sp>
        <p:nvSpPr>
          <p:cNvPr id="736" name="Google Shape;736;p28"/>
          <p:cNvSpPr/>
          <p:nvPr/>
        </p:nvSpPr>
        <p:spPr>
          <a:xfrm>
            <a:off x="8539173" y="2861168"/>
            <a:ext cx="580928" cy="58457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737" name="Google Shape;737;p28"/>
          <p:cNvSpPr/>
          <p:nvPr/>
        </p:nvSpPr>
        <p:spPr>
          <a:xfrm>
            <a:off x="8539173" y="4220207"/>
            <a:ext cx="580928" cy="58457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grpSp>
        <p:nvGrpSpPr>
          <p:cNvPr id="738" name="Google Shape;738;p28"/>
          <p:cNvGrpSpPr/>
          <p:nvPr/>
        </p:nvGrpSpPr>
        <p:grpSpPr>
          <a:xfrm>
            <a:off x="9321578" y="2847052"/>
            <a:ext cx="1447765" cy="812291"/>
            <a:chOff x="9321755" y="2936665"/>
            <a:chExt cx="1447845" cy="812336"/>
          </a:xfrm>
        </p:grpSpPr>
        <p:sp>
          <p:nvSpPr>
            <p:cNvPr id="739" name="Google Shape;739;p28"/>
            <p:cNvSpPr txBox="1"/>
            <p:nvPr/>
          </p:nvSpPr>
          <p:spPr>
            <a:xfrm>
              <a:off x="9321755" y="3194972"/>
              <a:ext cx="1447845" cy="55402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9D9D9D"/>
                  </a:solidFill>
                  <a:latin typeface="Cambria"/>
                  <a:ea typeface="Cambria"/>
                  <a:cs typeface="Cambria"/>
                  <a:sym typeface="Cambria"/>
                </a:rPr>
                <a:t>Be an encourager, the world has enough critics already.</a:t>
              </a:r>
              <a:endParaRPr sz="1200">
                <a:solidFill>
                  <a:srgbClr val="9D9D9D"/>
                </a:solidFill>
                <a:latin typeface="Cambria"/>
                <a:ea typeface="Cambria"/>
                <a:cs typeface="Cambria"/>
                <a:sym typeface="Cambria"/>
              </a:endParaRPr>
            </a:p>
          </p:txBody>
        </p:sp>
        <p:sp>
          <p:nvSpPr>
            <p:cNvPr id="740" name="Google Shape;740;p28"/>
            <p:cNvSpPr txBox="1"/>
            <p:nvPr/>
          </p:nvSpPr>
          <p:spPr>
            <a:xfrm>
              <a:off x="9327855" y="2936665"/>
              <a:ext cx="1441745" cy="21532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399">
                  <a:solidFill>
                    <a:schemeClr val="accent2"/>
                  </a:solidFill>
                  <a:latin typeface="Cambria"/>
                  <a:ea typeface="Cambria"/>
                  <a:cs typeface="Cambria"/>
                  <a:sym typeface="Cambria"/>
                </a:rPr>
                <a:t>Budget</a:t>
              </a:r>
              <a:endParaRPr b="1" sz="1399">
                <a:solidFill>
                  <a:schemeClr val="accent2"/>
                </a:solidFill>
                <a:latin typeface="Cambria"/>
                <a:ea typeface="Cambria"/>
                <a:cs typeface="Cambria"/>
                <a:sym typeface="Cambria"/>
              </a:endParaRPr>
            </a:p>
          </p:txBody>
        </p:sp>
      </p:grpSp>
      <p:grpSp>
        <p:nvGrpSpPr>
          <p:cNvPr id="741" name="Google Shape;741;p28"/>
          <p:cNvGrpSpPr/>
          <p:nvPr/>
        </p:nvGrpSpPr>
        <p:grpSpPr>
          <a:xfrm>
            <a:off x="9321578" y="4242543"/>
            <a:ext cx="1447765" cy="812290"/>
            <a:chOff x="9306450" y="1441534"/>
            <a:chExt cx="1447845" cy="812335"/>
          </a:xfrm>
        </p:grpSpPr>
        <p:sp>
          <p:nvSpPr>
            <p:cNvPr id="742" name="Google Shape;742;p28"/>
            <p:cNvSpPr txBox="1"/>
            <p:nvPr/>
          </p:nvSpPr>
          <p:spPr>
            <a:xfrm>
              <a:off x="9306450" y="1699841"/>
              <a:ext cx="1447845" cy="55402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9D9D9D"/>
                  </a:solidFill>
                  <a:latin typeface="Cambria"/>
                  <a:ea typeface="Cambria"/>
                  <a:cs typeface="Cambria"/>
                  <a:sym typeface="Cambria"/>
                </a:rPr>
                <a:t>Always give your best never worry for results.</a:t>
              </a:r>
              <a:endParaRPr sz="1200">
                <a:solidFill>
                  <a:srgbClr val="9D9D9D"/>
                </a:solidFill>
                <a:latin typeface="Cambria"/>
                <a:ea typeface="Cambria"/>
                <a:cs typeface="Cambria"/>
                <a:sym typeface="Cambria"/>
              </a:endParaRPr>
            </a:p>
          </p:txBody>
        </p:sp>
        <p:sp>
          <p:nvSpPr>
            <p:cNvPr id="743" name="Google Shape;743;p28"/>
            <p:cNvSpPr txBox="1"/>
            <p:nvPr/>
          </p:nvSpPr>
          <p:spPr>
            <a:xfrm>
              <a:off x="9312550" y="1441534"/>
              <a:ext cx="1441745" cy="21532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399">
                  <a:solidFill>
                    <a:schemeClr val="accent3"/>
                  </a:solidFill>
                  <a:latin typeface="Cambria"/>
                  <a:ea typeface="Cambria"/>
                  <a:cs typeface="Cambria"/>
                  <a:sym typeface="Cambria"/>
                </a:rPr>
                <a:t>Buy</a:t>
              </a:r>
              <a:endParaRPr b="1" sz="1399">
                <a:solidFill>
                  <a:schemeClr val="accent3"/>
                </a:solidFill>
                <a:latin typeface="Cambria"/>
                <a:ea typeface="Cambria"/>
                <a:cs typeface="Cambria"/>
                <a:sym typeface="Cambria"/>
              </a:endParaRPr>
            </a:p>
          </p:txBody>
        </p:sp>
      </p:grpSp>
      <p:sp>
        <p:nvSpPr>
          <p:cNvPr id="744" name="Google Shape;744;p28"/>
          <p:cNvSpPr/>
          <p:nvPr/>
        </p:nvSpPr>
        <p:spPr>
          <a:xfrm flipH="1">
            <a:off x="2986060" y="2861168"/>
            <a:ext cx="580928" cy="5845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745" name="Google Shape;745;p28"/>
          <p:cNvSpPr/>
          <p:nvPr/>
        </p:nvSpPr>
        <p:spPr>
          <a:xfrm flipH="1">
            <a:off x="2986060" y="4220207"/>
            <a:ext cx="580928" cy="584575"/>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grpSp>
        <p:nvGrpSpPr>
          <p:cNvPr id="746" name="Google Shape;746;p28"/>
          <p:cNvGrpSpPr/>
          <p:nvPr/>
        </p:nvGrpSpPr>
        <p:grpSpPr>
          <a:xfrm flipH="1">
            <a:off x="1336818" y="2847052"/>
            <a:ext cx="1447765" cy="812290"/>
            <a:chOff x="9321755" y="2936665"/>
            <a:chExt cx="1447845" cy="812335"/>
          </a:xfrm>
        </p:grpSpPr>
        <p:sp>
          <p:nvSpPr>
            <p:cNvPr id="747" name="Google Shape;747;p28"/>
            <p:cNvSpPr txBox="1"/>
            <p:nvPr/>
          </p:nvSpPr>
          <p:spPr>
            <a:xfrm>
              <a:off x="9321755" y="3194972"/>
              <a:ext cx="1447845" cy="554028"/>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1200">
                  <a:solidFill>
                    <a:srgbClr val="9D9D9D"/>
                  </a:solidFill>
                  <a:latin typeface="Cambria"/>
                  <a:ea typeface="Cambria"/>
                  <a:cs typeface="Cambria"/>
                  <a:sym typeface="Cambria"/>
                </a:rPr>
                <a:t>Education is the most powerful weapon which</a:t>
              </a:r>
              <a:endParaRPr sz="1200">
                <a:solidFill>
                  <a:srgbClr val="9D9D9D"/>
                </a:solidFill>
                <a:latin typeface="Cambria"/>
                <a:ea typeface="Cambria"/>
                <a:cs typeface="Cambria"/>
                <a:sym typeface="Cambria"/>
              </a:endParaRPr>
            </a:p>
          </p:txBody>
        </p:sp>
        <p:sp>
          <p:nvSpPr>
            <p:cNvPr id="748" name="Google Shape;748;p28"/>
            <p:cNvSpPr txBox="1"/>
            <p:nvPr/>
          </p:nvSpPr>
          <p:spPr>
            <a:xfrm>
              <a:off x="9327855" y="2936665"/>
              <a:ext cx="1441745" cy="21532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US" sz="1399">
                  <a:solidFill>
                    <a:schemeClr val="accent1"/>
                  </a:solidFill>
                  <a:latin typeface="Cambria"/>
                  <a:ea typeface="Cambria"/>
                  <a:cs typeface="Cambria"/>
                  <a:sym typeface="Cambria"/>
                </a:rPr>
                <a:t>Cancel</a:t>
              </a:r>
              <a:endParaRPr b="1" sz="1399">
                <a:solidFill>
                  <a:schemeClr val="accent1"/>
                </a:solidFill>
                <a:latin typeface="Cambria"/>
                <a:ea typeface="Cambria"/>
                <a:cs typeface="Cambria"/>
                <a:sym typeface="Cambria"/>
              </a:endParaRPr>
            </a:p>
          </p:txBody>
        </p:sp>
      </p:grpSp>
      <p:grpSp>
        <p:nvGrpSpPr>
          <p:cNvPr id="749" name="Google Shape;749;p28"/>
          <p:cNvGrpSpPr/>
          <p:nvPr/>
        </p:nvGrpSpPr>
        <p:grpSpPr>
          <a:xfrm flipH="1">
            <a:off x="1336818" y="4242543"/>
            <a:ext cx="1447765" cy="812290"/>
            <a:chOff x="9306450" y="1441534"/>
            <a:chExt cx="1447845" cy="812335"/>
          </a:xfrm>
        </p:grpSpPr>
        <p:sp>
          <p:nvSpPr>
            <p:cNvPr id="750" name="Google Shape;750;p28"/>
            <p:cNvSpPr txBox="1"/>
            <p:nvPr/>
          </p:nvSpPr>
          <p:spPr>
            <a:xfrm>
              <a:off x="9306450" y="1699841"/>
              <a:ext cx="1447845" cy="554028"/>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1200">
                  <a:solidFill>
                    <a:srgbClr val="9D9D9D"/>
                  </a:solidFill>
                  <a:latin typeface="Cambria"/>
                  <a:ea typeface="Cambria"/>
                  <a:cs typeface="Cambria"/>
                  <a:sym typeface="Cambria"/>
                </a:rPr>
                <a:t>Always give your best never worry for results.</a:t>
              </a:r>
              <a:endParaRPr sz="1200">
                <a:solidFill>
                  <a:srgbClr val="9D9D9D"/>
                </a:solidFill>
                <a:latin typeface="Cambria"/>
                <a:ea typeface="Cambria"/>
                <a:cs typeface="Cambria"/>
                <a:sym typeface="Cambria"/>
              </a:endParaRPr>
            </a:p>
          </p:txBody>
        </p:sp>
        <p:sp>
          <p:nvSpPr>
            <p:cNvPr id="751" name="Google Shape;751;p28"/>
            <p:cNvSpPr txBox="1"/>
            <p:nvPr/>
          </p:nvSpPr>
          <p:spPr>
            <a:xfrm>
              <a:off x="9312550" y="1441534"/>
              <a:ext cx="1441745" cy="21532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US" sz="1399">
                  <a:solidFill>
                    <a:schemeClr val="accent4"/>
                  </a:solidFill>
                  <a:latin typeface="Cambria"/>
                  <a:ea typeface="Cambria"/>
                  <a:cs typeface="Cambria"/>
                  <a:sym typeface="Cambria"/>
                </a:rPr>
                <a:t>Calculate</a:t>
              </a:r>
              <a:endParaRPr b="1" sz="1399">
                <a:solidFill>
                  <a:schemeClr val="accent4"/>
                </a:solidFill>
                <a:latin typeface="Cambria"/>
                <a:ea typeface="Cambria"/>
                <a:cs typeface="Cambria"/>
                <a:sym typeface="Cambria"/>
              </a:endParaRPr>
            </a:p>
          </p:txBody>
        </p:sp>
      </p:grpSp>
      <p:grpSp>
        <p:nvGrpSpPr>
          <p:cNvPr id="752" name="Google Shape;752;p28"/>
          <p:cNvGrpSpPr/>
          <p:nvPr/>
        </p:nvGrpSpPr>
        <p:grpSpPr>
          <a:xfrm rot="10800000">
            <a:off x="4889636" y="1967838"/>
            <a:ext cx="2311142" cy="653097"/>
            <a:chOff x="3614557" y="3339358"/>
            <a:chExt cx="1733452" cy="489850"/>
          </a:xfrm>
        </p:grpSpPr>
        <p:sp>
          <p:nvSpPr>
            <p:cNvPr id="753" name="Google Shape;753;p28"/>
            <p:cNvSpPr/>
            <p:nvPr/>
          </p:nvSpPr>
          <p:spPr>
            <a:xfrm>
              <a:off x="3759162" y="3429736"/>
              <a:ext cx="1442434" cy="399472"/>
            </a:xfrm>
            <a:custGeom>
              <a:rect b="b" l="l" r="r" t="t"/>
              <a:pathLst>
                <a:path extrusionOk="0" h="93" w="337">
                  <a:moveTo>
                    <a:pt x="337" y="0"/>
                  </a:moveTo>
                  <a:cubicBezTo>
                    <a:pt x="319" y="53"/>
                    <a:pt x="251" y="93"/>
                    <a:pt x="168" y="93"/>
                  </a:cubicBezTo>
                  <a:cubicBezTo>
                    <a:pt x="86" y="93"/>
                    <a:pt x="18" y="53"/>
                    <a:pt x="0" y="0"/>
                  </a:cubicBezTo>
                  <a:cubicBezTo>
                    <a:pt x="28" y="0"/>
                    <a:pt x="28" y="0"/>
                    <a:pt x="28" y="0"/>
                  </a:cubicBezTo>
                  <a:cubicBezTo>
                    <a:pt x="49" y="40"/>
                    <a:pt x="104" y="68"/>
                    <a:pt x="168" y="68"/>
                  </a:cubicBezTo>
                  <a:cubicBezTo>
                    <a:pt x="233" y="68"/>
                    <a:pt x="288" y="40"/>
                    <a:pt x="309" y="0"/>
                  </a:cubicBezTo>
                  <a:lnTo>
                    <a:pt x="337" y="0"/>
                  </a:lnTo>
                  <a:close/>
                </a:path>
              </a:pathLst>
            </a:custGeom>
            <a:solidFill>
              <a:srgbClr val="58585B"/>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9D9D9D"/>
                </a:solidFill>
                <a:latin typeface="Cambria"/>
                <a:ea typeface="Cambria"/>
                <a:cs typeface="Cambria"/>
                <a:sym typeface="Cambria"/>
              </a:endParaRPr>
            </a:p>
          </p:txBody>
        </p:sp>
        <p:sp>
          <p:nvSpPr>
            <p:cNvPr id="754" name="Google Shape;754;p28"/>
            <p:cNvSpPr/>
            <p:nvPr/>
          </p:nvSpPr>
          <p:spPr>
            <a:xfrm>
              <a:off x="3614557" y="3339358"/>
              <a:ext cx="406702" cy="93993"/>
            </a:xfrm>
            <a:prstGeom prst="rect">
              <a:avLst/>
            </a:prstGeom>
            <a:solidFill>
              <a:srgbClr val="58585B"/>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9D9D9D"/>
                </a:solidFill>
                <a:latin typeface="Cambria"/>
                <a:ea typeface="Cambria"/>
                <a:cs typeface="Cambria"/>
                <a:sym typeface="Cambria"/>
              </a:endParaRPr>
            </a:p>
          </p:txBody>
        </p:sp>
        <p:sp>
          <p:nvSpPr>
            <p:cNvPr id="755" name="Google Shape;755;p28"/>
            <p:cNvSpPr/>
            <p:nvPr/>
          </p:nvSpPr>
          <p:spPr>
            <a:xfrm>
              <a:off x="4941307" y="3339358"/>
              <a:ext cx="406702" cy="93993"/>
            </a:xfrm>
            <a:prstGeom prst="rect">
              <a:avLst/>
            </a:prstGeom>
            <a:solidFill>
              <a:srgbClr val="58585B"/>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9D9D9D"/>
                </a:solidFill>
                <a:latin typeface="Cambria"/>
                <a:ea typeface="Cambria"/>
                <a:cs typeface="Cambria"/>
                <a:sym typeface="Cambria"/>
              </a:endParaRPr>
            </a:p>
          </p:txBody>
        </p:sp>
      </p:grpSp>
      <p:grpSp>
        <p:nvGrpSpPr>
          <p:cNvPr id="756" name="Google Shape;756;p28"/>
          <p:cNvGrpSpPr/>
          <p:nvPr/>
        </p:nvGrpSpPr>
        <p:grpSpPr>
          <a:xfrm>
            <a:off x="3962519" y="2614586"/>
            <a:ext cx="2082686" cy="1277195"/>
            <a:chOff x="3962400" y="2614541"/>
            <a:chExt cx="2082800" cy="1277265"/>
          </a:xfrm>
        </p:grpSpPr>
        <p:sp>
          <p:nvSpPr>
            <p:cNvPr id="757" name="Google Shape;757;p28"/>
            <p:cNvSpPr/>
            <p:nvPr/>
          </p:nvSpPr>
          <p:spPr>
            <a:xfrm>
              <a:off x="3962400" y="2614541"/>
              <a:ext cx="2082800" cy="1277265"/>
            </a:xfrm>
            <a:prstGeom prst="rect">
              <a:avLst/>
            </a:prstGeom>
            <a:solidFill>
              <a:schemeClr val="accent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758" name="Google Shape;758;p28"/>
            <p:cNvSpPr/>
            <p:nvPr/>
          </p:nvSpPr>
          <p:spPr>
            <a:xfrm>
              <a:off x="4657213" y="2946652"/>
              <a:ext cx="693173" cy="596139"/>
            </a:xfrm>
            <a:custGeom>
              <a:rect b="b" l="l" r="r" t="t"/>
              <a:pathLst>
                <a:path extrusionOk="0" h="21446" w="21332">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lt1"/>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3099">
                <a:solidFill>
                  <a:srgbClr val="9D9D9D"/>
                </a:solidFill>
                <a:latin typeface="Cambria"/>
                <a:ea typeface="Cambria"/>
                <a:cs typeface="Cambria"/>
                <a:sym typeface="Cambria"/>
              </a:endParaRPr>
            </a:p>
          </p:txBody>
        </p:sp>
      </p:grpSp>
      <p:grpSp>
        <p:nvGrpSpPr>
          <p:cNvPr id="759" name="Google Shape;759;p28"/>
          <p:cNvGrpSpPr/>
          <p:nvPr/>
        </p:nvGrpSpPr>
        <p:grpSpPr>
          <a:xfrm>
            <a:off x="6045205" y="3891780"/>
            <a:ext cx="2082686" cy="1277195"/>
            <a:chOff x="6045200" y="3891805"/>
            <a:chExt cx="2082800" cy="1277265"/>
          </a:xfrm>
        </p:grpSpPr>
        <p:sp>
          <p:nvSpPr>
            <p:cNvPr id="760" name="Google Shape;760;p28"/>
            <p:cNvSpPr/>
            <p:nvPr/>
          </p:nvSpPr>
          <p:spPr>
            <a:xfrm>
              <a:off x="6045200" y="3891805"/>
              <a:ext cx="2082800" cy="127726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761" name="Google Shape;761;p28"/>
            <p:cNvSpPr/>
            <p:nvPr/>
          </p:nvSpPr>
          <p:spPr>
            <a:xfrm>
              <a:off x="6814504" y="4234197"/>
              <a:ext cx="683576" cy="640880"/>
            </a:xfrm>
            <a:custGeom>
              <a:rect b="b" l="l" r="r" t="t"/>
              <a:pathLst>
                <a:path extrusionOk="0" h="21440" w="20993">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lt1"/>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3200">
                <a:solidFill>
                  <a:srgbClr val="9D9D9D"/>
                </a:solidFill>
                <a:latin typeface="Cambria"/>
                <a:ea typeface="Cambria"/>
                <a:cs typeface="Cambria"/>
                <a:sym typeface="Cambria"/>
              </a:endParaRPr>
            </a:p>
          </p:txBody>
        </p:sp>
      </p:grpSp>
      <p:grpSp>
        <p:nvGrpSpPr>
          <p:cNvPr id="762" name="Google Shape;762;p28"/>
          <p:cNvGrpSpPr/>
          <p:nvPr/>
        </p:nvGrpSpPr>
        <p:grpSpPr>
          <a:xfrm>
            <a:off x="3962519" y="3891781"/>
            <a:ext cx="2082686" cy="1277195"/>
            <a:chOff x="3962400" y="3891806"/>
            <a:chExt cx="2082800" cy="1277265"/>
          </a:xfrm>
        </p:grpSpPr>
        <p:sp>
          <p:nvSpPr>
            <p:cNvPr id="763" name="Google Shape;763;p28"/>
            <p:cNvSpPr/>
            <p:nvPr/>
          </p:nvSpPr>
          <p:spPr>
            <a:xfrm>
              <a:off x="3962400" y="3891806"/>
              <a:ext cx="2082800" cy="1277265"/>
            </a:xfrm>
            <a:prstGeom prst="rect">
              <a:avLst/>
            </a:prstGeom>
            <a:solidFill>
              <a:schemeClr val="accent4"/>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764" name="Google Shape;764;p28"/>
            <p:cNvSpPr/>
            <p:nvPr/>
          </p:nvSpPr>
          <p:spPr>
            <a:xfrm>
              <a:off x="4729367" y="4217569"/>
              <a:ext cx="515800" cy="648399"/>
            </a:xfrm>
            <a:custGeom>
              <a:rect b="b" l="l" r="r" t="t"/>
              <a:pathLst>
                <a:path extrusionOk="0" h="21600" w="2160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3099">
                <a:solidFill>
                  <a:srgbClr val="9D9D9D"/>
                </a:solidFill>
                <a:latin typeface="Cambria"/>
                <a:ea typeface="Cambria"/>
                <a:cs typeface="Cambria"/>
                <a:sym typeface="Cambria"/>
              </a:endParaRPr>
            </a:p>
          </p:txBody>
        </p:sp>
      </p:grpSp>
      <p:grpSp>
        <p:nvGrpSpPr>
          <p:cNvPr id="765" name="Google Shape;765;p28"/>
          <p:cNvGrpSpPr/>
          <p:nvPr/>
        </p:nvGrpSpPr>
        <p:grpSpPr>
          <a:xfrm>
            <a:off x="6045205" y="2614586"/>
            <a:ext cx="2082686" cy="1277193"/>
            <a:chOff x="6045200" y="2614541"/>
            <a:chExt cx="2082800" cy="1277264"/>
          </a:xfrm>
        </p:grpSpPr>
        <p:sp>
          <p:nvSpPr>
            <p:cNvPr id="766" name="Google Shape;766;p28"/>
            <p:cNvSpPr/>
            <p:nvPr/>
          </p:nvSpPr>
          <p:spPr>
            <a:xfrm>
              <a:off x="6045200" y="2614541"/>
              <a:ext cx="2082800" cy="1277264"/>
            </a:xfrm>
            <a:prstGeom prst="rect">
              <a:avLst/>
            </a:prstGeom>
            <a:solidFill>
              <a:schemeClr val="accen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767" name="Google Shape;767;p28"/>
            <p:cNvSpPr/>
            <p:nvPr/>
          </p:nvSpPr>
          <p:spPr>
            <a:xfrm>
              <a:off x="6695181" y="2963298"/>
              <a:ext cx="757179" cy="605719"/>
            </a:xfrm>
            <a:custGeom>
              <a:rect b="b" l="l" r="r" t="t"/>
              <a:pathLst>
                <a:path extrusionOk="0" h="21600" w="2160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lt1"/>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3200">
                <a:solidFill>
                  <a:srgbClr val="9D9D9D"/>
                </a:solidFill>
                <a:latin typeface="Cambria"/>
                <a:ea typeface="Cambria"/>
                <a:cs typeface="Cambria"/>
                <a:sym typeface="Cambri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756"/>
                                        </p:tgtEl>
                                        <p:attrNameLst>
                                          <p:attrName>style.visibility</p:attrName>
                                        </p:attrNameLst>
                                      </p:cBhvr>
                                      <p:to>
                                        <p:strVal val="visible"/>
                                      </p:to>
                                    </p:set>
                                    <p:anim calcmode="lin" valueType="num">
                                      <p:cBhvr additive="base">
                                        <p:cTn dur="500"/>
                                        <p:tgtEl>
                                          <p:spTgt spid="75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765"/>
                                        </p:tgtEl>
                                        <p:attrNameLst>
                                          <p:attrName>style.visibility</p:attrName>
                                        </p:attrNameLst>
                                      </p:cBhvr>
                                      <p:to>
                                        <p:strVal val="visible"/>
                                      </p:to>
                                    </p:set>
                                    <p:anim calcmode="lin" valueType="num">
                                      <p:cBhvr additive="base">
                                        <p:cTn dur="500"/>
                                        <p:tgtEl>
                                          <p:spTgt spid="765"/>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759"/>
                                        </p:tgtEl>
                                        <p:attrNameLst>
                                          <p:attrName>style.visibility</p:attrName>
                                        </p:attrNameLst>
                                      </p:cBhvr>
                                      <p:to>
                                        <p:strVal val="visible"/>
                                      </p:to>
                                    </p:set>
                                    <p:anim calcmode="lin" valueType="num">
                                      <p:cBhvr additive="base">
                                        <p:cTn dur="500"/>
                                        <p:tgtEl>
                                          <p:spTgt spid="759"/>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762"/>
                                        </p:tgtEl>
                                        <p:attrNameLst>
                                          <p:attrName>style.visibility</p:attrName>
                                        </p:attrNameLst>
                                      </p:cBhvr>
                                      <p:to>
                                        <p:strVal val="visible"/>
                                      </p:to>
                                    </p:set>
                                    <p:anim calcmode="lin" valueType="num">
                                      <p:cBhvr additive="base">
                                        <p:cTn dur="500"/>
                                        <p:tgtEl>
                                          <p:spTgt spid="762"/>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500"/>
                                        <p:tgtEl>
                                          <p:spTgt spid="74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500"/>
                                        <p:tgtEl>
                                          <p:spTgt spid="74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500"/>
                                        <p:tgtEl>
                                          <p:spTgt spid="7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29"/>
          <p:cNvSpPr/>
          <p:nvPr/>
        </p:nvSpPr>
        <p:spPr>
          <a:xfrm flipH="1">
            <a:off x="7594910" y="6028055"/>
            <a:ext cx="893635" cy="192303"/>
          </a:xfrm>
          <a:custGeom>
            <a:rect b="b" l="l" r="r" t="t"/>
            <a:pathLst>
              <a:path extrusionOk="0" h="5" w="23">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73" name="Google Shape;773;p29"/>
          <p:cNvSpPr/>
          <p:nvPr/>
        </p:nvSpPr>
        <p:spPr>
          <a:xfrm flipH="1">
            <a:off x="7360686" y="5630879"/>
            <a:ext cx="1362084" cy="397176"/>
          </a:xfrm>
          <a:custGeom>
            <a:rect b="b" l="l" r="r" t="t"/>
            <a:pathLst>
              <a:path extrusionOk="0" h="496975" w="2645228">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74" name="Google Shape;774;p29"/>
          <p:cNvSpPr/>
          <p:nvPr/>
        </p:nvSpPr>
        <p:spPr>
          <a:xfrm flipH="1">
            <a:off x="7737924" y="6300522"/>
            <a:ext cx="607608" cy="129743"/>
          </a:xfrm>
          <a:custGeom>
            <a:rect b="b" l="l" r="r" t="t"/>
            <a:pathLst>
              <a:path extrusionOk="0" h="288475" w="694404">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75" name="Google Shape;775;p29"/>
          <p:cNvSpPr/>
          <p:nvPr/>
        </p:nvSpPr>
        <p:spPr>
          <a:xfrm>
            <a:off x="7932423" y="4863463"/>
            <a:ext cx="177753" cy="525463"/>
          </a:xfrm>
          <a:custGeom>
            <a:rect b="b" l="l" r="r" t="t"/>
            <a:pathLst>
              <a:path extrusionOk="0" h="331" w="112">
                <a:moveTo>
                  <a:pt x="77" y="270"/>
                </a:moveTo>
                <a:lnTo>
                  <a:pt x="44" y="331"/>
                </a:lnTo>
                <a:lnTo>
                  <a:pt x="15" y="328"/>
                </a:lnTo>
                <a:lnTo>
                  <a:pt x="0" y="261"/>
                </a:lnTo>
                <a:lnTo>
                  <a:pt x="35" y="0"/>
                </a:lnTo>
                <a:lnTo>
                  <a:pt x="112" y="11"/>
                </a:lnTo>
                <a:lnTo>
                  <a:pt x="77" y="27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76" name="Google Shape;776;p29"/>
          <p:cNvSpPr/>
          <p:nvPr/>
        </p:nvSpPr>
        <p:spPr>
          <a:xfrm>
            <a:off x="7983209" y="4769800"/>
            <a:ext cx="139664" cy="161925"/>
          </a:xfrm>
          <a:custGeom>
            <a:rect b="b" l="l" r="r" t="t"/>
            <a:pathLst>
              <a:path extrusionOk="0" h="74" w="6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77" name="Google Shape;777;p29"/>
          <p:cNvSpPr/>
          <p:nvPr/>
        </p:nvSpPr>
        <p:spPr>
          <a:xfrm>
            <a:off x="7967338" y="4828538"/>
            <a:ext cx="152360" cy="147639"/>
          </a:xfrm>
          <a:custGeom>
            <a:rect b="b" l="l" r="r" t="t"/>
            <a:pathLst>
              <a:path extrusionOk="0" h="93" w="96">
                <a:moveTo>
                  <a:pt x="85" y="93"/>
                </a:moveTo>
                <a:lnTo>
                  <a:pt x="0" y="81"/>
                </a:lnTo>
                <a:lnTo>
                  <a:pt x="11" y="0"/>
                </a:lnTo>
                <a:lnTo>
                  <a:pt x="96" y="12"/>
                </a:lnTo>
                <a:lnTo>
                  <a:pt x="85" y="93"/>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78" name="Google Shape;778;p29"/>
          <p:cNvSpPr/>
          <p:nvPr/>
        </p:nvSpPr>
        <p:spPr>
          <a:xfrm>
            <a:off x="7956229" y="5369875"/>
            <a:ext cx="46027" cy="76200"/>
          </a:xfrm>
          <a:custGeom>
            <a:rect b="b" l="l" r="r" t="t"/>
            <a:pathLst>
              <a:path extrusionOk="0" h="35" w="21">
                <a:moveTo>
                  <a:pt x="0" y="5"/>
                </a:moveTo>
                <a:cubicBezTo>
                  <a:pt x="0" y="5"/>
                  <a:pt x="3" y="22"/>
                  <a:pt x="5" y="26"/>
                </a:cubicBezTo>
                <a:cubicBezTo>
                  <a:pt x="6" y="31"/>
                  <a:pt x="9" y="35"/>
                  <a:pt x="21" y="9"/>
                </a:cubicBezTo>
                <a:cubicBezTo>
                  <a:pt x="21" y="9"/>
                  <a:pt x="13" y="0"/>
                  <a:pt x="0" y="5"/>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79" name="Google Shape;779;p29"/>
          <p:cNvSpPr/>
          <p:nvPr/>
        </p:nvSpPr>
        <p:spPr>
          <a:xfrm>
            <a:off x="8116526" y="4861875"/>
            <a:ext cx="176167" cy="525463"/>
          </a:xfrm>
          <a:custGeom>
            <a:rect b="b" l="l" r="r" t="t"/>
            <a:pathLst>
              <a:path extrusionOk="0" h="331" w="111">
                <a:moveTo>
                  <a:pt x="75" y="269"/>
                </a:moveTo>
                <a:lnTo>
                  <a:pt x="44" y="331"/>
                </a:lnTo>
                <a:lnTo>
                  <a:pt x="15" y="326"/>
                </a:lnTo>
                <a:lnTo>
                  <a:pt x="0" y="259"/>
                </a:lnTo>
                <a:lnTo>
                  <a:pt x="34" y="0"/>
                </a:lnTo>
                <a:lnTo>
                  <a:pt x="111" y="9"/>
                </a:lnTo>
                <a:lnTo>
                  <a:pt x="75" y="269"/>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80" name="Google Shape;780;p29"/>
          <p:cNvSpPr/>
          <p:nvPr/>
        </p:nvSpPr>
        <p:spPr>
          <a:xfrm>
            <a:off x="8165725" y="4765038"/>
            <a:ext cx="139664" cy="161925"/>
          </a:xfrm>
          <a:custGeom>
            <a:rect b="b" l="l" r="r" t="t"/>
            <a:pathLst>
              <a:path extrusionOk="0" h="74" w="6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81" name="Google Shape;781;p29"/>
          <p:cNvSpPr/>
          <p:nvPr/>
        </p:nvSpPr>
        <p:spPr>
          <a:xfrm>
            <a:off x="8151441" y="4826949"/>
            <a:ext cx="152360" cy="146051"/>
          </a:xfrm>
          <a:custGeom>
            <a:rect b="b" l="l" r="r" t="t"/>
            <a:pathLst>
              <a:path extrusionOk="0" h="92" w="96">
                <a:moveTo>
                  <a:pt x="85" y="92"/>
                </a:moveTo>
                <a:lnTo>
                  <a:pt x="0" y="81"/>
                </a:lnTo>
                <a:lnTo>
                  <a:pt x="11" y="0"/>
                </a:lnTo>
                <a:lnTo>
                  <a:pt x="96" y="11"/>
                </a:lnTo>
                <a:lnTo>
                  <a:pt x="85" y="92"/>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82" name="Google Shape;782;p29"/>
          <p:cNvSpPr/>
          <p:nvPr/>
        </p:nvSpPr>
        <p:spPr>
          <a:xfrm>
            <a:off x="8140332" y="5365112"/>
            <a:ext cx="46027" cy="76200"/>
          </a:xfrm>
          <a:custGeom>
            <a:rect b="b" l="l" r="r" t="t"/>
            <a:pathLst>
              <a:path extrusionOk="0" h="35" w="21">
                <a:moveTo>
                  <a:pt x="0" y="6"/>
                </a:moveTo>
                <a:cubicBezTo>
                  <a:pt x="0" y="6"/>
                  <a:pt x="3" y="22"/>
                  <a:pt x="5" y="27"/>
                </a:cubicBezTo>
                <a:cubicBezTo>
                  <a:pt x="6" y="31"/>
                  <a:pt x="9" y="35"/>
                  <a:pt x="21" y="10"/>
                </a:cubicBezTo>
                <a:cubicBezTo>
                  <a:pt x="21" y="10"/>
                  <a:pt x="13" y="0"/>
                  <a:pt x="0" y="6"/>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83" name="Google Shape;783;p29"/>
          <p:cNvSpPr/>
          <p:nvPr/>
        </p:nvSpPr>
        <p:spPr>
          <a:xfrm>
            <a:off x="8276821" y="4865050"/>
            <a:ext cx="41264" cy="266700"/>
          </a:xfrm>
          <a:custGeom>
            <a:rect b="b" l="l" r="r" t="t"/>
            <a:pathLst>
              <a:path extrusionOk="0" h="122" w="19">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grpSp>
        <p:nvGrpSpPr>
          <p:cNvPr id="784" name="Google Shape;784;p29"/>
          <p:cNvGrpSpPr/>
          <p:nvPr/>
        </p:nvGrpSpPr>
        <p:grpSpPr>
          <a:xfrm>
            <a:off x="7042068" y="4742418"/>
            <a:ext cx="817351" cy="620713"/>
            <a:chOff x="7170738" y="4168775"/>
            <a:chExt cx="817563" cy="620713"/>
          </a:xfrm>
        </p:grpSpPr>
        <p:sp>
          <p:nvSpPr>
            <p:cNvPr id="785" name="Google Shape;785;p29"/>
            <p:cNvSpPr/>
            <p:nvPr/>
          </p:nvSpPr>
          <p:spPr>
            <a:xfrm>
              <a:off x="7170738" y="4168775"/>
              <a:ext cx="785813" cy="354013"/>
            </a:xfrm>
            <a:custGeom>
              <a:rect b="b" l="l" r="r" t="t"/>
              <a:pathLst>
                <a:path extrusionOk="0" h="223" w="495">
                  <a:moveTo>
                    <a:pt x="246" y="223"/>
                  </a:moveTo>
                  <a:lnTo>
                    <a:pt x="0" y="111"/>
                  </a:lnTo>
                  <a:lnTo>
                    <a:pt x="252" y="0"/>
                  </a:lnTo>
                  <a:lnTo>
                    <a:pt x="495" y="109"/>
                  </a:lnTo>
                  <a:lnTo>
                    <a:pt x="246" y="223"/>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86" name="Google Shape;786;p29"/>
            <p:cNvSpPr/>
            <p:nvPr/>
          </p:nvSpPr>
          <p:spPr>
            <a:xfrm>
              <a:off x="7924800" y="4335463"/>
              <a:ext cx="23813" cy="257175"/>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87" name="Google Shape;787;p29"/>
            <p:cNvSpPr/>
            <p:nvPr/>
          </p:nvSpPr>
          <p:spPr>
            <a:xfrm>
              <a:off x="7897813" y="4564063"/>
              <a:ext cx="76200" cy="77788"/>
            </a:xfrm>
            <a:prstGeom prst="ellipse">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88" name="Google Shape;788;p29"/>
            <p:cNvSpPr/>
            <p:nvPr/>
          </p:nvSpPr>
          <p:spPr>
            <a:xfrm>
              <a:off x="7888288" y="4605338"/>
              <a:ext cx="55563" cy="171450"/>
            </a:xfrm>
            <a:custGeom>
              <a:rect b="b" l="l" r="r" t="t"/>
              <a:pathLst>
                <a:path extrusionOk="0" h="79" w="26">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89" name="Google Shape;789;p29"/>
            <p:cNvSpPr/>
            <p:nvPr/>
          </p:nvSpPr>
          <p:spPr>
            <a:xfrm>
              <a:off x="7932738" y="4605338"/>
              <a:ext cx="55563" cy="171450"/>
            </a:xfrm>
            <a:custGeom>
              <a:rect b="b" l="l" r="r" t="t"/>
              <a:pathLst>
                <a:path extrusionOk="0" h="79" w="25">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90" name="Google Shape;790;p29"/>
            <p:cNvSpPr/>
            <p:nvPr/>
          </p:nvSpPr>
          <p:spPr>
            <a:xfrm>
              <a:off x="7327900" y="4449763"/>
              <a:ext cx="455613" cy="339725"/>
            </a:xfrm>
            <a:custGeom>
              <a:rect b="b" l="l" r="r" t="t"/>
              <a:pathLst>
                <a:path extrusionOk="0" h="156" w="209">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grpSp>
      <p:sp>
        <p:nvSpPr>
          <p:cNvPr id="791" name="Google Shape;791;p29"/>
          <p:cNvSpPr/>
          <p:nvPr/>
        </p:nvSpPr>
        <p:spPr>
          <a:xfrm>
            <a:off x="6377079" y="2623499"/>
            <a:ext cx="477713" cy="503239"/>
          </a:xfrm>
          <a:custGeom>
            <a:rect b="b" l="l" r="r" t="t"/>
            <a:pathLst>
              <a:path extrusionOk="0" h="231" w="219">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92" name="Google Shape;792;p29"/>
          <p:cNvSpPr/>
          <p:nvPr/>
        </p:nvSpPr>
        <p:spPr>
          <a:xfrm>
            <a:off x="9425872" y="2506024"/>
            <a:ext cx="141251" cy="141288"/>
          </a:xfrm>
          <a:prstGeom prst="ellipse">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93" name="Google Shape;793;p29"/>
          <p:cNvSpPr/>
          <p:nvPr/>
        </p:nvSpPr>
        <p:spPr>
          <a:xfrm>
            <a:off x="9476658" y="2610799"/>
            <a:ext cx="222192" cy="463551"/>
          </a:xfrm>
          <a:custGeom>
            <a:rect b="b" l="l" r="r" t="t"/>
            <a:pathLst>
              <a:path extrusionOk="0" h="213" w="102">
                <a:moveTo>
                  <a:pt x="0" y="6"/>
                </a:moveTo>
                <a:cubicBezTo>
                  <a:pt x="0" y="7"/>
                  <a:pt x="68" y="184"/>
                  <a:pt x="68" y="184"/>
                </a:cubicBezTo>
                <a:cubicBezTo>
                  <a:pt x="68" y="184"/>
                  <a:pt x="96" y="213"/>
                  <a:pt x="99" y="213"/>
                </a:cubicBezTo>
                <a:cubicBezTo>
                  <a:pt x="102" y="213"/>
                  <a:pt x="23" y="0"/>
                  <a:pt x="23" y="0"/>
                </a:cubicBezTo>
                <a:lnTo>
                  <a:pt x="0" y="6"/>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94" name="Google Shape;794;p29"/>
          <p:cNvSpPr/>
          <p:nvPr/>
        </p:nvSpPr>
        <p:spPr>
          <a:xfrm>
            <a:off x="9281447" y="2610799"/>
            <a:ext cx="238063" cy="457200"/>
          </a:xfrm>
          <a:custGeom>
            <a:rect b="b" l="l" r="r" t="t"/>
            <a:pathLst>
              <a:path extrusionOk="0" h="288" w="150">
                <a:moveTo>
                  <a:pt x="149" y="14"/>
                </a:moveTo>
                <a:lnTo>
                  <a:pt x="40" y="248"/>
                </a:lnTo>
                <a:lnTo>
                  <a:pt x="0" y="288"/>
                </a:lnTo>
                <a:lnTo>
                  <a:pt x="11" y="233"/>
                </a:lnTo>
                <a:lnTo>
                  <a:pt x="117" y="0"/>
                </a:lnTo>
                <a:lnTo>
                  <a:pt x="150" y="11"/>
                </a:lnTo>
                <a:lnTo>
                  <a:pt x="149" y="14"/>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95" name="Google Shape;795;p29"/>
          <p:cNvSpPr/>
          <p:nvPr/>
        </p:nvSpPr>
        <p:spPr>
          <a:xfrm>
            <a:off x="9489357" y="2455226"/>
            <a:ext cx="25393" cy="79375"/>
          </a:xfrm>
          <a:custGeom>
            <a:rect b="b" l="l" r="r" t="t"/>
            <a:pathLst>
              <a:path extrusionOk="0" h="36" w="12">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96" name="Google Shape;796;p29"/>
          <p:cNvSpPr/>
          <p:nvPr/>
        </p:nvSpPr>
        <p:spPr>
          <a:xfrm>
            <a:off x="8353002" y="2113912"/>
            <a:ext cx="225367" cy="609600"/>
          </a:xfrm>
          <a:custGeom>
            <a:rect b="b" l="l" r="r" t="t"/>
            <a:pathLst>
              <a:path extrusionOk="0" h="280" w="103">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97" name="Google Shape;797;p29"/>
          <p:cNvSpPr/>
          <p:nvPr/>
        </p:nvSpPr>
        <p:spPr>
          <a:xfrm>
            <a:off x="8159376" y="2305999"/>
            <a:ext cx="611029" cy="223839"/>
          </a:xfrm>
          <a:custGeom>
            <a:rect b="b" l="l" r="r" t="t"/>
            <a:pathLst>
              <a:path extrusionOk="0" h="103" w="280">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98" name="Google Shape;798;p29"/>
          <p:cNvSpPr/>
          <p:nvPr/>
        </p:nvSpPr>
        <p:spPr>
          <a:xfrm>
            <a:off x="8205403" y="2167888"/>
            <a:ext cx="518977" cy="498475"/>
          </a:xfrm>
          <a:custGeom>
            <a:rect b="b" l="l" r="r" t="t"/>
            <a:pathLst>
              <a:path extrusionOk="0" h="229" w="238">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799" name="Google Shape;799;p29"/>
          <p:cNvSpPr/>
          <p:nvPr/>
        </p:nvSpPr>
        <p:spPr>
          <a:xfrm>
            <a:off x="8205403" y="2167888"/>
            <a:ext cx="518977" cy="498475"/>
          </a:xfrm>
          <a:custGeom>
            <a:rect b="b" l="l" r="r" t="t"/>
            <a:pathLst>
              <a:path extrusionOk="0" h="229" w="238">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00" name="Google Shape;800;p29"/>
          <p:cNvSpPr/>
          <p:nvPr/>
        </p:nvSpPr>
        <p:spPr>
          <a:xfrm>
            <a:off x="8419660" y="2371089"/>
            <a:ext cx="93639" cy="93663"/>
          </a:xfrm>
          <a:prstGeom prst="ellipse">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01" name="Google Shape;801;p29"/>
          <p:cNvSpPr/>
          <p:nvPr/>
        </p:nvSpPr>
        <p:spPr>
          <a:xfrm>
            <a:off x="9138610" y="1940875"/>
            <a:ext cx="257108" cy="487363"/>
          </a:xfrm>
          <a:custGeom>
            <a:rect b="b" l="l" r="r" t="t"/>
            <a:pathLst>
              <a:path extrusionOk="0" h="307" w="162">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02" name="Google Shape;802;p29"/>
          <p:cNvSpPr/>
          <p:nvPr/>
        </p:nvSpPr>
        <p:spPr>
          <a:xfrm>
            <a:off x="9010056" y="1939289"/>
            <a:ext cx="65071" cy="474663"/>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03" name="Google Shape;803;p29"/>
          <p:cNvSpPr/>
          <p:nvPr/>
        </p:nvSpPr>
        <p:spPr>
          <a:xfrm>
            <a:off x="6902404" y="4330063"/>
            <a:ext cx="561829" cy="411163"/>
          </a:xfrm>
          <a:custGeom>
            <a:rect b="b" l="l" r="r" t="t"/>
            <a:pathLst>
              <a:path extrusionOk="0" h="189" w="258">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grpSp>
        <p:nvGrpSpPr>
          <p:cNvPr id="804" name="Google Shape;804;p29"/>
          <p:cNvGrpSpPr/>
          <p:nvPr/>
        </p:nvGrpSpPr>
        <p:grpSpPr>
          <a:xfrm>
            <a:off x="8481555" y="4741224"/>
            <a:ext cx="507869" cy="654051"/>
            <a:chOff x="8610600" y="4127500"/>
            <a:chExt cx="508001" cy="654050"/>
          </a:xfrm>
        </p:grpSpPr>
        <p:sp>
          <p:nvSpPr>
            <p:cNvPr id="805" name="Google Shape;805;p29"/>
            <p:cNvSpPr/>
            <p:nvPr/>
          </p:nvSpPr>
          <p:spPr>
            <a:xfrm>
              <a:off x="8618538" y="4127500"/>
              <a:ext cx="500063" cy="503238"/>
            </a:xfrm>
            <a:custGeom>
              <a:rect b="b" l="l" r="r" t="t"/>
              <a:pathLst>
                <a:path extrusionOk="0"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06" name="Google Shape;806;p29"/>
            <p:cNvSpPr/>
            <p:nvPr/>
          </p:nvSpPr>
          <p:spPr>
            <a:xfrm>
              <a:off x="8621713" y="4137025"/>
              <a:ext cx="442913" cy="441325"/>
            </a:xfrm>
            <a:custGeom>
              <a:rect b="b" l="l" r="r" t="t"/>
              <a:pathLst>
                <a:path extrusionOk="0"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07" name="Google Shape;807;p29"/>
            <p:cNvSpPr/>
            <p:nvPr/>
          </p:nvSpPr>
          <p:spPr>
            <a:xfrm>
              <a:off x="8610600" y="4144963"/>
              <a:ext cx="496888" cy="433388"/>
            </a:xfrm>
            <a:custGeom>
              <a:rect b="b" l="l" r="r" t="t"/>
              <a:pathLst>
                <a:path extrusionOk="0"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08" name="Google Shape;808;p29"/>
            <p:cNvSpPr/>
            <p:nvPr/>
          </p:nvSpPr>
          <p:spPr>
            <a:xfrm>
              <a:off x="8729663" y="4613275"/>
              <a:ext cx="141288" cy="168275"/>
            </a:xfrm>
            <a:custGeom>
              <a:rect b="b" l="l" r="r" t="t"/>
              <a:pathLst>
                <a:path extrusionOk="0" h="77" w="65">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09" name="Google Shape;809;p29"/>
            <p:cNvSpPr/>
            <p:nvPr/>
          </p:nvSpPr>
          <p:spPr>
            <a:xfrm>
              <a:off x="8855075" y="4613275"/>
              <a:ext cx="134938" cy="168275"/>
            </a:xfrm>
            <a:custGeom>
              <a:rect b="b" l="l" r="r" t="t"/>
              <a:pathLst>
                <a:path extrusionOk="0" h="77" w="62">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10" name="Google Shape;810;p29"/>
            <p:cNvSpPr/>
            <p:nvPr/>
          </p:nvSpPr>
          <p:spPr>
            <a:xfrm>
              <a:off x="8618538" y="4127500"/>
              <a:ext cx="500063" cy="503238"/>
            </a:xfrm>
            <a:custGeom>
              <a:rect b="b" l="l" r="r" t="t"/>
              <a:pathLst>
                <a:path extrusionOk="0"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11" name="Google Shape;811;p29"/>
            <p:cNvSpPr/>
            <p:nvPr/>
          </p:nvSpPr>
          <p:spPr>
            <a:xfrm>
              <a:off x="8621713" y="4137025"/>
              <a:ext cx="442913" cy="441325"/>
            </a:xfrm>
            <a:custGeom>
              <a:rect b="b" l="l" r="r" t="t"/>
              <a:pathLst>
                <a:path extrusionOk="0"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12" name="Google Shape;812;p29"/>
            <p:cNvSpPr/>
            <p:nvPr/>
          </p:nvSpPr>
          <p:spPr>
            <a:xfrm>
              <a:off x="8610600" y="4144963"/>
              <a:ext cx="496888" cy="433388"/>
            </a:xfrm>
            <a:custGeom>
              <a:rect b="b" l="l" r="r" t="t"/>
              <a:pathLst>
                <a:path extrusionOk="0"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grpSp>
      <p:sp>
        <p:nvSpPr>
          <p:cNvPr id="813" name="Google Shape;813;p29"/>
          <p:cNvSpPr/>
          <p:nvPr/>
        </p:nvSpPr>
        <p:spPr>
          <a:xfrm>
            <a:off x="8902134" y="4080824"/>
            <a:ext cx="428513" cy="390525"/>
          </a:xfrm>
          <a:custGeom>
            <a:rect b="b" l="l" r="r" t="t"/>
            <a:pathLst>
              <a:path extrusionOk="0" h="179" w="196">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14" name="Google Shape;814;p29"/>
          <p:cNvSpPr/>
          <p:nvPr/>
        </p:nvSpPr>
        <p:spPr>
          <a:xfrm>
            <a:off x="9013230" y="4441187"/>
            <a:ext cx="92051" cy="198439"/>
          </a:xfrm>
          <a:custGeom>
            <a:rect b="b" l="l" r="r" t="t"/>
            <a:pathLst>
              <a:path extrusionOk="0" h="125" w="58">
                <a:moveTo>
                  <a:pt x="33" y="125"/>
                </a:moveTo>
                <a:lnTo>
                  <a:pt x="0" y="118"/>
                </a:lnTo>
                <a:lnTo>
                  <a:pt x="25" y="0"/>
                </a:lnTo>
                <a:lnTo>
                  <a:pt x="58" y="7"/>
                </a:lnTo>
                <a:lnTo>
                  <a:pt x="33" y="125"/>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15" name="Google Shape;815;p29"/>
          <p:cNvSpPr/>
          <p:nvPr/>
        </p:nvSpPr>
        <p:spPr>
          <a:xfrm>
            <a:off x="8975140" y="4501512"/>
            <a:ext cx="130141" cy="268288"/>
          </a:xfrm>
          <a:custGeom>
            <a:rect b="b" l="l" r="r" t="t"/>
            <a:pathLst>
              <a:path extrusionOk="0" h="123" w="60">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16" name="Google Shape;816;p29"/>
          <p:cNvSpPr/>
          <p:nvPr/>
        </p:nvSpPr>
        <p:spPr>
          <a:xfrm>
            <a:off x="7786412" y="1496376"/>
            <a:ext cx="523739" cy="479425"/>
          </a:xfrm>
          <a:custGeom>
            <a:rect b="b" l="l" r="r" t="t"/>
            <a:pathLst>
              <a:path extrusionOk="0" h="220" w="24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17" name="Google Shape;817;p29"/>
          <p:cNvSpPr/>
          <p:nvPr/>
        </p:nvSpPr>
        <p:spPr>
          <a:xfrm>
            <a:off x="7630877" y="4157025"/>
            <a:ext cx="638009" cy="528639"/>
          </a:xfrm>
          <a:custGeom>
            <a:rect b="b" l="l" r="r" t="t"/>
            <a:pathLst>
              <a:path extrusionOk="0" h="242" w="293">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18" name="Google Shape;818;p29"/>
          <p:cNvSpPr/>
          <p:nvPr/>
        </p:nvSpPr>
        <p:spPr>
          <a:xfrm>
            <a:off x="8759295" y="3104513"/>
            <a:ext cx="818937" cy="955675"/>
          </a:xfrm>
          <a:custGeom>
            <a:rect b="b" l="l" r="r" t="t"/>
            <a:pathLst>
              <a:path extrusionOk="0" h="438" w="376">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19" name="Google Shape;819;p29"/>
          <p:cNvSpPr/>
          <p:nvPr/>
        </p:nvSpPr>
        <p:spPr>
          <a:xfrm>
            <a:off x="9379847" y="3383912"/>
            <a:ext cx="353921" cy="695325"/>
          </a:xfrm>
          <a:custGeom>
            <a:rect b="b" l="l" r="r" t="t"/>
            <a:pathLst>
              <a:path extrusionOk="0" h="319" w="162">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20" name="Google Shape;820;p29"/>
          <p:cNvSpPr/>
          <p:nvPr/>
        </p:nvSpPr>
        <p:spPr>
          <a:xfrm>
            <a:off x="8145094" y="3472813"/>
            <a:ext cx="579287" cy="579439"/>
          </a:xfrm>
          <a:custGeom>
            <a:rect b="b" l="l" r="r" t="t"/>
            <a:pathLst>
              <a:path extrusionOk="0" h="266" w="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21" name="Google Shape;821;p29"/>
          <p:cNvSpPr/>
          <p:nvPr/>
        </p:nvSpPr>
        <p:spPr>
          <a:xfrm>
            <a:off x="8251429" y="3656963"/>
            <a:ext cx="288849" cy="152400"/>
          </a:xfrm>
          <a:custGeom>
            <a:rect b="b" l="l" r="r" t="t"/>
            <a:pathLst>
              <a:path extrusionOk="0" h="70" w="133">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grpSp>
        <p:nvGrpSpPr>
          <p:cNvPr id="822" name="Google Shape;822;p29"/>
          <p:cNvGrpSpPr/>
          <p:nvPr/>
        </p:nvGrpSpPr>
        <p:grpSpPr>
          <a:xfrm>
            <a:off x="8376808" y="4218937"/>
            <a:ext cx="453907" cy="431800"/>
            <a:chOff x="8505825" y="3605213"/>
            <a:chExt cx="454025" cy="431800"/>
          </a:xfrm>
        </p:grpSpPr>
        <p:sp>
          <p:nvSpPr>
            <p:cNvPr id="823" name="Google Shape;823;p29"/>
            <p:cNvSpPr/>
            <p:nvPr/>
          </p:nvSpPr>
          <p:spPr>
            <a:xfrm>
              <a:off x="8505825" y="3694113"/>
              <a:ext cx="454025" cy="342900"/>
            </a:xfrm>
            <a:custGeom>
              <a:rect b="b" l="l" r="r" t="t"/>
              <a:pathLst>
                <a:path extrusionOk="0" h="157" w="208">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24" name="Google Shape;824;p29"/>
            <p:cNvSpPr/>
            <p:nvPr/>
          </p:nvSpPr>
          <p:spPr>
            <a:xfrm>
              <a:off x="8709025" y="3605213"/>
              <a:ext cx="123825" cy="157163"/>
            </a:xfrm>
            <a:custGeom>
              <a:rect b="b" l="l" r="r" t="t"/>
              <a:pathLst>
                <a:path extrusionOk="0" h="72" w="57">
                  <a:moveTo>
                    <a:pt x="12" y="72"/>
                  </a:moveTo>
                  <a:cubicBezTo>
                    <a:pt x="0" y="48"/>
                    <a:pt x="7" y="20"/>
                    <a:pt x="27" y="0"/>
                  </a:cubicBezTo>
                  <a:cubicBezTo>
                    <a:pt x="57" y="6"/>
                    <a:pt x="57" y="6"/>
                    <a:pt x="57" y="6"/>
                  </a:cubicBezTo>
                  <a:cubicBezTo>
                    <a:pt x="29" y="21"/>
                    <a:pt x="12" y="37"/>
                    <a:pt x="12" y="72"/>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grpSp>
      <p:sp>
        <p:nvSpPr>
          <p:cNvPr id="825" name="Google Shape;825;p29"/>
          <p:cNvSpPr/>
          <p:nvPr/>
        </p:nvSpPr>
        <p:spPr>
          <a:xfrm>
            <a:off x="6976997" y="1648773"/>
            <a:ext cx="679273" cy="552451"/>
          </a:xfrm>
          <a:custGeom>
            <a:rect b="b" l="l" r="r" t="t"/>
            <a:pathLst>
              <a:path extrusionOk="0" h="253" w="312">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26" name="Google Shape;826;p29"/>
          <p:cNvSpPr/>
          <p:nvPr/>
        </p:nvSpPr>
        <p:spPr>
          <a:xfrm>
            <a:off x="7492802" y="1618614"/>
            <a:ext cx="187276" cy="257175"/>
          </a:xfrm>
          <a:custGeom>
            <a:rect b="b" l="l" r="r" t="t"/>
            <a:pathLst>
              <a:path extrusionOk="0" h="118" w="86">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27" name="Google Shape;827;p29"/>
          <p:cNvSpPr/>
          <p:nvPr/>
        </p:nvSpPr>
        <p:spPr>
          <a:xfrm>
            <a:off x="7065873" y="1794825"/>
            <a:ext cx="514216" cy="336551"/>
          </a:xfrm>
          <a:custGeom>
            <a:rect b="b" l="l" r="r" t="t"/>
            <a:pathLst>
              <a:path extrusionOk="0" h="154" w="236">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28" name="Google Shape;828;p29"/>
          <p:cNvSpPr/>
          <p:nvPr/>
        </p:nvSpPr>
        <p:spPr>
          <a:xfrm>
            <a:off x="6646883" y="2090099"/>
            <a:ext cx="296785" cy="520700"/>
          </a:xfrm>
          <a:custGeom>
            <a:rect b="b" l="l" r="r" t="t"/>
            <a:pathLst>
              <a:path extrusionOk="0" h="239" w="136">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29" name="Google Shape;829;p29"/>
          <p:cNvSpPr/>
          <p:nvPr/>
        </p:nvSpPr>
        <p:spPr>
          <a:xfrm>
            <a:off x="6377078" y="3180713"/>
            <a:ext cx="555480" cy="604839"/>
          </a:xfrm>
          <a:custGeom>
            <a:rect b="b" l="l" r="r" t="t"/>
            <a:pathLst>
              <a:path extrusionOk="0" h="277" w="255">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30" name="Google Shape;830;p29"/>
          <p:cNvSpPr/>
          <p:nvPr/>
        </p:nvSpPr>
        <p:spPr>
          <a:xfrm>
            <a:off x="8426008" y="1617025"/>
            <a:ext cx="528500" cy="519113"/>
          </a:xfrm>
          <a:custGeom>
            <a:rect b="b" l="l" r="r" t="t"/>
            <a:pathLst>
              <a:path extrusionOk="0" h="238" w="243">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31" name="Google Shape;831;p29"/>
          <p:cNvSpPr/>
          <p:nvPr/>
        </p:nvSpPr>
        <p:spPr>
          <a:xfrm>
            <a:off x="6559085" y="3782649"/>
            <a:ext cx="514216" cy="520700"/>
          </a:xfrm>
          <a:custGeom>
            <a:rect b="b" l="l" r="r" t="t"/>
            <a:pathLst>
              <a:path extrusionOk="0" h="239" w="236">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32" name="Google Shape;832;p29"/>
          <p:cNvSpPr/>
          <p:nvPr/>
        </p:nvSpPr>
        <p:spPr>
          <a:xfrm>
            <a:off x="8554562" y="3288662"/>
            <a:ext cx="626900" cy="31751"/>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33" name="Google Shape;833;p29"/>
          <p:cNvSpPr/>
          <p:nvPr/>
        </p:nvSpPr>
        <p:spPr>
          <a:xfrm>
            <a:off x="8579955" y="3225162"/>
            <a:ext cx="576113" cy="31751"/>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34" name="Google Shape;834;p29"/>
          <p:cNvSpPr/>
          <p:nvPr/>
        </p:nvSpPr>
        <p:spPr>
          <a:xfrm>
            <a:off x="8806908" y="3160074"/>
            <a:ext cx="122207" cy="31751"/>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35" name="Google Shape;835;p29"/>
          <p:cNvSpPr/>
          <p:nvPr/>
        </p:nvSpPr>
        <p:spPr>
          <a:xfrm>
            <a:off x="8829126" y="2926712"/>
            <a:ext cx="77768" cy="254000"/>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36" name="Google Shape;836;p29"/>
          <p:cNvSpPr/>
          <p:nvPr/>
        </p:nvSpPr>
        <p:spPr>
          <a:xfrm>
            <a:off x="8806908" y="2914013"/>
            <a:ext cx="122207" cy="31751"/>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37" name="Google Shape;837;p29"/>
          <p:cNvSpPr/>
          <p:nvPr/>
        </p:nvSpPr>
        <p:spPr>
          <a:xfrm>
            <a:off x="8992597" y="3160074"/>
            <a:ext cx="119032" cy="31751"/>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38" name="Google Shape;838;p29"/>
          <p:cNvSpPr/>
          <p:nvPr/>
        </p:nvSpPr>
        <p:spPr>
          <a:xfrm>
            <a:off x="9013230" y="2926712"/>
            <a:ext cx="76180" cy="254000"/>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39" name="Google Shape;839;p29"/>
          <p:cNvSpPr/>
          <p:nvPr/>
        </p:nvSpPr>
        <p:spPr>
          <a:xfrm>
            <a:off x="8992597" y="2914013"/>
            <a:ext cx="119032" cy="31751"/>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40" name="Google Shape;840;p29"/>
          <p:cNvSpPr/>
          <p:nvPr/>
        </p:nvSpPr>
        <p:spPr>
          <a:xfrm>
            <a:off x="8624392" y="3160074"/>
            <a:ext cx="122207" cy="31751"/>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41" name="Google Shape;841;p29"/>
          <p:cNvSpPr/>
          <p:nvPr/>
        </p:nvSpPr>
        <p:spPr>
          <a:xfrm>
            <a:off x="8645025" y="2926712"/>
            <a:ext cx="79355" cy="254000"/>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42" name="Google Shape;842;p29"/>
          <p:cNvSpPr/>
          <p:nvPr/>
        </p:nvSpPr>
        <p:spPr>
          <a:xfrm>
            <a:off x="8624392" y="2914013"/>
            <a:ext cx="122207" cy="31751"/>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43" name="Google Shape;843;p29"/>
          <p:cNvSpPr/>
          <p:nvPr/>
        </p:nvSpPr>
        <p:spPr>
          <a:xfrm>
            <a:off x="8579955" y="2844162"/>
            <a:ext cx="576113" cy="31751"/>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44" name="Google Shape;844;p29"/>
          <p:cNvSpPr/>
          <p:nvPr/>
        </p:nvSpPr>
        <p:spPr>
          <a:xfrm>
            <a:off x="8579955" y="2660013"/>
            <a:ext cx="576113" cy="184151"/>
          </a:xfrm>
          <a:custGeom>
            <a:rect b="b" l="l" r="r" t="t"/>
            <a:pathLst>
              <a:path extrusionOk="0" h="116" w="363">
                <a:moveTo>
                  <a:pt x="181" y="0"/>
                </a:moveTo>
                <a:lnTo>
                  <a:pt x="363" y="116"/>
                </a:lnTo>
                <a:lnTo>
                  <a:pt x="0" y="116"/>
                </a:lnTo>
                <a:lnTo>
                  <a:pt x="181" y="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45" name="Google Shape;845;p29"/>
          <p:cNvSpPr/>
          <p:nvPr/>
        </p:nvSpPr>
        <p:spPr>
          <a:xfrm>
            <a:off x="6996042" y="2826699"/>
            <a:ext cx="799892" cy="522288"/>
          </a:xfrm>
          <a:custGeom>
            <a:rect b="b" l="l" r="r" t="t"/>
            <a:pathLst>
              <a:path extrusionOk="0" h="240" w="367">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46" name="Google Shape;846;p29"/>
          <p:cNvSpPr/>
          <p:nvPr/>
        </p:nvSpPr>
        <p:spPr>
          <a:xfrm>
            <a:off x="8760883" y="3399789"/>
            <a:ext cx="187276" cy="327025"/>
          </a:xfrm>
          <a:custGeom>
            <a:rect b="b" l="l" r="r" t="t"/>
            <a:pathLst>
              <a:path extrusionOk="0" h="150" w="86">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47" name="Google Shape;847;p29"/>
          <p:cNvSpPr/>
          <p:nvPr/>
        </p:nvSpPr>
        <p:spPr>
          <a:xfrm>
            <a:off x="7126183" y="2279014"/>
            <a:ext cx="376140" cy="460375"/>
          </a:xfrm>
          <a:custGeom>
            <a:rect b="b" l="l" r="r" t="t"/>
            <a:pathLst>
              <a:path extrusionOk="0" h="211" w="172">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48" name="Google Shape;848;p29"/>
          <p:cNvSpPr/>
          <p:nvPr/>
        </p:nvSpPr>
        <p:spPr>
          <a:xfrm>
            <a:off x="7849895" y="2763199"/>
            <a:ext cx="569764" cy="571500"/>
          </a:xfrm>
          <a:custGeom>
            <a:rect b="b" l="l" r="r" t="t"/>
            <a:pathLst>
              <a:path extrusionOk="0" h="262" w="261">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49" name="Google Shape;849;p29"/>
          <p:cNvSpPr/>
          <p:nvPr/>
        </p:nvSpPr>
        <p:spPr>
          <a:xfrm>
            <a:off x="7281717" y="3499800"/>
            <a:ext cx="642771" cy="487363"/>
          </a:xfrm>
          <a:custGeom>
            <a:rect b="b" l="l" r="r" t="t"/>
            <a:pathLst>
              <a:path extrusionOk="0" h="224" w="295">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50" name="Google Shape;850;p29"/>
          <p:cNvSpPr/>
          <p:nvPr/>
        </p:nvSpPr>
        <p:spPr>
          <a:xfrm>
            <a:off x="7562633" y="2785424"/>
            <a:ext cx="214257" cy="160339"/>
          </a:xfrm>
          <a:custGeom>
            <a:rect b="b" l="l" r="r" t="t"/>
            <a:pathLst>
              <a:path extrusionOk="0" h="74" w="98">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51" name="Google Shape;851;p29"/>
          <p:cNvSpPr/>
          <p:nvPr/>
        </p:nvSpPr>
        <p:spPr>
          <a:xfrm>
            <a:off x="7657857" y="2744150"/>
            <a:ext cx="58723" cy="73025"/>
          </a:xfrm>
          <a:custGeom>
            <a:rect b="b" l="l" r="r" t="t"/>
            <a:pathLst>
              <a:path extrusionOk="0" h="34" w="27">
                <a:moveTo>
                  <a:pt x="6" y="34"/>
                </a:moveTo>
                <a:cubicBezTo>
                  <a:pt x="0" y="22"/>
                  <a:pt x="4" y="9"/>
                  <a:pt x="13" y="0"/>
                </a:cubicBezTo>
                <a:cubicBezTo>
                  <a:pt x="27" y="3"/>
                  <a:pt x="27" y="3"/>
                  <a:pt x="27" y="3"/>
                </a:cubicBezTo>
                <a:cubicBezTo>
                  <a:pt x="14" y="10"/>
                  <a:pt x="6" y="18"/>
                  <a:pt x="6" y="34"/>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52" name="Google Shape;852;p29"/>
          <p:cNvSpPr/>
          <p:nvPr/>
        </p:nvSpPr>
        <p:spPr>
          <a:xfrm>
            <a:off x="7324570" y="4080824"/>
            <a:ext cx="225367" cy="312739"/>
          </a:xfrm>
          <a:custGeom>
            <a:rect b="b" l="l" r="r" t="t"/>
            <a:pathLst>
              <a:path extrusionOk="0" h="143" w="10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53" name="Google Shape;853;p29"/>
          <p:cNvSpPr/>
          <p:nvPr/>
        </p:nvSpPr>
        <p:spPr>
          <a:xfrm>
            <a:off x="9056081" y="2477449"/>
            <a:ext cx="282501" cy="309563"/>
          </a:xfrm>
          <a:custGeom>
            <a:rect b="b" l="l" r="r" t="t"/>
            <a:pathLst>
              <a:path extrusionOk="0" h="142" w="130">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54" name="Google Shape;854;p29"/>
          <p:cNvSpPr/>
          <p:nvPr/>
        </p:nvSpPr>
        <p:spPr>
          <a:xfrm>
            <a:off x="7643574" y="2061525"/>
            <a:ext cx="426927" cy="614363"/>
          </a:xfrm>
          <a:custGeom>
            <a:rect b="b" l="l" r="r" t="t"/>
            <a:pathLst>
              <a:path extrusionOk="0" h="282" w="196">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55" name="Google Shape;855;p29"/>
          <p:cNvSpPr/>
          <p:nvPr/>
        </p:nvSpPr>
        <p:spPr>
          <a:xfrm>
            <a:off x="7491214" y="1974212"/>
            <a:ext cx="245999" cy="217488"/>
          </a:xfrm>
          <a:custGeom>
            <a:rect b="b" l="l" r="r" t="t"/>
            <a:pathLst>
              <a:path extrusionOk="0" h="100" w="113">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56" name="Google Shape;856;p29"/>
          <p:cNvSpPr/>
          <p:nvPr/>
        </p:nvSpPr>
        <p:spPr>
          <a:xfrm>
            <a:off x="7421382" y="2104389"/>
            <a:ext cx="107921" cy="68263"/>
          </a:xfrm>
          <a:custGeom>
            <a:rect b="b" l="l" r="r" t="t"/>
            <a:pathLst>
              <a:path extrusionOk="0" h="43" w="68">
                <a:moveTo>
                  <a:pt x="7" y="43"/>
                </a:moveTo>
                <a:lnTo>
                  <a:pt x="0" y="25"/>
                </a:lnTo>
                <a:lnTo>
                  <a:pt x="62" y="0"/>
                </a:lnTo>
                <a:lnTo>
                  <a:pt x="68" y="18"/>
                </a:lnTo>
                <a:lnTo>
                  <a:pt x="7" y="43"/>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57" name="Google Shape;857;p29"/>
          <p:cNvSpPr/>
          <p:nvPr/>
        </p:nvSpPr>
        <p:spPr>
          <a:xfrm>
            <a:off x="7353138" y="2113913"/>
            <a:ext cx="146012" cy="88900"/>
          </a:xfrm>
          <a:custGeom>
            <a:rect b="b" l="l" r="r" t="t"/>
            <a:pathLst>
              <a:path extrusionOk="0" h="41" w="67">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58" name="Google Shape;858;p29"/>
          <p:cNvSpPr/>
          <p:nvPr/>
        </p:nvSpPr>
        <p:spPr>
          <a:xfrm>
            <a:off x="7269020" y="3272787"/>
            <a:ext cx="445972" cy="158751"/>
          </a:xfrm>
          <a:custGeom>
            <a:rect b="b" l="l" r="r" t="t"/>
            <a:pathLst>
              <a:path extrusionOk="0" h="73" w="205">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59" name="Google Shape;859;p29"/>
          <p:cNvSpPr/>
          <p:nvPr/>
        </p:nvSpPr>
        <p:spPr>
          <a:xfrm>
            <a:off x="9116391" y="3682364"/>
            <a:ext cx="245999" cy="315913"/>
          </a:xfrm>
          <a:custGeom>
            <a:rect b="b" l="l" r="r" t="t"/>
            <a:pathLst>
              <a:path extrusionOk="0" h="145" w="113">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60" name="Google Shape;860;p29"/>
          <p:cNvSpPr/>
          <p:nvPr/>
        </p:nvSpPr>
        <p:spPr>
          <a:xfrm>
            <a:off x="9256053" y="3671250"/>
            <a:ext cx="119032" cy="82551"/>
          </a:xfrm>
          <a:custGeom>
            <a:rect b="b" l="l" r="r" t="t"/>
            <a:pathLst>
              <a:path extrusionOk="0" h="38" w="55">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61" name="Google Shape;861;p29"/>
          <p:cNvSpPr/>
          <p:nvPr/>
        </p:nvSpPr>
        <p:spPr>
          <a:xfrm>
            <a:off x="9164003" y="3736338"/>
            <a:ext cx="163471" cy="227013"/>
          </a:xfrm>
          <a:custGeom>
            <a:rect b="b" l="l" r="r" t="t"/>
            <a:pathLst>
              <a:path extrusionOk="0" h="104" w="75">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62" name="Google Shape;862;p29"/>
          <p:cNvSpPr/>
          <p:nvPr/>
        </p:nvSpPr>
        <p:spPr>
          <a:xfrm>
            <a:off x="8783101" y="2444112"/>
            <a:ext cx="222192" cy="161925"/>
          </a:xfrm>
          <a:custGeom>
            <a:rect b="b" l="l" r="r" t="t"/>
            <a:pathLst>
              <a:path extrusionOk="0" h="74" w="102">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63" name="Google Shape;863;p29"/>
          <p:cNvSpPr/>
          <p:nvPr/>
        </p:nvSpPr>
        <p:spPr>
          <a:xfrm>
            <a:off x="6930973" y="3504563"/>
            <a:ext cx="206321" cy="266700"/>
          </a:xfrm>
          <a:custGeom>
            <a:rect b="b" l="l" r="r" t="t"/>
            <a:pathLst>
              <a:path extrusionOk="0" h="123" w="95">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64" name="Google Shape;864;p29"/>
          <p:cNvSpPr/>
          <p:nvPr/>
        </p:nvSpPr>
        <p:spPr>
          <a:xfrm>
            <a:off x="6918275" y="3495037"/>
            <a:ext cx="101573" cy="69851"/>
          </a:xfrm>
          <a:custGeom>
            <a:rect b="b" l="l" r="r" t="t"/>
            <a:pathLst>
              <a:path extrusionOk="0" h="32" w="47">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65" name="Google Shape;865;p29"/>
          <p:cNvSpPr/>
          <p:nvPr/>
        </p:nvSpPr>
        <p:spPr>
          <a:xfrm>
            <a:off x="6959538" y="3552187"/>
            <a:ext cx="139664" cy="192088"/>
          </a:xfrm>
          <a:custGeom>
            <a:rect b="b" l="l" r="r" t="t"/>
            <a:pathLst>
              <a:path extrusionOk="0" h="88" w="64">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66" name="Google Shape;866;p29"/>
          <p:cNvSpPr/>
          <p:nvPr/>
        </p:nvSpPr>
        <p:spPr>
          <a:xfrm>
            <a:off x="8291106" y="5155564"/>
            <a:ext cx="219017" cy="239713"/>
          </a:xfrm>
          <a:custGeom>
            <a:rect b="b" l="l" r="r" t="t"/>
            <a:pathLst>
              <a:path extrusionOk="0" h="110" w="101">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67" name="Google Shape;867;p29"/>
          <p:cNvSpPr/>
          <p:nvPr/>
        </p:nvSpPr>
        <p:spPr>
          <a:xfrm>
            <a:off x="8026062" y="3576000"/>
            <a:ext cx="63484" cy="60325"/>
          </a:xfrm>
          <a:custGeom>
            <a:rect b="b" l="l" r="r" t="t"/>
            <a:pathLst>
              <a:path extrusionOk="0" h="28" w="29">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68" name="Google Shape;868;p29"/>
          <p:cNvSpPr/>
          <p:nvPr/>
        </p:nvSpPr>
        <p:spPr>
          <a:xfrm>
            <a:off x="8011777" y="3393437"/>
            <a:ext cx="58723" cy="196851"/>
          </a:xfrm>
          <a:custGeom>
            <a:rect b="b" l="l" r="r" t="t"/>
            <a:pathLst>
              <a:path extrusionOk="0" h="91" w="27">
                <a:moveTo>
                  <a:pt x="27" y="90"/>
                </a:moveTo>
                <a:cubicBezTo>
                  <a:pt x="27" y="90"/>
                  <a:pt x="12" y="14"/>
                  <a:pt x="12" y="14"/>
                </a:cubicBezTo>
                <a:cubicBezTo>
                  <a:pt x="12" y="14"/>
                  <a:pt x="3" y="0"/>
                  <a:pt x="1" y="0"/>
                </a:cubicBezTo>
                <a:cubicBezTo>
                  <a:pt x="0" y="0"/>
                  <a:pt x="17" y="91"/>
                  <a:pt x="17" y="91"/>
                </a:cubicBezTo>
                <a:lnTo>
                  <a:pt x="27" y="90"/>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69" name="Google Shape;869;p29"/>
          <p:cNvSpPr/>
          <p:nvPr/>
        </p:nvSpPr>
        <p:spPr>
          <a:xfrm>
            <a:off x="8053042" y="3425189"/>
            <a:ext cx="126967" cy="169863"/>
          </a:xfrm>
          <a:custGeom>
            <a:rect b="b" l="l" r="r" t="t"/>
            <a:pathLst>
              <a:path extrusionOk="0" h="107" w="80">
                <a:moveTo>
                  <a:pt x="1" y="99"/>
                </a:moveTo>
                <a:lnTo>
                  <a:pt x="60" y="13"/>
                </a:lnTo>
                <a:lnTo>
                  <a:pt x="80" y="0"/>
                </a:lnTo>
                <a:lnTo>
                  <a:pt x="71" y="21"/>
                </a:lnTo>
                <a:lnTo>
                  <a:pt x="12" y="107"/>
                </a:lnTo>
                <a:lnTo>
                  <a:pt x="0" y="100"/>
                </a:lnTo>
                <a:lnTo>
                  <a:pt x="1" y="99"/>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70" name="Google Shape;870;p29"/>
          <p:cNvSpPr/>
          <p:nvPr/>
        </p:nvSpPr>
        <p:spPr>
          <a:xfrm>
            <a:off x="8041934" y="3622038"/>
            <a:ext cx="15871" cy="31751"/>
          </a:xfrm>
          <a:custGeom>
            <a:rect b="b" l="l" r="r" t="t"/>
            <a:pathLst>
              <a:path extrusionOk="0" h="15" w="7">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71" name="Google Shape;871;p29"/>
          <p:cNvSpPr/>
          <p:nvPr/>
        </p:nvSpPr>
        <p:spPr>
          <a:xfrm>
            <a:off x="7991147" y="2013899"/>
            <a:ext cx="220605" cy="236539"/>
          </a:xfrm>
          <a:custGeom>
            <a:rect b="b" l="l" r="r" t="t"/>
            <a:pathLst>
              <a:path extrusionOk="0" h="109" w="101">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72" name="Google Shape;872;p29"/>
          <p:cNvSpPr/>
          <p:nvPr/>
        </p:nvSpPr>
        <p:spPr>
          <a:xfrm rot="5400000">
            <a:off x="1922885" y="2504560"/>
            <a:ext cx="360040" cy="575915"/>
          </a:xfrm>
          <a:prstGeom prst="chevron">
            <a:avLst>
              <a:gd fmla="val 50000" name="adj"/>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rgbClr val="9D9D9D"/>
              </a:solidFill>
              <a:latin typeface="Cambria"/>
              <a:ea typeface="Cambria"/>
              <a:cs typeface="Cambria"/>
              <a:sym typeface="Cambria"/>
            </a:endParaRPr>
          </a:p>
        </p:txBody>
      </p:sp>
      <p:cxnSp>
        <p:nvCxnSpPr>
          <p:cNvPr id="873" name="Google Shape;873;p29"/>
          <p:cNvCxnSpPr/>
          <p:nvPr/>
        </p:nvCxnSpPr>
        <p:spPr>
          <a:xfrm>
            <a:off x="2102906" y="3080551"/>
            <a:ext cx="3635457" cy="0"/>
          </a:xfrm>
          <a:prstGeom prst="straightConnector1">
            <a:avLst/>
          </a:prstGeom>
          <a:noFill/>
          <a:ln cap="flat" cmpd="sng" w="9525">
            <a:solidFill>
              <a:srgbClr val="7F7F7F"/>
            </a:solidFill>
            <a:prstDash val="dashDot"/>
            <a:miter lim="800000"/>
            <a:headEnd len="med" w="med" type="oval"/>
            <a:tailEnd len="med" w="med" type="oval"/>
          </a:ln>
        </p:spPr>
      </p:cxnSp>
      <p:sp>
        <p:nvSpPr>
          <p:cNvPr id="874" name="Google Shape;874;p29"/>
          <p:cNvSpPr/>
          <p:nvPr/>
        </p:nvSpPr>
        <p:spPr>
          <a:xfrm>
            <a:off x="2439817" y="1984415"/>
            <a:ext cx="1755286" cy="420532"/>
          </a:xfrm>
          <a:prstGeom prst="rect">
            <a:avLst/>
          </a:prstGeom>
          <a:noFill/>
          <a:ln>
            <a:noFill/>
          </a:ln>
        </p:spPr>
        <p:txBody>
          <a:bodyPr anchorCtr="0" anchor="t" bIns="45700" lIns="91400" spcFirstLastPara="1" rIns="91400" wrap="square" tIns="45700">
            <a:noAutofit/>
          </a:bodyPr>
          <a:lstStyle/>
          <a:p>
            <a:pPr indent="0" lvl="0" marL="0" marR="0" rtl="0" algn="l">
              <a:spcBef>
                <a:spcPts val="0"/>
              </a:spcBef>
              <a:spcAft>
                <a:spcPts val="0"/>
              </a:spcAft>
              <a:buNone/>
            </a:pPr>
            <a:r>
              <a:rPr b="1" lang="en-US" sz="2133">
                <a:solidFill>
                  <a:schemeClr val="accent1"/>
                </a:solidFill>
                <a:latin typeface="Cambria"/>
                <a:ea typeface="Cambria"/>
                <a:cs typeface="Cambria"/>
                <a:sym typeface="Cambria"/>
              </a:rPr>
              <a:t>Certification</a:t>
            </a:r>
            <a:endParaRPr b="1" sz="2133">
              <a:solidFill>
                <a:schemeClr val="accent1"/>
              </a:solidFill>
              <a:latin typeface="Cambria"/>
              <a:ea typeface="Cambria"/>
              <a:cs typeface="Cambria"/>
              <a:sym typeface="Cambria"/>
            </a:endParaRPr>
          </a:p>
        </p:txBody>
      </p:sp>
      <p:sp>
        <p:nvSpPr>
          <p:cNvPr id="875" name="Google Shape;875;p29"/>
          <p:cNvSpPr/>
          <p:nvPr/>
        </p:nvSpPr>
        <p:spPr>
          <a:xfrm>
            <a:off x="2426858" y="2399153"/>
            <a:ext cx="3311505" cy="584615"/>
          </a:xfrm>
          <a:prstGeom prst="rect">
            <a:avLst/>
          </a:prstGeom>
          <a:noFill/>
          <a:ln>
            <a:noFill/>
          </a:ln>
        </p:spPr>
        <p:txBody>
          <a:bodyPr anchorCtr="0" anchor="t" bIns="45700" lIns="91400" spcFirstLastPara="1" rIns="91400" wrap="square" tIns="45700">
            <a:noAutofit/>
          </a:bodyPr>
          <a:lstStyle/>
          <a:p>
            <a:pPr indent="0" lvl="0" marL="0" marR="0" rtl="0" algn="l">
              <a:lnSpc>
                <a:spcPct val="120000"/>
              </a:lnSpc>
              <a:spcBef>
                <a:spcPts val="0"/>
              </a:spcBef>
              <a:spcAft>
                <a:spcPts val="0"/>
              </a:spcAft>
              <a:buClr>
                <a:srgbClr val="9D9D9D"/>
              </a:buClr>
              <a:buSzPts val="1333"/>
              <a:buFont typeface="Arial"/>
              <a:buNone/>
            </a:pPr>
            <a:r>
              <a:rPr lang="en-US" sz="1333">
                <a:solidFill>
                  <a:srgbClr val="9D9D9D"/>
                </a:solidFill>
                <a:latin typeface="Cambria"/>
                <a:ea typeface="Cambria"/>
                <a:cs typeface="Cambria"/>
                <a:sym typeface="Cambria"/>
              </a:rPr>
              <a:t>You can’t change what’s going on around you until you start changing</a:t>
            </a:r>
            <a:endParaRPr sz="1333">
              <a:solidFill>
                <a:srgbClr val="9D9D9D"/>
              </a:solidFill>
              <a:latin typeface="Cambria"/>
              <a:ea typeface="Cambria"/>
              <a:cs typeface="Cambria"/>
              <a:sym typeface="Cambria"/>
            </a:endParaRPr>
          </a:p>
        </p:txBody>
      </p:sp>
      <p:sp>
        <p:nvSpPr>
          <p:cNvPr id="876" name="Google Shape;876;p29"/>
          <p:cNvSpPr/>
          <p:nvPr/>
        </p:nvSpPr>
        <p:spPr>
          <a:xfrm rot="5400000">
            <a:off x="1922885" y="3872713"/>
            <a:ext cx="360040" cy="575915"/>
          </a:xfrm>
          <a:prstGeom prst="chevron">
            <a:avLst>
              <a:gd fmla="val 50000" name="adj"/>
            </a:avLst>
          </a:prstGeom>
          <a:solidFill>
            <a:schemeClr val="accent2"/>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rgbClr val="9D9D9D"/>
              </a:solidFill>
              <a:latin typeface="Cambria"/>
              <a:ea typeface="Cambria"/>
              <a:cs typeface="Cambria"/>
              <a:sym typeface="Cambria"/>
            </a:endParaRPr>
          </a:p>
        </p:txBody>
      </p:sp>
      <p:cxnSp>
        <p:nvCxnSpPr>
          <p:cNvPr id="877" name="Google Shape;877;p29"/>
          <p:cNvCxnSpPr/>
          <p:nvPr/>
        </p:nvCxnSpPr>
        <p:spPr>
          <a:xfrm>
            <a:off x="2102906" y="4448703"/>
            <a:ext cx="3635457" cy="0"/>
          </a:xfrm>
          <a:prstGeom prst="straightConnector1">
            <a:avLst/>
          </a:prstGeom>
          <a:noFill/>
          <a:ln cap="flat" cmpd="sng" w="9525">
            <a:solidFill>
              <a:srgbClr val="7F7F7F"/>
            </a:solidFill>
            <a:prstDash val="dashDot"/>
            <a:miter lim="800000"/>
            <a:headEnd len="med" w="med" type="oval"/>
            <a:tailEnd len="med" w="med" type="oval"/>
          </a:ln>
        </p:spPr>
      </p:cxnSp>
      <p:sp>
        <p:nvSpPr>
          <p:cNvPr id="878" name="Google Shape;878;p29"/>
          <p:cNvSpPr/>
          <p:nvPr/>
        </p:nvSpPr>
        <p:spPr>
          <a:xfrm>
            <a:off x="2439817" y="3352567"/>
            <a:ext cx="1087090" cy="420532"/>
          </a:xfrm>
          <a:prstGeom prst="rect">
            <a:avLst/>
          </a:prstGeom>
          <a:noFill/>
          <a:ln>
            <a:noFill/>
          </a:ln>
        </p:spPr>
        <p:txBody>
          <a:bodyPr anchorCtr="0" anchor="t" bIns="45700" lIns="91400" spcFirstLastPara="1" rIns="91400" wrap="square" tIns="45700">
            <a:noAutofit/>
          </a:bodyPr>
          <a:lstStyle/>
          <a:p>
            <a:pPr indent="0" lvl="0" marL="0" marR="0" rtl="0" algn="l">
              <a:spcBef>
                <a:spcPts val="0"/>
              </a:spcBef>
              <a:spcAft>
                <a:spcPts val="0"/>
              </a:spcAft>
              <a:buNone/>
            </a:pPr>
            <a:r>
              <a:rPr b="1" lang="en-US" sz="2133">
                <a:solidFill>
                  <a:schemeClr val="accent2"/>
                </a:solidFill>
                <a:latin typeface="Cambria"/>
                <a:ea typeface="Cambria"/>
                <a:cs typeface="Cambria"/>
                <a:sym typeface="Cambria"/>
              </a:rPr>
              <a:t>Choose</a:t>
            </a:r>
            <a:endParaRPr b="1" sz="2133">
              <a:solidFill>
                <a:schemeClr val="accent2"/>
              </a:solidFill>
              <a:latin typeface="Cambria"/>
              <a:ea typeface="Cambria"/>
              <a:cs typeface="Cambria"/>
              <a:sym typeface="Cambria"/>
            </a:endParaRPr>
          </a:p>
        </p:txBody>
      </p:sp>
      <p:sp>
        <p:nvSpPr>
          <p:cNvPr id="879" name="Google Shape;879;p29"/>
          <p:cNvSpPr/>
          <p:nvPr/>
        </p:nvSpPr>
        <p:spPr>
          <a:xfrm>
            <a:off x="2426858" y="3767305"/>
            <a:ext cx="3311505" cy="584615"/>
          </a:xfrm>
          <a:prstGeom prst="rect">
            <a:avLst/>
          </a:prstGeom>
          <a:noFill/>
          <a:ln>
            <a:noFill/>
          </a:ln>
        </p:spPr>
        <p:txBody>
          <a:bodyPr anchorCtr="0" anchor="t" bIns="45700" lIns="91400" spcFirstLastPara="1" rIns="91400" wrap="square" tIns="45700">
            <a:noAutofit/>
          </a:bodyPr>
          <a:lstStyle/>
          <a:p>
            <a:pPr indent="0" lvl="0" marL="0" marR="0" rtl="0" algn="l">
              <a:lnSpc>
                <a:spcPct val="120000"/>
              </a:lnSpc>
              <a:spcBef>
                <a:spcPts val="0"/>
              </a:spcBef>
              <a:spcAft>
                <a:spcPts val="0"/>
              </a:spcAft>
              <a:buClr>
                <a:srgbClr val="9D9D9D"/>
              </a:buClr>
              <a:buSzPts val="1333"/>
              <a:buFont typeface="Arial"/>
              <a:buNone/>
            </a:pPr>
            <a:r>
              <a:rPr lang="en-US" sz="1333">
                <a:solidFill>
                  <a:srgbClr val="9D9D9D"/>
                </a:solidFill>
                <a:latin typeface="Cambria"/>
                <a:ea typeface="Cambria"/>
                <a:cs typeface="Cambria"/>
                <a:sym typeface="Cambria"/>
              </a:rPr>
              <a:t>People who touch your heart are always with you.</a:t>
            </a:r>
            <a:endParaRPr sz="1333">
              <a:solidFill>
                <a:srgbClr val="9D9D9D"/>
              </a:solidFill>
              <a:latin typeface="Cambria"/>
              <a:ea typeface="Cambria"/>
              <a:cs typeface="Cambria"/>
              <a:sym typeface="Cambria"/>
            </a:endParaRPr>
          </a:p>
        </p:txBody>
      </p:sp>
      <p:sp>
        <p:nvSpPr>
          <p:cNvPr id="880" name="Google Shape;880;p29"/>
          <p:cNvSpPr/>
          <p:nvPr/>
        </p:nvSpPr>
        <p:spPr>
          <a:xfrm rot="5400000">
            <a:off x="1922885" y="5312873"/>
            <a:ext cx="360040" cy="575915"/>
          </a:xfrm>
          <a:prstGeom prst="chevron">
            <a:avLst>
              <a:gd fmla="val 50000" name="adj"/>
            </a:avLst>
          </a:pr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rgbClr val="9D9D9D"/>
              </a:solidFill>
              <a:latin typeface="Cambria"/>
              <a:ea typeface="Cambria"/>
              <a:cs typeface="Cambria"/>
              <a:sym typeface="Cambria"/>
            </a:endParaRPr>
          </a:p>
        </p:txBody>
      </p:sp>
      <p:cxnSp>
        <p:nvCxnSpPr>
          <p:cNvPr id="881" name="Google Shape;881;p29"/>
          <p:cNvCxnSpPr/>
          <p:nvPr/>
        </p:nvCxnSpPr>
        <p:spPr>
          <a:xfrm>
            <a:off x="2102906" y="5888863"/>
            <a:ext cx="3635457" cy="0"/>
          </a:xfrm>
          <a:prstGeom prst="straightConnector1">
            <a:avLst/>
          </a:prstGeom>
          <a:noFill/>
          <a:ln cap="flat" cmpd="sng" w="9525">
            <a:solidFill>
              <a:srgbClr val="7F7F7F"/>
            </a:solidFill>
            <a:prstDash val="dashDot"/>
            <a:miter lim="800000"/>
            <a:headEnd len="med" w="med" type="oval"/>
            <a:tailEnd len="med" w="med" type="oval"/>
          </a:ln>
        </p:spPr>
      </p:cxnSp>
      <p:sp>
        <p:nvSpPr>
          <p:cNvPr id="882" name="Google Shape;882;p29"/>
          <p:cNvSpPr/>
          <p:nvPr/>
        </p:nvSpPr>
        <p:spPr>
          <a:xfrm>
            <a:off x="2439817" y="4792727"/>
            <a:ext cx="1726432" cy="420532"/>
          </a:xfrm>
          <a:prstGeom prst="rect">
            <a:avLst/>
          </a:prstGeom>
          <a:noFill/>
          <a:ln>
            <a:noFill/>
          </a:ln>
        </p:spPr>
        <p:txBody>
          <a:bodyPr anchorCtr="0" anchor="t" bIns="45700" lIns="91400" spcFirstLastPara="1" rIns="91400" wrap="square" tIns="45700">
            <a:noAutofit/>
          </a:bodyPr>
          <a:lstStyle/>
          <a:p>
            <a:pPr indent="0" lvl="0" marL="0" marR="0" rtl="0" algn="l">
              <a:spcBef>
                <a:spcPts val="0"/>
              </a:spcBef>
              <a:spcAft>
                <a:spcPts val="0"/>
              </a:spcAft>
              <a:buNone/>
            </a:pPr>
            <a:r>
              <a:rPr b="1" lang="en-US" sz="2133">
                <a:solidFill>
                  <a:schemeClr val="accent3"/>
                </a:solidFill>
                <a:latin typeface="Cambria"/>
                <a:ea typeface="Cambria"/>
                <a:cs typeface="Cambria"/>
                <a:sym typeface="Cambria"/>
              </a:rPr>
              <a:t>Commission</a:t>
            </a:r>
            <a:endParaRPr b="1" sz="2133">
              <a:solidFill>
                <a:schemeClr val="accent3"/>
              </a:solidFill>
              <a:latin typeface="Cambria"/>
              <a:ea typeface="Cambria"/>
              <a:cs typeface="Cambria"/>
              <a:sym typeface="Cambria"/>
            </a:endParaRPr>
          </a:p>
        </p:txBody>
      </p:sp>
      <p:sp>
        <p:nvSpPr>
          <p:cNvPr id="883" name="Google Shape;883;p29"/>
          <p:cNvSpPr/>
          <p:nvPr/>
        </p:nvSpPr>
        <p:spPr>
          <a:xfrm>
            <a:off x="2426858" y="5207465"/>
            <a:ext cx="3311505" cy="584615"/>
          </a:xfrm>
          <a:prstGeom prst="rect">
            <a:avLst/>
          </a:prstGeom>
          <a:noFill/>
          <a:ln>
            <a:noFill/>
          </a:ln>
        </p:spPr>
        <p:txBody>
          <a:bodyPr anchorCtr="0" anchor="t" bIns="45700" lIns="91400" spcFirstLastPara="1" rIns="91400" wrap="square" tIns="45700">
            <a:noAutofit/>
          </a:bodyPr>
          <a:lstStyle/>
          <a:p>
            <a:pPr indent="0" lvl="0" marL="0" marR="0" rtl="0" algn="l">
              <a:lnSpc>
                <a:spcPct val="120000"/>
              </a:lnSpc>
              <a:spcBef>
                <a:spcPts val="0"/>
              </a:spcBef>
              <a:spcAft>
                <a:spcPts val="0"/>
              </a:spcAft>
              <a:buClr>
                <a:srgbClr val="9D9D9D"/>
              </a:buClr>
              <a:buSzPts val="1333"/>
              <a:buFont typeface="Arial"/>
              <a:buNone/>
            </a:pPr>
            <a:r>
              <a:rPr lang="en-US" sz="1333">
                <a:solidFill>
                  <a:srgbClr val="9D9D9D"/>
                </a:solidFill>
                <a:latin typeface="Cambria"/>
                <a:ea typeface="Cambria"/>
                <a:cs typeface="Cambria"/>
                <a:sym typeface="Cambria"/>
              </a:rPr>
              <a:t>Everyone wants, happiness. No one wants pain. But you can’t have a</a:t>
            </a:r>
            <a:endParaRPr sz="1333">
              <a:solidFill>
                <a:srgbClr val="9D9D9D"/>
              </a:solidFill>
              <a:latin typeface="Cambria"/>
              <a:ea typeface="Cambria"/>
              <a:cs typeface="Cambria"/>
              <a:sym typeface="Cambri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74"/>
                                        </p:tgtEl>
                                        <p:attrNameLst>
                                          <p:attrName>style.visibility</p:attrName>
                                        </p:attrNameLst>
                                      </p:cBhvr>
                                      <p:to>
                                        <p:strVal val="visible"/>
                                      </p:to>
                                    </p:set>
                                    <p:anim calcmode="lin" valueType="num">
                                      <p:cBhvr additive="base">
                                        <p:cTn dur="500"/>
                                        <p:tgtEl>
                                          <p:spTgt spid="77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772"/>
                                        </p:tgtEl>
                                        <p:attrNameLst>
                                          <p:attrName>style.visibility</p:attrName>
                                        </p:attrNameLst>
                                      </p:cBhvr>
                                      <p:to>
                                        <p:strVal val="visible"/>
                                      </p:to>
                                    </p:set>
                                    <p:anim calcmode="lin" valueType="num">
                                      <p:cBhvr additive="base">
                                        <p:cTn dur="500"/>
                                        <p:tgtEl>
                                          <p:spTgt spid="77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773"/>
                                        </p:tgtEl>
                                        <p:attrNameLst>
                                          <p:attrName>style.visibility</p:attrName>
                                        </p:attrNameLst>
                                      </p:cBhvr>
                                      <p:to>
                                        <p:strVal val="visible"/>
                                      </p:to>
                                    </p:set>
                                    <p:anim calcmode="lin" valueType="num">
                                      <p:cBhvr additive="base">
                                        <p:cTn dur="500"/>
                                        <p:tgtEl>
                                          <p:spTgt spid="773"/>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775"/>
                                        </p:tgtEl>
                                        <p:attrNameLst>
                                          <p:attrName>style.visibility</p:attrName>
                                        </p:attrNameLst>
                                      </p:cBhvr>
                                      <p:to>
                                        <p:strVal val="visible"/>
                                      </p:to>
                                    </p:set>
                                    <p:anim calcmode="lin" valueType="num">
                                      <p:cBhvr additive="base">
                                        <p:cTn dur="500"/>
                                        <p:tgtEl>
                                          <p:spTgt spid="77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776"/>
                                        </p:tgtEl>
                                        <p:attrNameLst>
                                          <p:attrName>style.visibility</p:attrName>
                                        </p:attrNameLst>
                                      </p:cBhvr>
                                      <p:to>
                                        <p:strVal val="visible"/>
                                      </p:to>
                                    </p:set>
                                    <p:anim calcmode="lin" valueType="num">
                                      <p:cBhvr additive="base">
                                        <p:cTn dur="500"/>
                                        <p:tgtEl>
                                          <p:spTgt spid="77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77"/>
                                        </p:tgtEl>
                                        <p:attrNameLst>
                                          <p:attrName>style.visibility</p:attrName>
                                        </p:attrNameLst>
                                      </p:cBhvr>
                                      <p:to>
                                        <p:strVal val="visible"/>
                                      </p:to>
                                    </p:set>
                                    <p:anim calcmode="lin" valueType="num">
                                      <p:cBhvr additive="base">
                                        <p:cTn dur="500"/>
                                        <p:tgtEl>
                                          <p:spTgt spid="77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78"/>
                                        </p:tgtEl>
                                        <p:attrNameLst>
                                          <p:attrName>style.visibility</p:attrName>
                                        </p:attrNameLst>
                                      </p:cBhvr>
                                      <p:to>
                                        <p:strVal val="visible"/>
                                      </p:to>
                                    </p:set>
                                    <p:anim calcmode="lin" valueType="num">
                                      <p:cBhvr additive="base">
                                        <p:cTn dur="500"/>
                                        <p:tgtEl>
                                          <p:spTgt spid="7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779"/>
                                        </p:tgtEl>
                                        <p:attrNameLst>
                                          <p:attrName>style.visibility</p:attrName>
                                        </p:attrNameLst>
                                      </p:cBhvr>
                                      <p:to>
                                        <p:strVal val="visible"/>
                                      </p:to>
                                    </p:set>
                                    <p:anim calcmode="lin" valueType="num">
                                      <p:cBhvr additive="base">
                                        <p:cTn dur="500"/>
                                        <p:tgtEl>
                                          <p:spTgt spid="77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780"/>
                                        </p:tgtEl>
                                        <p:attrNameLst>
                                          <p:attrName>style.visibility</p:attrName>
                                        </p:attrNameLst>
                                      </p:cBhvr>
                                      <p:to>
                                        <p:strVal val="visible"/>
                                      </p:to>
                                    </p:set>
                                    <p:anim calcmode="lin" valueType="num">
                                      <p:cBhvr additive="base">
                                        <p:cTn dur="500"/>
                                        <p:tgtEl>
                                          <p:spTgt spid="7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81"/>
                                        </p:tgtEl>
                                        <p:attrNameLst>
                                          <p:attrName>style.visibility</p:attrName>
                                        </p:attrNameLst>
                                      </p:cBhvr>
                                      <p:to>
                                        <p:strVal val="visible"/>
                                      </p:to>
                                    </p:set>
                                    <p:anim calcmode="lin" valueType="num">
                                      <p:cBhvr additive="base">
                                        <p:cTn dur="500"/>
                                        <p:tgtEl>
                                          <p:spTgt spid="7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82"/>
                                        </p:tgtEl>
                                        <p:attrNameLst>
                                          <p:attrName>style.visibility</p:attrName>
                                        </p:attrNameLst>
                                      </p:cBhvr>
                                      <p:to>
                                        <p:strVal val="visible"/>
                                      </p:to>
                                    </p:set>
                                    <p:anim calcmode="lin" valueType="num">
                                      <p:cBhvr additive="base">
                                        <p:cTn dur="500"/>
                                        <p:tgtEl>
                                          <p:spTgt spid="7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83"/>
                                        </p:tgtEl>
                                        <p:attrNameLst>
                                          <p:attrName>style.visibility</p:attrName>
                                        </p:attrNameLst>
                                      </p:cBhvr>
                                      <p:to>
                                        <p:strVal val="visible"/>
                                      </p:to>
                                    </p:set>
                                    <p:anim calcmode="lin" valueType="num">
                                      <p:cBhvr additive="base">
                                        <p:cTn dur="500"/>
                                        <p:tgtEl>
                                          <p:spTgt spid="7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784"/>
                                        </p:tgtEl>
                                        <p:attrNameLst>
                                          <p:attrName>style.visibility</p:attrName>
                                        </p:attrNameLst>
                                      </p:cBhvr>
                                      <p:to>
                                        <p:strVal val="visible"/>
                                      </p:to>
                                    </p:set>
                                    <p:anim calcmode="lin" valueType="num">
                                      <p:cBhvr additive="base">
                                        <p:cTn dur="500"/>
                                        <p:tgtEl>
                                          <p:spTgt spid="78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791"/>
                                        </p:tgtEl>
                                        <p:attrNameLst>
                                          <p:attrName>style.visibility</p:attrName>
                                        </p:attrNameLst>
                                      </p:cBhvr>
                                      <p:to>
                                        <p:strVal val="visible"/>
                                      </p:to>
                                    </p:set>
                                    <p:anim calcmode="lin" valueType="num">
                                      <p:cBhvr additive="base">
                                        <p:cTn dur="500"/>
                                        <p:tgtEl>
                                          <p:spTgt spid="79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792"/>
                                        </p:tgtEl>
                                        <p:attrNameLst>
                                          <p:attrName>style.visibility</p:attrName>
                                        </p:attrNameLst>
                                      </p:cBhvr>
                                      <p:to>
                                        <p:strVal val="visible"/>
                                      </p:to>
                                    </p:set>
                                    <p:anim calcmode="lin" valueType="num">
                                      <p:cBhvr additive="base">
                                        <p:cTn dur="500"/>
                                        <p:tgtEl>
                                          <p:spTgt spid="79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3"/>
                                        </p:tgtEl>
                                        <p:attrNameLst>
                                          <p:attrName>style.visibility</p:attrName>
                                        </p:attrNameLst>
                                      </p:cBhvr>
                                      <p:to>
                                        <p:strVal val="visible"/>
                                      </p:to>
                                    </p:set>
                                    <p:anim calcmode="lin" valueType="num">
                                      <p:cBhvr additive="base">
                                        <p:cTn dur="500"/>
                                        <p:tgtEl>
                                          <p:spTgt spid="7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4"/>
                                        </p:tgtEl>
                                        <p:attrNameLst>
                                          <p:attrName>style.visibility</p:attrName>
                                        </p:attrNameLst>
                                      </p:cBhvr>
                                      <p:to>
                                        <p:strVal val="visible"/>
                                      </p:to>
                                    </p:set>
                                    <p:anim calcmode="lin" valueType="num">
                                      <p:cBhvr additive="base">
                                        <p:cTn dur="500"/>
                                        <p:tgtEl>
                                          <p:spTgt spid="79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5"/>
                                        </p:tgtEl>
                                        <p:attrNameLst>
                                          <p:attrName>style.visibility</p:attrName>
                                        </p:attrNameLst>
                                      </p:cBhvr>
                                      <p:to>
                                        <p:strVal val="visible"/>
                                      </p:to>
                                    </p:set>
                                    <p:anim calcmode="lin" valueType="num">
                                      <p:cBhvr additive="base">
                                        <p:cTn dur="500"/>
                                        <p:tgtEl>
                                          <p:spTgt spid="7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6"/>
                                        </p:tgtEl>
                                        <p:attrNameLst>
                                          <p:attrName>style.visibility</p:attrName>
                                        </p:attrNameLst>
                                      </p:cBhvr>
                                      <p:to>
                                        <p:strVal val="visible"/>
                                      </p:to>
                                    </p:set>
                                    <p:anim calcmode="lin" valueType="num">
                                      <p:cBhvr additive="base">
                                        <p:cTn dur="500"/>
                                        <p:tgtEl>
                                          <p:spTgt spid="79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7"/>
                                        </p:tgtEl>
                                        <p:attrNameLst>
                                          <p:attrName>style.visibility</p:attrName>
                                        </p:attrNameLst>
                                      </p:cBhvr>
                                      <p:to>
                                        <p:strVal val="visible"/>
                                      </p:to>
                                    </p:set>
                                    <p:anim calcmode="lin" valueType="num">
                                      <p:cBhvr additive="base">
                                        <p:cTn dur="500"/>
                                        <p:tgtEl>
                                          <p:spTgt spid="79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8"/>
                                        </p:tgtEl>
                                        <p:attrNameLst>
                                          <p:attrName>style.visibility</p:attrName>
                                        </p:attrNameLst>
                                      </p:cBhvr>
                                      <p:to>
                                        <p:strVal val="visible"/>
                                      </p:to>
                                    </p:set>
                                    <p:anim calcmode="lin" valueType="num">
                                      <p:cBhvr additive="base">
                                        <p:cTn dur="500"/>
                                        <p:tgtEl>
                                          <p:spTgt spid="79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799"/>
                                        </p:tgtEl>
                                        <p:attrNameLst>
                                          <p:attrName>style.visibility</p:attrName>
                                        </p:attrNameLst>
                                      </p:cBhvr>
                                      <p:to>
                                        <p:strVal val="visible"/>
                                      </p:to>
                                    </p:set>
                                    <p:anim calcmode="lin" valueType="num">
                                      <p:cBhvr additive="base">
                                        <p:cTn dur="500"/>
                                        <p:tgtEl>
                                          <p:spTgt spid="7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00"/>
                                        </p:tgtEl>
                                        <p:attrNameLst>
                                          <p:attrName>style.visibility</p:attrName>
                                        </p:attrNameLst>
                                      </p:cBhvr>
                                      <p:to>
                                        <p:strVal val="visible"/>
                                      </p:to>
                                    </p:set>
                                    <p:anim calcmode="lin" valueType="num">
                                      <p:cBhvr additive="base">
                                        <p:cTn dur="500"/>
                                        <p:tgtEl>
                                          <p:spTgt spid="8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801"/>
                                        </p:tgtEl>
                                        <p:attrNameLst>
                                          <p:attrName>style.visibility</p:attrName>
                                        </p:attrNameLst>
                                      </p:cBhvr>
                                      <p:to>
                                        <p:strVal val="visible"/>
                                      </p:to>
                                    </p:set>
                                    <p:anim calcmode="lin" valueType="num">
                                      <p:cBhvr additive="base">
                                        <p:cTn dur="500"/>
                                        <p:tgtEl>
                                          <p:spTgt spid="80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802"/>
                                        </p:tgtEl>
                                        <p:attrNameLst>
                                          <p:attrName>style.visibility</p:attrName>
                                        </p:attrNameLst>
                                      </p:cBhvr>
                                      <p:to>
                                        <p:strVal val="visible"/>
                                      </p:to>
                                    </p:set>
                                    <p:anim calcmode="lin" valueType="num">
                                      <p:cBhvr additive="base">
                                        <p:cTn dur="500"/>
                                        <p:tgtEl>
                                          <p:spTgt spid="80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803"/>
                                        </p:tgtEl>
                                        <p:attrNameLst>
                                          <p:attrName>style.visibility</p:attrName>
                                        </p:attrNameLst>
                                      </p:cBhvr>
                                      <p:to>
                                        <p:strVal val="visible"/>
                                      </p:to>
                                    </p:set>
                                    <p:anim calcmode="lin" valueType="num">
                                      <p:cBhvr additive="base">
                                        <p:cTn dur="500"/>
                                        <p:tgtEl>
                                          <p:spTgt spid="80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04"/>
                                        </p:tgtEl>
                                        <p:attrNameLst>
                                          <p:attrName>style.visibility</p:attrName>
                                        </p:attrNameLst>
                                      </p:cBhvr>
                                      <p:to>
                                        <p:strVal val="visible"/>
                                      </p:to>
                                    </p:set>
                                    <p:anim calcmode="lin" valueType="num">
                                      <p:cBhvr additive="base">
                                        <p:cTn dur="500"/>
                                        <p:tgtEl>
                                          <p:spTgt spid="80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813"/>
                                        </p:tgtEl>
                                        <p:attrNameLst>
                                          <p:attrName>style.visibility</p:attrName>
                                        </p:attrNameLst>
                                      </p:cBhvr>
                                      <p:to>
                                        <p:strVal val="visible"/>
                                      </p:to>
                                    </p:set>
                                    <p:anim calcmode="lin" valueType="num">
                                      <p:cBhvr additive="base">
                                        <p:cTn dur="500"/>
                                        <p:tgtEl>
                                          <p:spTgt spid="8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14"/>
                                        </p:tgtEl>
                                        <p:attrNameLst>
                                          <p:attrName>style.visibility</p:attrName>
                                        </p:attrNameLst>
                                      </p:cBhvr>
                                      <p:to>
                                        <p:strVal val="visible"/>
                                      </p:to>
                                    </p:set>
                                    <p:anim calcmode="lin" valueType="num">
                                      <p:cBhvr additive="base">
                                        <p:cTn dur="500"/>
                                        <p:tgtEl>
                                          <p:spTgt spid="8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15"/>
                                        </p:tgtEl>
                                        <p:attrNameLst>
                                          <p:attrName>style.visibility</p:attrName>
                                        </p:attrNameLst>
                                      </p:cBhvr>
                                      <p:to>
                                        <p:strVal val="visible"/>
                                      </p:to>
                                    </p:set>
                                    <p:anim calcmode="lin" valueType="num">
                                      <p:cBhvr additive="base">
                                        <p:cTn dur="500"/>
                                        <p:tgtEl>
                                          <p:spTgt spid="81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816"/>
                                        </p:tgtEl>
                                        <p:attrNameLst>
                                          <p:attrName>style.visibility</p:attrName>
                                        </p:attrNameLst>
                                      </p:cBhvr>
                                      <p:to>
                                        <p:strVal val="visible"/>
                                      </p:to>
                                    </p:set>
                                    <p:anim calcmode="lin" valueType="num">
                                      <p:cBhvr additive="base">
                                        <p:cTn dur="500"/>
                                        <p:tgtEl>
                                          <p:spTgt spid="8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817"/>
                                        </p:tgtEl>
                                        <p:attrNameLst>
                                          <p:attrName>style.visibility</p:attrName>
                                        </p:attrNameLst>
                                      </p:cBhvr>
                                      <p:to>
                                        <p:strVal val="visible"/>
                                      </p:to>
                                    </p:set>
                                    <p:anim calcmode="lin" valueType="num">
                                      <p:cBhvr additive="base">
                                        <p:cTn dur="500"/>
                                        <p:tgtEl>
                                          <p:spTgt spid="8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818"/>
                                        </p:tgtEl>
                                        <p:attrNameLst>
                                          <p:attrName>style.visibility</p:attrName>
                                        </p:attrNameLst>
                                      </p:cBhvr>
                                      <p:to>
                                        <p:strVal val="visible"/>
                                      </p:to>
                                    </p:set>
                                    <p:anim calcmode="lin" valueType="num">
                                      <p:cBhvr additive="base">
                                        <p:cTn dur="500"/>
                                        <p:tgtEl>
                                          <p:spTgt spid="81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819"/>
                                        </p:tgtEl>
                                        <p:attrNameLst>
                                          <p:attrName>style.visibility</p:attrName>
                                        </p:attrNameLst>
                                      </p:cBhvr>
                                      <p:to>
                                        <p:strVal val="visible"/>
                                      </p:to>
                                    </p:set>
                                    <p:anim calcmode="lin" valueType="num">
                                      <p:cBhvr additive="base">
                                        <p:cTn dur="500"/>
                                        <p:tgtEl>
                                          <p:spTgt spid="8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20"/>
                                        </p:tgtEl>
                                        <p:attrNameLst>
                                          <p:attrName>style.visibility</p:attrName>
                                        </p:attrNameLst>
                                      </p:cBhvr>
                                      <p:to>
                                        <p:strVal val="visible"/>
                                      </p:to>
                                    </p:set>
                                    <p:anim calcmode="lin" valueType="num">
                                      <p:cBhvr additive="base">
                                        <p:cTn dur="500"/>
                                        <p:tgtEl>
                                          <p:spTgt spid="8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21"/>
                                        </p:tgtEl>
                                        <p:attrNameLst>
                                          <p:attrName>style.visibility</p:attrName>
                                        </p:attrNameLst>
                                      </p:cBhvr>
                                      <p:to>
                                        <p:strVal val="visible"/>
                                      </p:to>
                                    </p:set>
                                    <p:anim calcmode="lin" valueType="num">
                                      <p:cBhvr additive="base">
                                        <p:cTn dur="500"/>
                                        <p:tgtEl>
                                          <p:spTgt spid="8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822"/>
                                        </p:tgtEl>
                                        <p:attrNameLst>
                                          <p:attrName>style.visibility</p:attrName>
                                        </p:attrNameLst>
                                      </p:cBhvr>
                                      <p:to>
                                        <p:strVal val="visible"/>
                                      </p:to>
                                    </p:set>
                                    <p:anim calcmode="lin" valueType="num">
                                      <p:cBhvr additive="base">
                                        <p:cTn dur="500"/>
                                        <p:tgtEl>
                                          <p:spTgt spid="82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825"/>
                                        </p:tgtEl>
                                        <p:attrNameLst>
                                          <p:attrName>style.visibility</p:attrName>
                                        </p:attrNameLst>
                                      </p:cBhvr>
                                      <p:to>
                                        <p:strVal val="visible"/>
                                      </p:to>
                                    </p:set>
                                    <p:anim calcmode="lin" valueType="num">
                                      <p:cBhvr additive="base">
                                        <p:cTn dur="500"/>
                                        <p:tgtEl>
                                          <p:spTgt spid="8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26"/>
                                        </p:tgtEl>
                                        <p:attrNameLst>
                                          <p:attrName>style.visibility</p:attrName>
                                        </p:attrNameLst>
                                      </p:cBhvr>
                                      <p:to>
                                        <p:strVal val="visible"/>
                                      </p:to>
                                    </p:set>
                                    <p:anim calcmode="lin" valueType="num">
                                      <p:cBhvr additive="base">
                                        <p:cTn dur="500"/>
                                        <p:tgtEl>
                                          <p:spTgt spid="8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27"/>
                                        </p:tgtEl>
                                        <p:attrNameLst>
                                          <p:attrName>style.visibility</p:attrName>
                                        </p:attrNameLst>
                                      </p:cBhvr>
                                      <p:to>
                                        <p:strVal val="visible"/>
                                      </p:to>
                                    </p:set>
                                    <p:anim calcmode="lin" valueType="num">
                                      <p:cBhvr additive="base">
                                        <p:cTn dur="500"/>
                                        <p:tgtEl>
                                          <p:spTgt spid="8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28"/>
                                        </p:tgtEl>
                                        <p:attrNameLst>
                                          <p:attrName>style.visibility</p:attrName>
                                        </p:attrNameLst>
                                      </p:cBhvr>
                                      <p:to>
                                        <p:strVal val="visible"/>
                                      </p:to>
                                    </p:set>
                                    <p:anim calcmode="lin" valueType="num">
                                      <p:cBhvr additive="base">
                                        <p:cTn dur="500"/>
                                        <p:tgtEl>
                                          <p:spTgt spid="8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29"/>
                                        </p:tgtEl>
                                        <p:attrNameLst>
                                          <p:attrName>style.visibility</p:attrName>
                                        </p:attrNameLst>
                                      </p:cBhvr>
                                      <p:to>
                                        <p:strVal val="visible"/>
                                      </p:to>
                                    </p:set>
                                    <p:anim calcmode="lin" valueType="num">
                                      <p:cBhvr additive="base">
                                        <p:cTn dur="500"/>
                                        <p:tgtEl>
                                          <p:spTgt spid="8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830"/>
                                        </p:tgtEl>
                                        <p:attrNameLst>
                                          <p:attrName>style.visibility</p:attrName>
                                        </p:attrNameLst>
                                      </p:cBhvr>
                                      <p:to>
                                        <p:strVal val="visible"/>
                                      </p:to>
                                    </p:set>
                                    <p:anim calcmode="lin" valueType="num">
                                      <p:cBhvr additive="base">
                                        <p:cTn dur="500"/>
                                        <p:tgtEl>
                                          <p:spTgt spid="8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831"/>
                                        </p:tgtEl>
                                        <p:attrNameLst>
                                          <p:attrName>style.visibility</p:attrName>
                                        </p:attrNameLst>
                                      </p:cBhvr>
                                      <p:to>
                                        <p:strVal val="visible"/>
                                      </p:to>
                                    </p:set>
                                    <p:anim calcmode="lin" valueType="num">
                                      <p:cBhvr additive="base">
                                        <p:cTn dur="500"/>
                                        <p:tgtEl>
                                          <p:spTgt spid="8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2"/>
                                        </p:tgtEl>
                                        <p:attrNameLst>
                                          <p:attrName>style.visibility</p:attrName>
                                        </p:attrNameLst>
                                      </p:cBhvr>
                                      <p:to>
                                        <p:strVal val="visible"/>
                                      </p:to>
                                    </p:set>
                                    <p:anim calcmode="lin" valueType="num">
                                      <p:cBhvr additive="base">
                                        <p:cTn dur="500"/>
                                        <p:tgtEl>
                                          <p:spTgt spid="8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gtEl>
                                        <p:attrNameLst>
                                          <p:attrName>style.visibility</p:attrName>
                                        </p:attrNameLst>
                                      </p:cBhvr>
                                      <p:to>
                                        <p:strVal val="visible"/>
                                      </p:to>
                                    </p:set>
                                    <p:anim calcmode="lin" valueType="num">
                                      <p:cBhvr additive="base">
                                        <p:cTn dur="500"/>
                                        <p:tgtEl>
                                          <p:spTgt spid="83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4"/>
                                        </p:tgtEl>
                                        <p:attrNameLst>
                                          <p:attrName>style.visibility</p:attrName>
                                        </p:attrNameLst>
                                      </p:cBhvr>
                                      <p:to>
                                        <p:strVal val="visible"/>
                                      </p:to>
                                    </p:set>
                                    <p:anim calcmode="lin" valueType="num">
                                      <p:cBhvr additive="base">
                                        <p:cTn dur="500"/>
                                        <p:tgtEl>
                                          <p:spTgt spid="83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5"/>
                                        </p:tgtEl>
                                        <p:attrNameLst>
                                          <p:attrName>style.visibility</p:attrName>
                                        </p:attrNameLst>
                                      </p:cBhvr>
                                      <p:to>
                                        <p:strVal val="visible"/>
                                      </p:to>
                                    </p:set>
                                    <p:anim calcmode="lin" valueType="num">
                                      <p:cBhvr additive="base">
                                        <p:cTn dur="500"/>
                                        <p:tgtEl>
                                          <p:spTgt spid="8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6"/>
                                        </p:tgtEl>
                                        <p:attrNameLst>
                                          <p:attrName>style.visibility</p:attrName>
                                        </p:attrNameLst>
                                      </p:cBhvr>
                                      <p:to>
                                        <p:strVal val="visible"/>
                                      </p:to>
                                    </p:set>
                                    <p:anim calcmode="lin" valueType="num">
                                      <p:cBhvr additive="base">
                                        <p:cTn dur="500"/>
                                        <p:tgtEl>
                                          <p:spTgt spid="8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7"/>
                                        </p:tgtEl>
                                        <p:attrNameLst>
                                          <p:attrName>style.visibility</p:attrName>
                                        </p:attrNameLst>
                                      </p:cBhvr>
                                      <p:to>
                                        <p:strVal val="visible"/>
                                      </p:to>
                                    </p:set>
                                    <p:anim calcmode="lin" valueType="num">
                                      <p:cBhvr additive="base">
                                        <p:cTn dur="500"/>
                                        <p:tgtEl>
                                          <p:spTgt spid="8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8"/>
                                        </p:tgtEl>
                                        <p:attrNameLst>
                                          <p:attrName>style.visibility</p:attrName>
                                        </p:attrNameLst>
                                      </p:cBhvr>
                                      <p:to>
                                        <p:strVal val="visible"/>
                                      </p:to>
                                    </p:set>
                                    <p:anim calcmode="lin" valueType="num">
                                      <p:cBhvr additive="base">
                                        <p:cTn dur="500"/>
                                        <p:tgtEl>
                                          <p:spTgt spid="83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9"/>
                                        </p:tgtEl>
                                        <p:attrNameLst>
                                          <p:attrName>style.visibility</p:attrName>
                                        </p:attrNameLst>
                                      </p:cBhvr>
                                      <p:to>
                                        <p:strVal val="visible"/>
                                      </p:to>
                                    </p:set>
                                    <p:anim calcmode="lin" valueType="num">
                                      <p:cBhvr additive="base">
                                        <p:cTn dur="500"/>
                                        <p:tgtEl>
                                          <p:spTgt spid="8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40"/>
                                        </p:tgtEl>
                                        <p:attrNameLst>
                                          <p:attrName>style.visibility</p:attrName>
                                        </p:attrNameLst>
                                      </p:cBhvr>
                                      <p:to>
                                        <p:strVal val="visible"/>
                                      </p:to>
                                    </p:set>
                                    <p:anim calcmode="lin" valueType="num">
                                      <p:cBhvr additive="base">
                                        <p:cTn dur="500"/>
                                        <p:tgtEl>
                                          <p:spTgt spid="8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41"/>
                                        </p:tgtEl>
                                        <p:attrNameLst>
                                          <p:attrName>style.visibility</p:attrName>
                                        </p:attrNameLst>
                                      </p:cBhvr>
                                      <p:to>
                                        <p:strVal val="visible"/>
                                      </p:to>
                                    </p:set>
                                    <p:anim calcmode="lin" valueType="num">
                                      <p:cBhvr additive="base">
                                        <p:cTn dur="500"/>
                                        <p:tgtEl>
                                          <p:spTgt spid="8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42"/>
                                        </p:tgtEl>
                                        <p:attrNameLst>
                                          <p:attrName>style.visibility</p:attrName>
                                        </p:attrNameLst>
                                      </p:cBhvr>
                                      <p:to>
                                        <p:strVal val="visible"/>
                                      </p:to>
                                    </p:set>
                                    <p:anim calcmode="lin" valueType="num">
                                      <p:cBhvr additive="base">
                                        <p:cTn dur="500"/>
                                        <p:tgtEl>
                                          <p:spTgt spid="84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43"/>
                                        </p:tgtEl>
                                        <p:attrNameLst>
                                          <p:attrName>style.visibility</p:attrName>
                                        </p:attrNameLst>
                                      </p:cBhvr>
                                      <p:to>
                                        <p:strVal val="visible"/>
                                      </p:to>
                                    </p:set>
                                    <p:anim calcmode="lin" valueType="num">
                                      <p:cBhvr additive="base">
                                        <p:cTn dur="500"/>
                                        <p:tgtEl>
                                          <p:spTgt spid="8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44"/>
                                        </p:tgtEl>
                                        <p:attrNameLst>
                                          <p:attrName>style.visibility</p:attrName>
                                        </p:attrNameLst>
                                      </p:cBhvr>
                                      <p:to>
                                        <p:strVal val="visible"/>
                                      </p:to>
                                    </p:set>
                                    <p:anim calcmode="lin" valueType="num">
                                      <p:cBhvr additive="base">
                                        <p:cTn dur="500"/>
                                        <p:tgtEl>
                                          <p:spTgt spid="8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845"/>
                                        </p:tgtEl>
                                        <p:attrNameLst>
                                          <p:attrName>style.visibility</p:attrName>
                                        </p:attrNameLst>
                                      </p:cBhvr>
                                      <p:to>
                                        <p:strVal val="visible"/>
                                      </p:to>
                                    </p:set>
                                    <p:anim calcmode="lin" valueType="num">
                                      <p:cBhvr additive="base">
                                        <p:cTn dur="500"/>
                                        <p:tgtEl>
                                          <p:spTgt spid="8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46"/>
                                        </p:tgtEl>
                                        <p:attrNameLst>
                                          <p:attrName>style.visibility</p:attrName>
                                        </p:attrNameLst>
                                      </p:cBhvr>
                                      <p:to>
                                        <p:strVal val="visible"/>
                                      </p:to>
                                    </p:set>
                                    <p:anim calcmode="lin" valueType="num">
                                      <p:cBhvr additive="base">
                                        <p:cTn dur="500"/>
                                        <p:tgtEl>
                                          <p:spTgt spid="8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47"/>
                                        </p:tgtEl>
                                        <p:attrNameLst>
                                          <p:attrName>style.visibility</p:attrName>
                                        </p:attrNameLst>
                                      </p:cBhvr>
                                      <p:to>
                                        <p:strVal val="visible"/>
                                      </p:to>
                                    </p:set>
                                    <p:anim calcmode="lin" valueType="num">
                                      <p:cBhvr additive="base">
                                        <p:cTn dur="500"/>
                                        <p:tgtEl>
                                          <p:spTgt spid="8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848"/>
                                        </p:tgtEl>
                                        <p:attrNameLst>
                                          <p:attrName>style.visibility</p:attrName>
                                        </p:attrNameLst>
                                      </p:cBhvr>
                                      <p:to>
                                        <p:strVal val="visible"/>
                                      </p:to>
                                    </p:set>
                                    <p:anim calcmode="lin" valueType="num">
                                      <p:cBhvr additive="base">
                                        <p:cTn dur="500"/>
                                        <p:tgtEl>
                                          <p:spTgt spid="84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849"/>
                                        </p:tgtEl>
                                        <p:attrNameLst>
                                          <p:attrName>style.visibility</p:attrName>
                                        </p:attrNameLst>
                                      </p:cBhvr>
                                      <p:to>
                                        <p:strVal val="visible"/>
                                      </p:to>
                                    </p:set>
                                    <p:anim calcmode="lin" valueType="num">
                                      <p:cBhvr additive="base">
                                        <p:cTn dur="500"/>
                                        <p:tgtEl>
                                          <p:spTgt spid="84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50"/>
                                        </p:tgtEl>
                                        <p:attrNameLst>
                                          <p:attrName>style.visibility</p:attrName>
                                        </p:attrNameLst>
                                      </p:cBhvr>
                                      <p:to>
                                        <p:strVal val="visible"/>
                                      </p:to>
                                    </p:set>
                                    <p:anim calcmode="lin" valueType="num">
                                      <p:cBhvr additive="base">
                                        <p:cTn dur="500"/>
                                        <p:tgtEl>
                                          <p:spTgt spid="85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851"/>
                                        </p:tgtEl>
                                        <p:attrNameLst>
                                          <p:attrName>style.visibility</p:attrName>
                                        </p:attrNameLst>
                                      </p:cBhvr>
                                      <p:to>
                                        <p:strVal val="visible"/>
                                      </p:to>
                                    </p:set>
                                    <p:anim calcmode="lin" valueType="num">
                                      <p:cBhvr additive="base">
                                        <p:cTn dur="500"/>
                                        <p:tgtEl>
                                          <p:spTgt spid="8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52"/>
                                        </p:tgtEl>
                                        <p:attrNameLst>
                                          <p:attrName>style.visibility</p:attrName>
                                        </p:attrNameLst>
                                      </p:cBhvr>
                                      <p:to>
                                        <p:strVal val="visible"/>
                                      </p:to>
                                    </p:set>
                                    <p:anim calcmode="lin" valueType="num">
                                      <p:cBhvr additive="base">
                                        <p:cTn dur="500"/>
                                        <p:tgtEl>
                                          <p:spTgt spid="8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53"/>
                                        </p:tgtEl>
                                        <p:attrNameLst>
                                          <p:attrName>style.visibility</p:attrName>
                                        </p:attrNameLst>
                                      </p:cBhvr>
                                      <p:to>
                                        <p:strVal val="visible"/>
                                      </p:to>
                                    </p:set>
                                    <p:anim calcmode="lin" valueType="num">
                                      <p:cBhvr additive="base">
                                        <p:cTn dur="500"/>
                                        <p:tgtEl>
                                          <p:spTgt spid="8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854"/>
                                        </p:tgtEl>
                                        <p:attrNameLst>
                                          <p:attrName>style.visibility</p:attrName>
                                        </p:attrNameLst>
                                      </p:cBhvr>
                                      <p:to>
                                        <p:strVal val="visible"/>
                                      </p:to>
                                    </p:set>
                                    <p:anim calcmode="lin" valueType="num">
                                      <p:cBhvr additive="base">
                                        <p:cTn dur="500"/>
                                        <p:tgtEl>
                                          <p:spTgt spid="85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855"/>
                                        </p:tgtEl>
                                        <p:attrNameLst>
                                          <p:attrName>style.visibility</p:attrName>
                                        </p:attrNameLst>
                                      </p:cBhvr>
                                      <p:to>
                                        <p:strVal val="visible"/>
                                      </p:to>
                                    </p:set>
                                    <p:anim calcmode="lin" valueType="num">
                                      <p:cBhvr additive="base">
                                        <p:cTn dur="500"/>
                                        <p:tgtEl>
                                          <p:spTgt spid="8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56"/>
                                        </p:tgtEl>
                                        <p:attrNameLst>
                                          <p:attrName>style.visibility</p:attrName>
                                        </p:attrNameLst>
                                      </p:cBhvr>
                                      <p:to>
                                        <p:strVal val="visible"/>
                                      </p:to>
                                    </p:set>
                                    <p:anim calcmode="lin" valueType="num">
                                      <p:cBhvr additive="base">
                                        <p:cTn dur="500"/>
                                        <p:tgtEl>
                                          <p:spTgt spid="8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57"/>
                                        </p:tgtEl>
                                        <p:attrNameLst>
                                          <p:attrName>style.visibility</p:attrName>
                                        </p:attrNameLst>
                                      </p:cBhvr>
                                      <p:to>
                                        <p:strVal val="visible"/>
                                      </p:to>
                                    </p:set>
                                    <p:anim calcmode="lin" valueType="num">
                                      <p:cBhvr additive="base">
                                        <p:cTn dur="500"/>
                                        <p:tgtEl>
                                          <p:spTgt spid="8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58"/>
                                        </p:tgtEl>
                                        <p:attrNameLst>
                                          <p:attrName>style.visibility</p:attrName>
                                        </p:attrNameLst>
                                      </p:cBhvr>
                                      <p:to>
                                        <p:strVal val="visible"/>
                                      </p:to>
                                    </p:set>
                                    <p:anim calcmode="lin" valueType="num">
                                      <p:cBhvr additive="base">
                                        <p:cTn dur="500"/>
                                        <p:tgtEl>
                                          <p:spTgt spid="8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59"/>
                                        </p:tgtEl>
                                        <p:attrNameLst>
                                          <p:attrName>style.visibility</p:attrName>
                                        </p:attrNameLst>
                                      </p:cBhvr>
                                      <p:to>
                                        <p:strVal val="visible"/>
                                      </p:to>
                                    </p:set>
                                    <p:anim calcmode="lin" valueType="num">
                                      <p:cBhvr additive="base">
                                        <p:cTn dur="500"/>
                                        <p:tgtEl>
                                          <p:spTgt spid="8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60"/>
                                        </p:tgtEl>
                                        <p:attrNameLst>
                                          <p:attrName>style.visibility</p:attrName>
                                        </p:attrNameLst>
                                      </p:cBhvr>
                                      <p:to>
                                        <p:strVal val="visible"/>
                                      </p:to>
                                    </p:set>
                                    <p:anim calcmode="lin" valueType="num">
                                      <p:cBhvr additive="base">
                                        <p:cTn dur="500"/>
                                        <p:tgtEl>
                                          <p:spTgt spid="86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61"/>
                                        </p:tgtEl>
                                        <p:attrNameLst>
                                          <p:attrName>style.visibility</p:attrName>
                                        </p:attrNameLst>
                                      </p:cBhvr>
                                      <p:to>
                                        <p:strVal val="visible"/>
                                      </p:to>
                                    </p:set>
                                    <p:anim calcmode="lin" valueType="num">
                                      <p:cBhvr additive="base">
                                        <p:cTn dur="500"/>
                                        <p:tgtEl>
                                          <p:spTgt spid="86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62"/>
                                        </p:tgtEl>
                                        <p:attrNameLst>
                                          <p:attrName>style.visibility</p:attrName>
                                        </p:attrNameLst>
                                      </p:cBhvr>
                                      <p:to>
                                        <p:strVal val="visible"/>
                                      </p:to>
                                    </p:set>
                                    <p:anim calcmode="lin" valueType="num">
                                      <p:cBhvr additive="base">
                                        <p:cTn dur="500"/>
                                        <p:tgtEl>
                                          <p:spTgt spid="86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63"/>
                                        </p:tgtEl>
                                        <p:attrNameLst>
                                          <p:attrName>style.visibility</p:attrName>
                                        </p:attrNameLst>
                                      </p:cBhvr>
                                      <p:to>
                                        <p:strVal val="visible"/>
                                      </p:to>
                                    </p:set>
                                    <p:anim calcmode="lin" valueType="num">
                                      <p:cBhvr additive="base">
                                        <p:cTn dur="500"/>
                                        <p:tgtEl>
                                          <p:spTgt spid="8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64"/>
                                        </p:tgtEl>
                                        <p:attrNameLst>
                                          <p:attrName>style.visibility</p:attrName>
                                        </p:attrNameLst>
                                      </p:cBhvr>
                                      <p:to>
                                        <p:strVal val="visible"/>
                                      </p:to>
                                    </p:set>
                                    <p:anim calcmode="lin" valueType="num">
                                      <p:cBhvr additive="base">
                                        <p:cTn dur="500"/>
                                        <p:tgtEl>
                                          <p:spTgt spid="8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65"/>
                                        </p:tgtEl>
                                        <p:attrNameLst>
                                          <p:attrName>style.visibility</p:attrName>
                                        </p:attrNameLst>
                                      </p:cBhvr>
                                      <p:to>
                                        <p:strVal val="visible"/>
                                      </p:to>
                                    </p:set>
                                    <p:anim calcmode="lin" valueType="num">
                                      <p:cBhvr additive="base">
                                        <p:cTn dur="500"/>
                                        <p:tgtEl>
                                          <p:spTgt spid="86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66"/>
                                        </p:tgtEl>
                                        <p:attrNameLst>
                                          <p:attrName>style.visibility</p:attrName>
                                        </p:attrNameLst>
                                      </p:cBhvr>
                                      <p:to>
                                        <p:strVal val="visible"/>
                                      </p:to>
                                    </p:set>
                                    <p:anim calcmode="lin" valueType="num">
                                      <p:cBhvr additive="base">
                                        <p:cTn dur="500"/>
                                        <p:tgtEl>
                                          <p:spTgt spid="8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67"/>
                                        </p:tgtEl>
                                        <p:attrNameLst>
                                          <p:attrName>style.visibility</p:attrName>
                                        </p:attrNameLst>
                                      </p:cBhvr>
                                      <p:to>
                                        <p:strVal val="visible"/>
                                      </p:to>
                                    </p:set>
                                    <p:anim calcmode="lin" valueType="num">
                                      <p:cBhvr additive="base">
                                        <p:cTn dur="500"/>
                                        <p:tgtEl>
                                          <p:spTgt spid="8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68"/>
                                        </p:tgtEl>
                                        <p:attrNameLst>
                                          <p:attrName>style.visibility</p:attrName>
                                        </p:attrNameLst>
                                      </p:cBhvr>
                                      <p:to>
                                        <p:strVal val="visible"/>
                                      </p:to>
                                    </p:set>
                                    <p:anim calcmode="lin" valueType="num">
                                      <p:cBhvr additive="base">
                                        <p:cTn dur="500"/>
                                        <p:tgtEl>
                                          <p:spTgt spid="86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69"/>
                                        </p:tgtEl>
                                        <p:attrNameLst>
                                          <p:attrName>style.visibility</p:attrName>
                                        </p:attrNameLst>
                                      </p:cBhvr>
                                      <p:to>
                                        <p:strVal val="visible"/>
                                      </p:to>
                                    </p:set>
                                    <p:anim calcmode="lin" valueType="num">
                                      <p:cBhvr additive="base">
                                        <p:cTn dur="500"/>
                                        <p:tgtEl>
                                          <p:spTgt spid="8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70"/>
                                        </p:tgtEl>
                                        <p:attrNameLst>
                                          <p:attrName>style.visibility</p:attrName>
                                        </p:attrNameLst>
                                      </p:cBhvr>
                                      <p:to>
                                        <p:strVal val="visible"/>
                                      </p:to>
                                    </p:set>
                                    <p:anim calcmode="lin" valueType="num">
                                      <p:cBhvr additive="base">
                                        <p:cTn dur="500"/>
                                        <p:tgtEl>
                                          <p:spTgt spid="87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71"/>
                                        </p:tgtEl>
                                        <p:attrNameLst>
                                          <p:attrName>style.visibility</p:attrName>
                                        </p:attrNameLst>
                                      </p:cBhvr>
                                      <p:to>
                                        <p:strVal val="visible"/>
                                      </p:to>
                                    </p:set>
                                    <p:anim calcmode="lin" valueType="num">
                                      <p:cBhvr additive="base">
                                        <p:cTn dur="500"/>
                                        <p:tgtEl>
                                          <p:spTgt spid="871"/>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1000"/>
                                        <p:tgtEl>
                                          <p:spTgt spid="87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500"/>
                                        <p:tgtEl>
                                          <p:spTgt spid="873"/>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500"/>
                                        <p:tgtEl>
                                          <p:spTgt spid="874"/>
                                        </p:tgtEl>
                                      </p:cBhvr>
                                    </p:animEffect>
                                  </p:childTnLst>
                                </p:cTn>
                              </p:par>
                              <p:par>
                                <p:cTn fill="hold" nodeType="with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500"/>
                                        <p:tgtEl>
                                          <p:spTgt spid="87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1000"/>
                                        <p:tgtEl>
                                          <p:spTgt spid="876"/>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77"/>
                                        </p:tgtEl>
                                        <p:attrNameLst>
                                          <p:attrName>style.visibility</p:attrName>
                                        </p:attrNameLst>
                                      </p:cBhvr>
                                      <p:to>
                                        <p:strVal val="visible"/>
                                      </p:to>
                                    </p:set>
                                    <p:animEffect filter="fade" transition="in">
                                      <p:cBhvr>
                                        <p:cTn dur="500"/>
                                        <p:tgtEl>
                                          <p:spTgt spid="877"/>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par>
                                <p:cTn fill="hold" nodeType="with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500"/>
                                        <p:tgtEl>
                                          <p:spTgt spid="879"/>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880"/>
                                        </p:tgtEl>
                                        <p:attrNameLst>
                                          <p:attrName>style.visibility</p:attrName>
                                        </p:attrNameLst>
                                      </p:cBhvr>
                                      <p:to>
                                        <p:strVal val="visible"/>
                                      </p:to>
                                    </p:set>
                                    <p:animEffect filter="fade" transition="in">
                                      <p:cBhvr>
                                        <p:cTn dur="1000"/>
                                        <p:tgtEl>
                                          <p:spTgt spid="880"/>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500"/>
                                        <p:tgtEl>
                                          <p:spTgt spid="881"/>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500"/>
                                        <p:tgtEl>
                                          <p:spTgt spid="882"/>
                                        </p:tgtEl>
                                      </p:cBhvr>
                                    </p:animEffect>
                                  </p:childTnLst>
                                </p:cTn>
                              </p:par>
                              <p:par>
                                <p:cTn fill="hold" nodeType="with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500"/>
                                        <p:tgtEl>
                                          <p:spTgt spid="8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2"/>
          <p:cNvSpPr txBox="1"/>
          <p:nvPr/>
        </p:nvSpPr>
        <p:spPr>
          <a:xfrm>
            <a:off x="826660" y="4471303"/>
            <a:ext cx="2354746" cy="47151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2655"/>
              <a:buFont typeface="Arial"/>
              <a:buNone/>
            </a:pPr>
            <a:r>
              <a:rPr b="0" i="0" lang="en-US" sz="2655" u="none" cap="none" strike="noStrike">
                <a:solidFill>
                  <a:schemeClr val="accent1"/>
                </a:solidFill>
                <a:latin typeface="Cambria"/>
                <a:ea typeface="Cambria"/>
                <a:cs typeface="Cambria"/>
                <a:sym typeface="Cambria"/>
              </a:rPr>
              <a:t>Solutions</a:t>
            </a:r>
            <a:endParaRPr b="0" i="0" sz="2655" u="none" cap="none" strike="noStrike">
              <a:solidFill>
                <a:schemeClr val="accent1"/>
              </a:solidFill>
              <a:latin typeface="Cambria"/>
              <a:ea typeface="Cambria"/>
              <a:cs typeface="Cambria"/>
              <a:sym typeface="Cambria"/>
            </a:endParaRPr>
          </a:p>
        </p:txBody>
      </p:sp>
      <p:sp>
        <p:nvSpPr>
          <p:cNvPr id="46" name="Google Shape;46;p12"/>
          <p:cNvSpPr txBox="1"/>
          <p:nvPr/>
        </p:nvSpPr>
        <p:spPr>
          <a:xfrm>
            <a:off x="5322632" y="481645"/>
            <a:ext cx="1362691" cy="69736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172"/>
              <a:buFont typeface="Cambria"/>
              <a:buNone/>
            </a:pPr>
            <a:r>
              <a:t/>
            </a:r>
            <a:endParaRPr b="0" i="0" sz="4172" u="none" cap="none" strike="noStrike">
              <a:solidFill>
                <a:schemeClr val="accent1"/>
              </a:solidFill>
              <a:latin typeface="Cambria"/>
              <a:ea typeface="Cambria"/>
              <a:cs typeface="Cambria"/>
              <a:sym typeface="Cambria"/>
            </a:endParaRPr>
          </a:p>
        </p:txBody>
      </p:sp>
      <p:sp>
        <p:nvSpPr>
          <p:cNvPr id="47" name="Google Shape;47;p12"/>
          <p:cNvSpPr txBox="1"/>
          <p:nvPr/>
        </p:nvSpPr>
        <p:spPr>
          <a:xfrm>
            <a:off x="3935821" y="624531"/>
            <a:ext cx="4136312" cy="73872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6000"/>
              <a:buFont typeface="Arial"/>
              <a:buNone/>
            </a:pPr>
            <a:r>
              <a:rPr b="0" i="0" lang="en-US" sz="6000" u="none" cap="none" strike="noStrike">
                <a:solidFill>
                  <a:schemeClr val="accent1"/>
                </a:solidFill>
                <a:latin typeface="Cambria"/>
                <a:ea typeface="Cambria"/>
                <a:cs typeface="Cambria"/>
                <a:sym typeface="Cambria"/>
              </a:rPr>
              <a:t>CONTENTS</a:t>
            </a:r>
            <a:endParaRPr/>
          </a:p>
        </p:txBody>
      </p:sp>
      <p:sp>
        <p:nvSpPr>
          <p:cNvPr id="48" name="Google Shape;48;p12"/>
          <p:cNvSpPr txBox="1"/>
          <p:nvPr/>
        </p:nvSpPr>
        <p:spPr>
          <a:xfrm>
            <a:off x="3555307" y="4471303"/>
            <a:ext cx="2354746" cy="471516"/>
          </a:xfrm>
          <a:prstGeom prst="rect">
            <a:avLst/>
          </a:prstGeom>
          <a:noFill/>
          <a:ln>
            <a:noFill/>
          </a:ln>
        </p:spPr>
        <p:txBody>
          <a:bodyPr anchorCtr="0" anchor="t" bIns="45700" lIns="91400" spcFirstLastPara="1" rIns="91400" wrap="square" tIns="45700">
            <a:noAutofit/>
          </a:bodyPr>
          <a:lstStyle/>
          <a:p>
            <a:pPr indent="0" lvl="0" marL="0" marR="0" rtl="0" algn="ctr">
              <a:lnSpc>
                <a:spcPct val="90000"/>
              </a:lnSpc>
              <a:spcBef>
                <a:spcPts val="0"/>
              </a:spcBef>
              <a:spcAft>
                <a:spcPts val="0"/>
              </a:spcAft>
              <a:buClr>
                <a:schemeClr val="accent1"/>
              </a:buClr>
              <a:buSzPts val="2655"/>
              <a:buFont typeface="Arial"/>
              <a:buNone/>
            </a:pPr>
            <a:r>
              <a:rPr b="0" i="0" lang="en-US" sz="2655" u="none" cap="none" strike="noStrike">
                <a:solidFill>
                  <a:schemeClr val="accent1"/>
                </a:solidFill>
                <a:latin typeface="Cambria"/>
                <a:ea typeface="Cambria"/>
                <a:cs typeface="Cambria"/>
                <a:sym typeface="Cambria"/>
              </a:rPr>
              <a:t>Design</a:t>
            </a:r>
            <a:endParaRPr b="0" i="0" sz="2655" u="none" cap="none" strike="noStrike">
              <a:solidFill>
                <a:schemeClr val="accent1"/>
              </a:solidFill>
              <a:latin typeface="Cambria"/>
              <a:ea typeface="Cambria"/>
              <a:cs typeface="Cambria"/>
              <a:sym typeface="Cambria"/>
            </a:endParaRPr>
          </a:p>
        </p:txBody>
      </p:sp>
      <p:sp>
        <p:nvSpPr>
          <p:cNvPr id="49" name="Google Shape;49;p12"/>
          <p:cNvSpPr txBox="1"/>
          <p:nvPr/>
        </p:nvSpPr>
        <p:spPr>
          <a:xfrm>
            <a:off x="6283952" y="4471303"/>
            <a:ext cx="2354746" cy="471516"/>
          </a:xfrm>
          <a:prstGeom prst="rect">
            <a:avLst/>
          </a:prstGeom>
          <a:noFill/>
          <a:ln>
            <a:noFill/>
          </a:ln>
        </p:spPr>
        <p:txBody>
          <a:bodyPr anchorCtr="0" anchor="t" bIns="45700" lIns="91400" spcFirstLastPara="1" rIns="91400" wrap="square" tIns="45700">
            <a:noAutofit/>
          </a:bodyPr>
          <a:lstStyle/>
          <a:p>
            <a:pPr indent="0" lvl="0" marL="0" marR="0" rtl="0" algn="ctr">
              <a:lnSpc>
                <a:spcPct val="90000"/>
              </a:lnSpc>
              <a:spcBef>
                <a:spcPts val="0"/>
              </a:spcBef>
              <a:spcAft>
                <a:spcPts val="0"/>
              </a:spcAft>
              <a:buClr>
                <a:schemeClr val="accent1"/>
              </a:buClr>
              <a:buSzPts val="2655"/>
              <a:buFont typeface="Arial"/>
              <a:buNone/>
            </a:pPr>
            <a:r>
              <a:rPr b="0" i="0" lang="en-US" sz="2655" u="none" cap="none" strike="noStrike">
                <a:solidFill>
                  <a:schemeClr val="accent1"/>
                </a:solidFill>
                <a:latin typeface="Cambria"/>
                <a:ea typeface="Cambria"/>
                <a:cs typeface="Cambria"/>
                <a:sym typeface="Cambria"/>
              </a:rPr>
              <a:t>Web</a:t>
            </a:r>
            <a:endParaRPr b="0" i="0" sz="2655" u="none" cap="none" strike="noStrike">
              <a:solidFill>
                <a:schemeClr val="accent1"/>
              </a:solidFill>
              <a:latin typeface="Cambria"/>
              <a:ea typeface="Cambria"/>
              <a:cs typeface="Cambria"/>
              <a:sym typeface="Cambria"/>
            </a:endParaRPr>
          </a:p>
        </p:txBody>
      </p:sp>
      <p:sp>
        <p:nvSpPr>
          <p:cNvPr id="50" name="Google Shape;50;p12"/>
          <p:cNvSpPr txBox="1"/>
          <p:nvPr/>
        </p:nvSpPr>
        <p:spPr>
          <a:xfrm>
            <a:off x="9012597" y="4471303"/>
            <a:ext cx="2354746" cy="471516"/>
          </a:xfrm>
          <a:prstGeom prst="rect">
            <a:avLst/>
          </a:prstGeom>
          <a:noFill/>
          <a:ln>
            <a:noFill/>
          </a:ln>
        </p:spPr>
        <p:txBody>
          <a:bodyPr anchorCtr="0" anchor="t" bIns="45700" lIns="91400" spcFirstLastPara="1" rIns="91400" wrap="square" tIns="45700">
            <a:noAutofit/>
          </a:bodyPr>
          <a:lstStyle/>
          <a:p>
            <a:pPr indent="0" lvl="0" marL="0" marR="0" rtl="0" algn="ctr">
              <a:lnSpc>
                <a:spcPct val="90000"/>
              </a:lnSpc>
              <a:spcBef>
                <a:spcPts val="0"/>
              </a:spcBef>
              <a:spcAft>
                <a:spcPts val="0"/>
              </a:spcAft>
              <a:buClr>
                <a:schemeClr val="accent1"/>
              </a:buClr>
              <a:buSzPts val="2655"/>
              <a:buFont typeface="Arial"/>
              <a:buNone/>
            </a:pPr>
            <a:r>
              <a:rPr b="0" i="0" lang="en-US" sz="2655" u="none" cap="none" strike="noStrike">
                <a:solidFill>
                  <a:schemeClr val="accent1"/>
                </a:solidFill>
                <a:latin typeface="Cambria"/>
                <a:ea typeface="Cambria"/>
                <a:cs typeface="Cambria"/>
                <a:sym typeface="Cambria"/>
              </a:rPr>
              <a:t>Overview</a:t>
            </a:r>
            <a:endParaRPr b="0" i="0" sz="2655" u="none" cap="none" strike="noStrike">
              <a:solidFill>
                <a:schemeClr val="accent1"/>
              </a:solidFill>
              <a:latin typeface="Cambria"/>
              <a:ea typeface="Cambria"/>
              <a:cs typeface="Cambria"/>
              <a:sym typeface="Cambria"/>
            </a:endParaRPr>
          </a:p>
        </p:txBody>
      </p:sp>
      <p:sp>
        <p:nvSpPr>
          <p:cNvPr id="51" name="Google Shape;51;p12"/>
          <p:cNvSpPr/>
          <p:nvPr/>
        </p:nvSpPr>
        <p:spPr>
          <a:xfrm>
            <a:off x="1228033" y="2640039"/>
            <a:ext cx="1551997" cy="155199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lt1"/>
                </a:solidFill>
                <a:latin typeface="Cambria"/>
                <a:ea typeface="Cambria"/>
                <a:cs typeface="Cambria"/>
                <a:sym typeface="Cambria"/>
              </a:rPr>
              <a:t>01</a:t>
            </a:r>
            <a:endParaRPr/>
          </a:p>
        </p:txBody>
      </p:sp>
      <p:grpSp>
        <p:nvGrpSpPr>
          <p:cNvPr id="52" name="Google Shape;52;p12"/>
          <p:cNvGrpSpPr/>
          <p:nvPr/>
        </p:nvGrpSpPr>
        <p:grpSpPr>
          <a:xfrm>
            <a:off x="3956679" y="2640039"/>
            <a:ext cx="1551997" cy="1551997"/>
            <a:chOff x="3956297" y="2639898"/>
            <a:chExt cx="1552274" cy="1552274"/>
          </a:xfrm>
        </p:grpSpPr>
        <p:sp>
          <p:nvSpPr>
            <p:cNvPr id="53" name="Google Shape;53;p12"/>
            <p:cNvSpPr/>
            <p:nvPr/>
          </p:nvSpPr>
          <p:spPr>
            <a:xfrm>
              <a:off x="3956297" y="2639898"/>
              <a:ext cx="1552274" cy="155227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lt1"/>
                  </a:solidFill>
                  <a:latin typeface="Cambria"/>
                  <a:ea typeface="Cambria"/>
                  <a:cs typeface="Cambria"/>
                  <a:sym typeface="Cambria"/>
                </a:rPr>
                <a:t>02</a:t>
              </a:r>
              <a:endParaRPr/>
            </a:p>
          </p:txBody>
        </p:sp>
        <p:sp>
          <p:nvSpPr>
            <p:cNvPr id="54" name="Google Shape;54;p12"/>
            <p:cNvSpPr/>
            <p:nvPr/>
          </p:nvSpPr>
          <p:spPr>
            <a:xfrm>
              <a:off x="4874627" y="3277303"/>
              <a:ext cx="48760" cy="100230"/>
            </a:xfrm>
            <a:custGeom>
              <a:rect b="b" l="l" r="r" t="t"/>
              <a:pathLst>
                <a:path extrusionOk="0" h="37" w="18">
                  <a:moveTo>
                    <a:pt x="18" y="37"/>
                  </a:moveTo>
                  <a:lnTo>
                    <a:pt x="18" y="0"/>
                  </a:lnTo>
                  <a:lnTo>
                    <a:pt x="0" y="0"/>
                  </a:lnTo>
                  <a:lnTo>
                    <a:pt x="0" y="21"/>
                  </a:lnTo>
                  <a:lnTo>
                    <a:pt x="18" y="37"/>
                  </a:lnTo>
                  <a:close/>
                </a:path>
              </a:pathLst>
            </a:custGeom>
            <a:no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7200">
                <a:solidFill>
                  <a:schemeClr val="dk1"/>
                </a:solidFill>
                <a:latin typeface="Cambria"/>
                <a:ea typeface="Cambria"/>
                <a:cs typeface="Cambria"/>
                <a:sym typeface="Cambria"/>
              </a:endParaRPr>
            </a:p>
          </p:txBody>
        </p:sp>
      </p:grpSp>
      <p:sp>
        <p:nvSpPr>
          <p:cNvPr id="55" name="Google Shape;55;p12"/>
          <p:cNvSpPr/>
          <p:nvPr/>
        </p:nvSpPr>
        <p:spPr>
          <a:xfrm>
            <a:off x="6685323" y="2640039"/>
            <a:ext cx="1551997" cy="1551997"/>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lt1"/>
                </a:solidFill>
                <a:latin typeface="Cambria"/>
                <a:ea typeface="Cambria"/>
                <a:cs typeface="Cambria"/>
                <a:sym typeface="Cambria"/>
              </a:rPr>
              <a:t>03</a:t>
            </a:r>
            <a:endParaRPr/>
          </a:p>
        </p:txBody>
      </p:sp>
      <p:sp>
        <p:nvSpPr>
          <p:cNvPr id="56" name="Google Shape;56;p12"/>
          <p:cNvSpPr/>
          <p:nvPr/>
        </p:nvSpPr>
        <p:spPr>
          <a:xfrm>
            <a:off x="9413970" y="2640039"/>
            <a:ext cx="1551997" cy="1551997"/>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lt1"/>
                </a:solidFill>
                <a:latin typeface="Cambria"/>
                <a:ea typeface="Cambria"/>
                <a:cs typeface="Cambria"/>
                <a:sym typeface="Cambria"/>
              </a:rPr>
              <a:t>04</a:t>
            </a:r>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500"/>
                                        <p:tgtEl>
                                          <p:spTgt spid="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
                                            <p:txEl>
                                              <p:pRg end="0" st="0"/>
                                            </p:txEl>
                                          </p:spTgt>
                                        </p:tgtEl>
                                        <p:attrNameLst>
                                          <p:attrName>style.visibility</p:attrName>
                                        </p:attrNameLst>
                                      </p:cBhvr>
                                      <p:to>
                                        <p:strVal val="visible"/>
                                      </p:to>
                                    </p:set>
                                    <p:animEffect filter="fade" transition="in">
                                      <p:cBhvr>
                                        <p:cTn dur="500"/>
                                        <p:tgtEl>
                                          <p:spTgt spid="47">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1000"/>
                                        <p:tgtEl>
                                          <p:spTgt spid="52"/>
                                        </p:tgtEl>
                                      </p:cBhvr>
                                    </p:animEffect>
                                  </p:childTnLst>
                                </p:cTn>
                              </p:par>
                              <p:par>
                                <p:cTn fill="hold" nodeType="with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5">
                                            <p:txEl>
                                              <p:pRg end="0" st="0"/>
                                            </p:txEl>
                                          </p:spTgt>
                                        </p:tgtEl>
                                        <p:attrNameLst>
                                          <p:attrName>style.visibility</p:attrName>
                                        </p:attrNameLst>
                                      </p:cBhvr>
                                      <p:to>
                                        <p:strVal val="visible"/>
                                      </p:to>
                                    </p:set>
                                    <p:animEffect filter="fade" transition="in">
                                      <p:cBhvr>
                                        <p:cTn dur="500"/>
                                        <p:tgtEl>
                                          <p:spTgt spid="45">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9">
                                            <p:txEl>
                                              <p:pRg end="0" st="0"/>
                                            </p:txEl>
                                          </p:spTgt>
                                        </p:tgtEl>
                                        <p:attrNameLst>
                                          <p:attrName>style.visibility</p:attrName>
                                        </p:attrNameLst>
                                      </p:cBhvr>
                                      <p:to>
                                        <p:strVal val="visible"/>
                                      </p:to>
                                    </p:set>
                                    <p:animEffect filter="fade" transition="in">
                                      <p:cBhvr>
                                        <p:cTn dur="500"/>
                                        <p:tgtEl>
                                          <p:spTgt spid="49">
                                            <p:txEl>
                                              <p:pRg end="0" st="0"/>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50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grpSp>
        <p:nvGrpSpPr>
          <p:cNvPr id="888" name="Google Shape;888;p30"/>
          <p:cNvGrpSpPr/>
          <p:nvPr/>
        </p:nvGrpSpPr>
        <p:grpSpPr>
          <a:xfrm>
            <a:off x="8590717" y="2040943"/>
            <a:ext cx="2616541" cy="3606075"/>
            <a:chOff x="8589599" y="1825515"/>
            <a:chExt cx="2616200" cy="3606910"/>
          </a:xfrm>
        </p:grpSpPr>
        <p:sp>
          <p:nvSpPr>
            <p:cNvPr id="889" name="Google Shape;889;p30"/>
            <p:cNvSpPr/>
            <p:nvPr/>
          </p:nvSpPr>
          <p:spPr>
            <a:xfrm flipH="1">
              <a:off x="10276470" y="1825515"/>
              <a:ext cx="161310" cy="3606910"/>
            </a:xfrm>
            <a:prstGeom prst="rect">
              <a:avLst/>
            </a:prstGeom>
            <a:solidFill>
              <a:schemeClr val="accent4"/>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890" name="Google Shape;890;p30"/>
            <p:cNvSpPr/>
            <p:nvPr/>
          </p:nvSpPr>
          <p:spPr>
            <a:xfrm>
              <a:off x="8589599" y="1825625"/>
              <a:ext cx="2616200" cy="3606800"/>
            </a:xfrm>
            <a:custGeom>
              <a:rect b="b" l="l" r="r" t="t"/>
              <a:pathLst>
                <a:path extrusionOk="0" h="1092" w="791">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solidFill>
              <a:schemeClr val="accent4"/>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grpSp>
      <p:grpSp>
        <p:nvGrpSpPr>
          <p:cNvPr id="891" name="Google Shape;891;p30"/>
          <p:cNvGrpSpPr/>
          <p:nvPr/>
        </p:nvGrpSpPr>
        <p:grpSpPr>
          <a:xfrm>
            <a:off x="9937309" y="3408491"/>
            <a:ext cx="1041763" cy="864070"/>
            <a:chOff x="9936016" y="3193380"/>
            <a:chExt cx="1041627" cy="864270"/>
          </a:xfrm>
        </p:grpSpPr>
        <p:grpSp>
          <p:nvGrpSpPr>
            <p:cNvPr id="892" name="Google Shape;892;p30"/>
            <p:cNvGrpSpPr/>
            <p:nvPr/>
          </p:nvGrpSpPr>
          <p:grpSpPr>
            <a:xfrm>
              <a:off x="10024695" y="3193380"/>
              <a:ext cx="867068" cy="864270"/>
              <a:chOff x="6462235" y="1620217"/>
              <a:chExt cx="1872944" cy="1866900"/>
            </a:xfrm>
          </p:grpSpPr>
          <p:sp>
            <p:nvSpPr>
              <p:cNvPr id="893" name="Google Shape;893;p30"/>
              <p:cNvSpPr/>
              <p:nvPr/>
            </p:nvSpPr>
            <p:spPr>
              <a:xfrm>
                <a:off x="6462235" y="1620217"/>
                <a:ext cx="1866900" cy="1866900"/>
              </a:xfrm>
              <a:custGeom>
                <a:rect b="b" l="l" r="r" t="t"/>
                <a:pathLst>
                  <a:path extrusionOk="0" h="1866900" w="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a:noFill/>
              </a:ln>
              <a:effectLst>
                <a:outerShdw blurRad="635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894" name="Google Shape;894;p30"/>
              <p:cNvSpPr/>
              <p:nvPr/>
            </p:nvSpPr>
            <p:spPr>
              <a:xfrm>
                <a:off x="6468279" y="1620217"/>
                <a:ext cx="1866900" cy="1866900"/>
              </a:xfrm>
              <a:prstGeom prst="ellipse">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895" name="Google Shape;895;p30"/>
              <p:cNvSpPr/>
              <p:nvPr/>
            </p:nvSpPr>
            <p:spPr>
              <a:xfrm>
                <a:off x="6622297" y="1782251"/>
                <a:ext cx="1546776" cy="1546776"/>
              </a:xfrm>
              <a:prstGeom prst="ellipse">
                <a:avLst/>
              </a:prstGeom>
              <a:noFill/>
              <a:ln cap="flat" cmpd="sng" w="1905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sp>
          <p:nvSpPr>
            <p:cNvPr id="896" name="Google Shape;896;p30"/>
            <p:cNvSpPr txBox="1"/>
            <p:nvPr/>
          </p:nvSpPr>
          <p:spPr>
            <a:xfrm>
              <a:off x="9936016" y="3300033"/>
              <a:ext cx="1041627"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mbria"/>
                  <a:ea typeface="Cambria"/>
                  <a:cs typeface="Cambria"/>
                  <a:sym typeface="Cambria"/>
                </a:rPr>
                <a:t>4</a:t>
              </a:r>
              <a:endParaRPr sz="3600">
                <a:solidFill>
                  <a:schemeClr val="lt1"/>
                </a:solidFill>
                <a:latin typeface="Cambria"/>
                <a:ea typeface="Cambria"/>
                <a:cs typeface="Cambria"/>
                <a:sym typeface="Cambria"/>
              </a:endParaRPr>
            </a:p>
          </p:txBody>
        </p:sp>
      </p:grpSp>
      <p:sp>
        <p:nvSpPr>
          <p:cNvPr id="897" name="Google Shape;897;p30"/>
          <p:cNvSpPr txBox="1"/>
          <p:nvPr/>
        </p:nvSpPr>
        <p:spPr>
          <a:xfrm>
            <a:off x="8991404" y="3644063"/>
            <a:ext cx="1042515"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mbria"/>
                <a:ea typeface="Cambria"/>
                <a:cs typeface="Cambria"/>
                <a:sym typeface="Cambria"/>
              </a:rPr>
              <a:t>STEP</a:t>
            </a:r>
            <a:endParaRPr sz="2800">
              <a:solidFill>
                <a:schemeClr val="lt1"/>
              </a:solidFill>
              <a:latin typeface="Cambria"/>
              <a:ea typeface="Cambria"/>
              <a:cs typeface="Cambria"/>
              <a:sym typeface="Cambria"/>
            </a:endParaRPr>
          </a:p>
        </p:txBody>
      </p:sp>
      <p:sp>
        <p:nvSpPr>
          <p:cNvPr id="898" name="Google Shape;898;p30"/>
          <p:cNvSpPr txBox="1"/>
          <p:nvPr/>
        </p:nvSpPr>
        <p:spPr>
          <a:xfrm>
            <a:off x="8783053" y="2133156"/>
            <a:ext cx="1554191"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mbria"/>
                <a:ea typeface="Cambria"/>
                <a:cs typeface="Cambria"/>
                <a:sym typeface="Cambria"/>
              </a:rPr>
              <a:t>Comparison</a:t>
            </a:r>
            <a:endParaRPr b="1" sz="2000">
              <a:solidFill>
                <a:schemeClr val="lt1"/>
              </a:solidFill>
              <a:latin typeface="Cambria"/>
              <a:ea typeface="Cambria"/>
              <a:cs typeface="Cambria"/>
              <a:sym typeface="Cambria"/>
            </a:endParaRPr>
          </a:p>
        </p:txBody>
      </p:sp>
      <p:grpSp>
        <p:nvGrpSpPr>
          <p:cNvPr id="899" name="Google Shape;899;p30"/>
          <p:cNvGrpSpPr/>
          <p:nvPr/>
        </p:nvGrpSpPr>
        <p:grpSpPr>
          <a:xfrm>
            <a:off x="6114701" y="2040943"/>
            <a:ext cx="2616541" cy="3606075"/>
            <a:chOff x="6113905" y="1825515"/>
            <a:chExt cx="2616200" cy="3606910"/>
          </a:xfrm>
        </p:grpSpPr>
        <p:sp>
          <p:nvSpPr>
            <p:cNvPr id="900" name="Google Shape;900;p30"/>
            <p:cNvSpPr/>
            <p:nvPr/>
          </p:nvSpPr>
          <p:spPr>
            <a:xfrm flipH="1">
              <a:off x="7800776" y="1825515"/>
              <a:ext cx="161310" cy="3606910"/>
            </a:xfrm>
            <a:prstGeom prst="rect">
              <a:avLst/>
            </a:pr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901" name="Google Shape;901;p30"/>
            <p:cNvSpPr/>
            <p:nvPr/>
          </p:nvSpPr>
          <p:spPr>
            <a:xfrm>
              <a:off x="6113905" y="1825625"/>
              <a:ext cx="2616200" cy="3606800"/>
            </a:xfrm>
            <a:custGeom>
              <a:rect b="b" l="l" r="r" t="t"/>
              <a:pathLst>
                <a:path extrusionOk="0" h="1092" w="791">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grpSp>
      <p:grpSp>
        <p:nvGrpSpPr>
          <p:cNvPr id="902" name="Google Shape;902;p30"/>
          <p:cNvGrpSpPr/>
          <p:nvPr/>
        </p:nvGrpSpPr>
        <p:grpSpPr>
          <a:xfrm>
            <a:off x="7461294" y="3408491"/>
            <a:ext cx="1041763" cy="864070"/>
            <a:chOff x="7460322" y="3193380"/>
            <a:chExt cx="1041627" cy="864270"/>
          </a:xfrm>
        </p:grpSpPr>
        <p:grpSp>
          <p:nvGrpSpPr>
            <p:cNvPr id="903" name="Google Shape;903;p30"/>
            <p:cNvGrpSpPr/>
            <p:nvPr/>
          </p:nvGrpSpPr>
          <p:grpSpPr>
            <a:xfrm>
              <a:off x="7549001" y="3193380"/>
              <a:ext cx="867068" cy="864270"/>
              <a:chOff x="6462235" y="1620217"/>
              <a:chExt cx="1872944" cy="1866900"/>
            </a:xfrm>
          </p:grpSpPr>
          <p:sp>
            <p:nvSpPr>
              <p:cNvPr id="904" name="Google Shape;904;p30"/>
              <p:cNvSpPr/>
              <p:nvPr/>
            </p:nvSpPr>
            <p:spPr>
              <a:xfrm>
                <a:off x="6462235" y="1620217"/>
                <a:ext cx="1866900" cy="1866900"/>
              </a:xfrm>
              <a:custGeom>
                <a:rect b="b" l="l" r="r" t="t"/>
                <a:pathLst>
                  <a:path extrusionOk="0" h="1866900" w="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a:noFill/>
              </a:ln>
              <a:effectLst>
                <a:outerShdw blurRad="635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05" name="Google Shape;905;p30"/>
              <p:cNvSpPr/>
              <p:nvPr/>
            </p:nvSpPr>
            <p:spPr>
              <a:xfrm>
                <a:off x="6468279" y="1620217"/>
                <a:ext cx="1866900" cy="1866900"/>
              </a:xfrm>
              <a:prstGeom prst="ellipse">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06" name="Google Shape;906;p30"/>
              <p:cNvSpPr/>
              <p:nvPr/>
            </p:nvSpPr>
            <p:spPr>
              <a:xfrm>
                <a:off x="6622297" y="1782251"/>
                <a:ext cx="1546776" cy="1546776"/>
              </a:xfrm>
              <a:prstGeom prst="ellipse">
                <a:avLst/>
              </a:prstGeom>
              <a:noFill/>
              <a:ln cap="flat" cmpd="sng" w="1905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sp>
          <p:nvSpPr>
            <p:cNvPr id="907" name="Google Shape;907;p30"/>
            <p:cNvSpPr txBox="1"/>
            <p:nvPr/>
          </p:nvSpPr>
          <p:spPr>
            <a:xfrm>
              <a:off x="7460322" y="3300033"/>
              <a:ext cx="1041627"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mbria"/>
                  <a:ea typeface="Cambria"/>
                  <a:cs typeface="Cambria"/>
                  <a:sym typeface="Cambria"/>
                </a:rPr>
                <a:t>3</a:t>
              </a:r>
              <a:endParaRPr sz="3600">
                <a:solidFill>
                  <a:schemeClr val="lt1"/>
                </a:solidFill>
                <a:latin typeface="Cambria"/>
                <a:ea typeface="Cambria"/>
                <a:cs typeface="Cambria"/>
                <a:sym typeface="Cambria"/>
              </a:endParaRPr>
            </a:p>
          </p:txBody>
        </p:sp>
      </p:grpSp>
      <p:sp>
        <p:nvSpPr>
          <p:cNvPr id="908" name="Google Shape;908;p30"/>
          <p:cNvSpPr txBox="1"/>
          <p:nvPr/>
        </p:nvSpPr>
        <p:spPr>
          <a:xfrm>
            <a:off x="6515388" y="3644063"/>
            <a:ext cx="1077627"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mbria"/>
                <a:ea typeface="Cambria"/>
                <a:cs typeface="Cambria"/>
                <a:sym typeface="Cambria"/>
              </a:rPr>
              <a:t>STEP</a:t>
            </a:r>
            <a:endParaRPr sz="2800">
              <a:solidFill>
                <a:schemeClr val="lt1"/>
              </a:solidFill>
              <a:latin typeface="Cambria"/>
              <a:ea typeface="Cambria"/>
              <a:cs typeface="Cambria"/>
              <a:sym typeface="Cambria"/>
            </a:endParaRPr>
          </a:p>
        </p:txBody>
      </p:sp>
      <p:sp>
        <p:nvSpPr>
          <p:cNvPr id="909" name="Google Shape;909;p30"/>
          <p:cNvSpPr txBox="1"/>
          <p:nvPr/>
        </p:nvSpPr>
        <p:spPr>
          <a:xfrm>
            <a:off x="6307038" y="2133156"/>
            <a:ext cx="1409016" cy="4000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mbria"/>
                <a:ea typeface="Cambria"/>
                <a:cs typeface="Cambria"/>
                <a:sym typeface="Cambria"/>
              </a:rPr>
              <a:t>Complain</a:t>
            </a:r>
            <a:endParaRPr b="1" sz="2000">
              <a:solidFill>
                <a:schemeClr val="lt1"/>
              </a:solidFill>
              <a:latin typeface="Cambria"/>
              <a:ea typeface="Cambria"/>
              <a:cs typeface="Cambria"/>
              <a:sym typeface="Cambria"/>
            </a:endParaRPr>
          </a:p>
        </p:txBody>
      </p:sp>
      <p:sp>
        <p:nvSpPr>
          <p:cNvPr id="910" name="Google Shape;910;p30"/>
          <p:cNvSpPr/>
          <p:nvPr/>
        </p:nvSpPr>
        <p:spPr>
          <a:xfrm>
            <a:off x="3630767" y="2041053"/>
            <a:ext cx="2616541" cy="3605965"/>
          </a:xfrm>
          <a:custGeom>
            <a:rect b="b" l="l" r="r" t="t"/>
            <a:pathLst>
              <a:path extrusionOk="0" h="1092" w="791">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solidFill>
            <a:schemeClr val="accent2"/>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grpSp>
        <p:nvGrpSpPr>
          <p:cNvPr id="911" name="Google Shape;911;p30"/>
          <p:cNvGrpSpPr/>
          <p:nvPr/>
        </p:nvGrpSpPr>
        <p:grpSpPr>
          <a:xfrm>
            <a:off x="4977360" y="3408491"/>
            <a:ext cx="1041763" cy="864070"/>
            <a:chOff x="4976712" y="3193380"/>
            <a:chExt cx="1041627" cy="864270"/>
          </a:xfrm>
        </p:grpSpPr>
        <p:grpSp>
          <p:nvGrpSpPr>
            <p:cNvPr id="912" name="Google Shape;912;p30"/>
            <p:cNvGrpSpPr/>
            <p:nvPr/>
          </p:nvGrpSpPr>
          <p:grpSpPr>
            <a:xfrm>
              <a:off x="5065391" y="3193380"/>
              <a:ext cx="867068" cy="864270"/>
              <a:chOff x="6462235" y="1620217"/>
              <a:chExt cx="1872944" cy="1866900"/>
            </a:xfrm>
          </p:grpSpPr>
          <p:sp>
            <p:nvSpPr>
              <p:cNvPr id="913" name="Google Shape;913;p30"/>
              <p:cNvSpPr/>
              <p:nvPr/>
            </p:nvSpPr>
            <p:spPr>
              <a:xfrm>
                <a:off x="6462235" y="1620217"/>
                <a:ext cx="1866900" cy="1866900"/>
              </a:xfrm>
              <a:custGeom>
                <a:rect b="b" l="l" r="r" t="t"/>
                <a:pathLst>
                  <a:path extrusionOk="0" h="1866900" w="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a:noFill/>
              </a:ln>
              <a:effectLst>
                <a:outerShdw blurRad="635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14" name="Google Shape;914;p30"/>
              <p:cNvSpPr/>
              <p:nvPr/>
            </p:nvSpPr>
            <p:spPr>
              <a:xfrm>
                <a:off x="6468279" y="1620217"/>
                <a:ext cx="1866900" cy="1866900"/>
              </a:xfrm>
              <a:prstGeom prst="ellipse">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15" name="Google Shape;915;p30"/>
              <p:cNvSpPr/>
              <p:nvPr/>
            </p:nvSpPr>
            <p:spPr>
              <a:xfrm>
                <a:off x="6622297" y="1782251"/>
                <a:ext cx="1546776" cy="1546776"/>
              </a:xfrm>
              <a:prstGeom prst="ellipse">
                <a:avLst/>
              </a:prstGeom>
              <a:noFill/>
              <a:ln cap="flat" cmpd="sng" w="1905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sp>
          <p:nvSpPr>
            <p:cNvPr id="916" name="Google Shape;916;p30"/>
            <p:cNvSpPr txBox="1"/>
            <p:nvPr/>
          </p:nvSpPr>
          <p:spPr>
            <a:xfrm>
              <a:off x="4976712" y="3300033"/>
              <a:ext cx="1041627"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mbria"/>
                  <a:ea typeface="Cambria"/>
                  <a:cs typeface="Cambria"/>
                  <a:sym typeface="Cambria"/>
                </a:rPr>
                <a:t>2</a:t>
              </a:r>
              <a:endParaRPr sz="3600">
                <a:solidFill>
                  <a:schemeClr val="lt1"/>
                </a:solidFill>
                <a:latin typeface="Cambria"/>
                <a:ea typeface="Cambria"/>
                <a:cs typeface="Cambria"/>
                <a:sym typeface="Cambria"/>
              </a:endParaRPr>
            </a:p>
          </p:txBody>
        </p:sp>
      </p:grpSp>
      <p:sp>
        <p:nvSpPr>
          <p:cNvPr id="917" name="Google Shape;917;p30"/>
          <p:cNvSpPr txBox="1"/>
          <p:nvPr/>
        </p:nvSpPr>
        <p:spPr>
          <a:xfrm>
            <a:off x="4031455" y="3644063"/>
            <a:ext cx="1064213"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mbria"/>
                <a:ea typeface="Cambria"/>
                <a:cs typeface="Cambria"/>
                <a:sym typeface="Cambria"/>
              </a:rPr>
              <a:t>STEP</a:t>
            </a:r>
            <a:endParaRPr sz="2800">
              <a:solidFill>
                <a:schemeClr val="lt1"/>
              </a:solidFill>
              <a:latin typeface="Cambria"/>
              <a:ea typeface="Cambria"/>
              <a:cs typeface="Cambria"/>
              <a:sym typeface="Cambria"/>
            </a:endParaRPr>
          </a:p>
        </p:txBody>
      </p:sp>
      <p:sp>
        <p:nvSpPr>
          <p:cNvPr id="918" name="Google Shape;918;p30"/>
          <p:cNvSpPr txBox="1"/>
          <p:nvPr/>
        </p:nvSpPr>
        <p:spPr>
          <a:xfrm>
            <a:off x="3823104" y="2133156"/>
            <a:ext cx="1409016" cy="4000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mbria"/>
                <a:ea typeface="Cambria"/>
                <a:cs typeface="Cambria"/>
                <a:sym typeface="Cambria"/>
              </a:rPr>
              <a:t>Complete</a:t>
            </a:r>
            <a:endParaRPr b="1" sz="2000">
              <a:solidFill>
                <a:schemeClr val="lt1"/>
              </a:solidFill>
              <a:latin typeface="Cambria"/>
              <a:ea typeface="Cambria"/>
              <a:cs typeface="Cambria"/>
              <a:sym typeface="Cambria"/>
            </a:endParaRPr>
          </a:p>
        </p:txBody>
      </p:sp>
      <p:grpSp>
        <p:nvGrpSpPr>
          <p:cNvPr id="919" name="Google Shape;919;p30"/>
          <p:cNvGrpSpPr/>
          <p:nvPr/>
        </p:nvGrpSpPr>
        <p:grpSpPr>
          <a:xfrm>
            <a:off x="1222534" y="2040943"/>
            <a:ext cx="2616541" cy="3606075"/>
            <a:chOff x="1222375" y="1825515"/>
            <a:chExt cx="2616200" cy="3606910"/>
          </a:xfrm>
        </p:grpSpPr>
        <p:sp>
          <p:nvSpPr>
            <p:cNvPr id="920" name="Google Shape;920;p30"/>
            <p:cNvSpPr/>
            <p:nvPr/>
          </p:nvSpPr>
          <p:spPr>
            <a:xfrm flipH="1">
              <a:off x="2909246" y="1825515"/>
              <a:ext cx="161310" cy="3606910"/>
            </a:xfrm>
            <a:prstGeom prst="rect">
              <a:avLst/>
            </a:pr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sp>
          <p:nvSpPr>
            <p:cNvPr id="921" name="Google Shape;921;p30"/>
            <p:cNvSpPr/>
            <p:nvPr/>
          </p:nvSpPr>
          <p:spPr>
            <a:xfrm>
              <a:off x="1222375" y="1825625"/>
              <a:ext cx="2616200" cy="3606800"/>
            </a:xfrm>
            <a:custGeom>
              <a:rect b="b" l="l" r="r" t="t"/>
              <a:pathLst>
                <a:path extrusionOk="0" h="1092" w="791">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6">
                <a:solidFill>
                  <a:schemeClr val="lt1"/>
                </a:solidFill>
                <a:latin typeface="Cambria"/>
                <a:ea typeface="Cambria"/>
                <a:cs typeface="Cambria"/>
                <a:sym typeface="Cambria"/>
              </a:endParaRPr>
            </a:p>
          </p:txBody>
        </p:sp>
      </p:grpSp>
      <p:grpSp>
        <p:nvGrpSpPr>
          <p:cNvPr id="922" name="Google Shape;922;p30"/>
          <p:cNvGrpSpPr/>
          <p:nvPr/>
        </p:nvGrpSpPr>
        <p:grpSpPr>
          <a:xfrm>
            <a:off x="2569127" y="3408491"/>
            <a:ext cx="1041763" cy="864070"/>
            <a:chOff x="2568792" y="3193380"/>
            <a:chExt cx="1041627" cy="864270"/>
          </a:xfrm>
        </p:grpSpPr>
        <p:grpSp>
          <p:nvGrpSpPr>
            <p:cNvPr id="923" name="Google Shape;923;p30"/>
            <p:cNvGrpSpPr/>
            <p:nvPr/>
          </p:nvGrpSpPr>
          <p:grpSpPr>
            <a:xfrm>
              <a:off x="2657471" y="3193380"/>
              <a:ext cx="867068" cy="864270"/>
              <a:chOff x="6462235" y="1620217"/>
              <a:chExt cx="1872944" cy="1866900"/>
            </a:xfrm>
          </p:grpSpPr>
          <p:sp>
            <p:nvSpPr>
              <p:cNvPr id="924" name="Google Shape;924;p30"/>
              <p:cNvSpPr/>
              <p:nvPr/>
            </p:nvSpPr>
            <p:spPr>
              <a:xfrm>
                <a:off x="6462235" y="1620217"/>
                <a:ext cx="1866900" cy="1866900"/>
              </a:xfrm>
              <a:custGeom>
                <a:rect b="b" l="l" r="r" t="t"/>
                <a:pathLst>
                  <a:path extrusionOk="0" h="1866900" w="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a:noFill/>
              </a:ln>
              <a:effectLst>
                <a:outerShdw blurRad="635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25" name="Google Shape;925;p30"/>
              <p:cNvSpPr/>
              <p:nvPr/>
            </p:nvSpPr>
            <p:spPr>
              <a:xfrm>
                <a:off x="6468279" y="1620217"/>
                <a:ext cx="1866900" cy="1866900"/>
              </a:xfrm>
              <a:prstGeom prst="ellipse">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26" name="Google Shape;926;p30"/>
              <p:cNvSpPr/>
              <p:nvPr/>
            </p:nvSpPr>
            <p:spPr>
              <a:xfrm>
                <a:off x="6622297" y="1782251"/>
                <a:ext cx="1546776" cy="1546776"/>
              </a:xfrm>
              <a:prstGeom prst="ellipse">
                <a:avLst/>
              </a:prstGeom>
              <a:noFill/>
              <a:ln cap="flat" cmpd="sng" w="1905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sp>
          <p:nvSpPr>
            <p:cNvPr id="927" name="Google Shape;927;p30"/>
            <p:cNvSpPr txBox="1"/>
            <p:nvPr/>
          </p:nvSpPr>
          <p:spPr>
            <a:xfrm>
              <a:off x="2568792" y="3300033"/>
              <a:ext cx="1041627"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mbria"/>
                  <a:ea typeface="Cambria"/>
                  <a:cs typeface="Cambria"/>
                  <a:sym typeface="Cambria"/>
                </a:rPr>
                <a:t>1</a:t>
              </a:r>
              <a:endParaRPr sz="3600">
                <a:solidFill>
                  <a:schemeClr val="lt1"/>
                </a:solidFill>
                <a:latin typeface="Cambria"/>
                <a:ea typeface="Cambria"/>
                <a:cs typeface="Cambria"/>
                <a:sym typeface="Cambria"/>
              </a:endParaRPr>
            </a:p>
          </p:txBody>
        </p:sp>
      </p:grpSp>
      <p:grpSp>
        <p:nvGrpSpPr>
          <p:cNvPr id="928" name="Google Shape;928;p30"/>
          <p:cNvGrpSpPr/>
          <p:nvPr/>
        </p:nvGrpSpPr>
        <p:grpSpPr>
          <a:xfrm>
            <a:off x="1730355" y="4546298"/>
            <a:ext cx="709581" cy="777226"/>
            <a:chOff x="3437" y="2282"/>
            <a:chExt cx="679" cy="744"/>
          </a:xfrm>
        </p:grpSpPr>
        <p:sp>
          <p:nvSpPr>
            <p:cNvPr id="929" name="Google Shape;929;p30"/>
            <p:cNvSpPr/>
            <p:nvPr/>
          </p:nvSpPr>
          <p:spPr>
            <a:xfrm>
              <a:off x="3595" y="2282"/>
              <a:ext cx="364" cy="379"/>
            </a:xfrm>
            <a:custGeom>
              <a:rect b="b" l="l" r="r" t="t"/>
              <a:pathLst>
                <a:path extrusionOk="0"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30" name="Google Shape;930;p30"/>
            <p:cNvSpPr/>
            <p:nvPr/>
          </p:nvSpPr>
          <p:spPr>
            <a:xfrm>
              <a:off x="3437" y="2633"/>
              <a:ext cx="679" cy="393"/>
            </a:xfrm>
            <a:custGeom>
              <a:rect b="b" l="l" r="r" t="t"/>
              <a:pathLst>
                <a:path extrusionOk="0"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grpSp>
      <p:sp>
        <p:nvSpPr>
          <p:cNvPr id="931" name="Google Shape;931;p30"/>
          <p:cNvSpPr txBox="1"/>
          <p:nvPr/>
        </p:nvSpPr>
        <p:spPr>
          <a:xfrm>
            <a:off x="1623221" y="3644063"/>
            <a:ext cx="1006316"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mbria"/>
                <a:ea typeface="Cambria"/>
                <a:cs typeface="Cambria"/>
                <a:sym typeface="Cambria"/>
              </a:rPr>
              <a:t>STEP</a:t>
            </a:r>
            <a:endParaRPr sz="2800">
              <a:solidFill>
                <a:schemeClr val="lt1"/>
              </a:solidFill>
              <a:latin typeface="Cambria"/>
              <a:ea typeface="Cambria"/>
              <a:cs typeface="Cambria"/>
              <a:sym typeface="Cambria"/>
            </a:endParaRPr>
          </a:p>
        </p:txBody>
      </p:sp>
      <p:sp>
        <p:nvSpPr>
          <p:cNvPr id="932" name="Google Shape;932;p30"/>
          <p:cNvSpPr txBox="1"/>
          <p:nvPr/>
        </p:nvSpPr>
        <p:spPr>
          <a:xfrm>
            <a:off x="1414871" y="2133156"/>
            <a:ext cx="1409016" cy="4000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mbria"/>
                <a:ea typeface="Cambria"/>
                <a:cs typeface="Cambria"/>
                <a:sym typeface="Cambria"/>
              </a:rPr>
              <a:t>Confirm</a:t>
            </a:r>
            <a:endParaRPr b="1" sz="2000">
              <a:solidFill>
                <a:schemeClr val="lt1"/>
              </a:solidFill>
              <a:latin typeface="Cambria"/>
              <a:ea typeface="Cambria"/>
              <a:cs typeface="Cambria"/>
              <a:sym typeface="Cambria"/>
            </a:endParaRPr>
          </a:p>
        </p:txBody>
      </p:sp>
      <p:grpSp>
        <p:nvGrpSpPr>
          <p:cNvPr id="933" name="Google Shape;933;p30"/>
          <p:cNvGrpSpPr/>
          <p:nvPr/>
        </p:nvGrpSpPr>
        <p:grpSpPr>
          <a:xfrm>
            <a:off x="4138286" y="4534141"/>
            <a:ext cx="778107" cy="787008"/>
            <a:chOff x="2426" y="2781"/>
            <a:chExt cx="593" cy="600"/>
          </a:xfrm>
        </p:grpSpPr>
        <p:sp>
          <p:nvSpPr>
            <p:cNvPr id="934" name="Google Shape;934;p30"/>
            <p:cNvSpPr/>
            <p:nvPr/>
          </p:nvSpPr>
          <p:spPr>
            <a:xfrm>
              <a:off x="2442" y="2805"/>
              <a:ext cx="577" cy="576"/>
            </a:xfrm>
            <a:custGeom>
              <a:rect b="b" l="l" r="r" t="t"/>
              <a:pathLst>
                <a:path extrusionOk="0"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35" name="Google Shape;935;p30"/>
            <p:cNvSpPr/>
            <p:nvPr/>
          </p:nvSpPr>
          <p:spPr>
            <a:xfrm>
              <a:off x="2426" y="2781"/>
              <a:ext cx="275" cy="273"/>
            </a:xfrm>
            <a:custGeom>
              <a:rect b="b" l="l" r="r" t="t"/>
              <a:pathLst>
                <a:path extrusionOk="0"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grpSp>
      <p:grpSp>
        <p:nvGrpSpPr>
          <p:cNvPr id="936" name="Google Shape;936;p30"/>
          <p:cNvGrpSpPr/>
          <p:nvPr/>
        </p:nvGrpSpPr>
        <p:grpSpPr>
          <a:xfrm>
            <a:off x="6663342" y="4578468"/>
            <a:ext cx="808287" cy="752904"/>
            <a:chOff x="3802" y="2858"/>
            <a:chExt cx="616" cy="574"/>
          </a:xfrm>
        </p:grpSpPr>
        <p:sp>
          <p:nvSpPr>
            <p:cNvPr id="937" name="Google Shape;937;p30"/>
            <p:cNvSpPr/>
            <p:nvPr/>
          </p:nvSpPr>
          <p:spPr>
            <a:xfrm>
              <a:off x="3802" y="3205"/>
              <a:ext cx="129" cy="22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38" name="Google Shape;938;p30"/>
            <p:cNvSpPr/>
            <p:nvPr/>
          </p:nvSpPr>
          <p:spPr>
            <a:xfrm>
              <a:off x="3964" y="3174"/>
              <a:ext cx="129" cy="25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39" name="Google Shape;939;p30"/>
            <p:cNvSpPr/>
            <p:nvPr/>
          </p:nvSpPr>
          <p:spPr>
            <a:xfrm>
              <a:off x="4129" y="3131"/>
              <a:ext cx="129" cy="30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40" name="Google Shape;940;p30"/>
            <p:cNvSpPr/>
            <p:nvPr/>
          </p:nvSpPr>
          <p:spPr>
            <a:xfrm>
              <a:off x="4289" y="3078"/>
              <a:ext cx="129" cy="3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41" name="Google Shape;941;p30"/>
            <p:cNvSpPr/>
            <p:nvPr/>
          </p:nvSpPr>
          <p:spPr>
            <a:xfrm>
              <a:off x="3888" y="2858"/>
              <a:ext cx="370" cy="270"/>
            </a:xfrm>
            <a:custGeom>
              <a:rect b="b" l="l" r="r" t="t"/>
              <a:pathLst>
                <a:path extrusionOk="0"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grpSp>
      <p:grpSp>
        <p:nvGrpSpPr>
          <p:cNvPr id="942" name="Google Shape;942;p30"/>
          <p:cNvGrpSpPr/>
          <p:nvPr/>
        </p:nvGrpSpPr>
        <p:grpSpPr>
          <a:xfrm>
            <a:off x="9074688" y="4819551"/>
            <a:ext cx="1045977" cy="518365"/>
            <a:chOff x="5676" y="2597"/>
            <a:chExt cx="1061" cy="526"/>
          </a:xfrm>
        </p:grpSpPr>
        <p:sp>
          <p:nvSpPr>
            <p:cNvPr id="943" name="Google Shape;943;p30"/>
            <p:cNvSpPr/>
            <p:nvPr/>
          </p:nvSpPr>
          <p:spPr>
            <a:xfrm>
              <a:off x="5747" y="2597"/>
              <a:ext cx="181" cy="115"/>
            </a:xfrm>
            <a:custGeom>
              <a:rect b="b" l="l" r="r" t="t"/>
              <a:pathLst>
                <a:path extrusionOk="0"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44" name="Google Shape;944;p30"/>
            <p:cNvSpPr/>
            <p:nvPr/>
          </p:nvSpPr>
          <p:spPr>
            <a:xfrm>
              <a:off x="5759" y="2613"/>
              <a:ext cx="169" cy="101"/>
            </a:xfrm>
            <a:custGeom>
              <a:rect b="b" l="l" r="r" t="t"/>
              <a:pathLst>
                <a:path extrusionOk="0"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45" name="Google Shape;945;p30"/>
            <p:cNvSpPr/>
            <p:nvPr/>
          </p:nvSpPr>
          <p:spPr>
            <a:xfrm>
              <a:off x="5795" y="2709"/>
              <a:ext cx="119" cy="43"/>
            </a:xfrm>
            <a:custGeom>
              <a:rect b="b" l="l" r="r" t="t"/>
              <a:pathLst>
                <a:path extrusionOk="0"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46" name="Google Shape;946;p30"/>
            <p:cNvSpPr/>
            <p:nvPr/>
          </p:nvSpPr>
          <p:spPr>
            <a:xfrm>
              <a:off x="5795" y="2707"/>
              <a:ext cx="119" cy="45"/>
            </a:xfrm>
            <a:custGeom>
              <a:rect b="b" l="l" r="r" t="t"/>
              <a:pathLst>
                <a:path extrusionOk="0"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47" name="Google Shape;947;p30"/>
            <p:cNvSpPr/>
            <p:nvPr/>
          </p:nvSpPr>
          <p:spPr>
            <a:xfrm>
              <a:off x="5676" y="2752"/>
              <a:ext cx="424" cy="371"/>
            </a:xfrm>
            <a:custGeom>
              <a:rect b="b" l="l" r="r" t="t"/>
              <a:pathLst>
                <a:path extrusionOk="0"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48" name="Google Shape;948;p30"/>
            <p:cNvSpPr/>
            <p:nvPr/>
          </p:nvSpPr>
          <p:spPr>
            <a:xfrm>
              <a:off x="6433" y="2606"/>
              <a:ext cx="176" cy="108"/>
            </a:xfrm>
            <a:custGeom>
              <a:rect b="b" l="l" r="r" t="t"/>
              <a:pathLst>
                <a:path extrusionOk="0"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49" name="Google Shape;949;p30"/>
            <p:cNvSpPr/>
            <p:nvPr/>
          </p:nvSpPr>
          <p:spPr>
            <a:xfrm>
              <a:off x="6442" y="2621"/>
              <a:ext cx="167" cy="95"/>
            </a:xfrm>
            <a:custGeom>
              <a:rect b="b" l="l" r="r" t="t"/>
              <a:pathLst>
                <a:path extrusionOk="0"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50" name="Google Shape;950;p30"/>
            <p:cNvSpPr/>
            <p:nvPr/>
          </p:nvSpPr>
          <p:spPr>
            <a:xfrm>
              <a:off x="6471" y="2721"/>
              <a:ext cx="114" cy="34"/>
            </a:xfrm>
            <a:custGeom>
              <a:rect b="b" l="l" r="r" t="t"/>
              <a:pathLst>
                <a:path extrusionOk="0"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51" name="Google Shape;951;p30"/>
            <p:cNvSpPr/>
            <p:nvPr/>
          </p:nvSpPr>
          <p:spPr>
            <a:xfrm>
              <a:off x="6468" y="2719"/>
              <a:ext cx="117" cy="36"/>
            </a:xfrm>
            <a:custGeom>
              <a:rect b="b" l="l" r="r" t="t"/>
              <a:pathLst>
                <a:path extrusionOk="0"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52" name="Google Shape;952;p30"/>
            <p:cNvSpPr/>
            <p:nvPr/>
          </p:nvSpPr>
          <p:spPr>
            <a:xfrm>
              <a:off x="6335" y="2762"/>
              <a:ext cx="402" cy="354"/>
            </a:xfrm>
            <a:custGeom>
              <a:rect b="b" l="l" r="r" t="t"/>
              <a:pathLst>
                <a:path extrusionOk="0"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53" name="Google Shape;953;p30"/>
            <p:cNvSpPr/>
            <p:nvPr/>
          </p:nvSpPr>
          <p:spPr>
            <a:xfrm>
              <a:off x="6147" y="2633"/>
              <a:ext cx="129" cy="81"/>
            </a:xfrm>
            <a:custGeom>
              <a:rect b="b" l="l" r="r" t="t"/>
              <a:pathLst>
                <a:path extrusionOk="0"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54" name="Google Shape;954;p30"/>
            <p:cNvSpPr/>
            <p:nvPr/>
          </p:nvSpPr>
          <p:spPr>
            <a:xfrm>
              <a:off x="6152" y="2642"/>
              <a:ext cx="126" cy="74"/>
            </a:xfrm>
            <a:custGeom>
              <a:rect b="b" l="l" r="r" t="t"/>
              <a:pathLst>
                <a:path extrusionOk="0" h="31" w="53">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55" name="Google Shape;955;p30"/>
            <p:cNvSpPr/>
            <p:nvPr/>
          </p:nvSpPr>
          <p:spPr>
            <a:xfrm>
              <a:off x="6171" y="2721"/>
              <a:ext cx="86" cy="24"/>
            </a:xfrm>
            <a:custGeom>
              <a:rect b="b" l="l" r="r" t="t"/>
              <a:pathLst>
                <a:path extrusionOk="0"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56" name="Google Shape;956;p30"/>
            <p:cNvSpPr/>
            <p:nvPr/>
          </p:nvSpPr>
          <p:spPr>
            <a:xfrm>
              <a:off x="6171" y="2719"/>
              <a:ext cx="86" cy="26"/>
            </a:xfrm>
            <a:custGeom>
              <a:rect b="b" l="l" r="r" t="t"/>
              <a:pathLst>
                <a:path extrusionOk="0"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sp>
          <p:nvSpPr>
            <p:cNvPr id="957" name="Google Shape;957;p30"/>
            <p:cNvSpPr/>
            <p:nvPr/>
          </p:nvSpPr>
          <p:spPr>
            <a:xfrm>
              <a:off x="6066" y="2752"/>
              <a:ext cx="300" cy="264"/>
            </a:xfrm>
            <a:custGeom>
              <a:rect b="b" l="l" r="r" t="t"/>
              <a:pathLst>
                <a:path extrusionOk="0" h="110" w="126">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mbria"/>
                <a:ea typeface="Cambria"/>
                <a:cs typeface="Cambria"/>
                <a:sym typeface="Cambria"/>
              </a:endParaRPr>
            </a:p>
          </p:txBody>
        </p:sp>
      </p:grpSp>
      <p:sp>
        <p:nvSpPr>
          <p:cNvPr id="958" name="Google Shape;958;p30"/>
          <p:cNvSpPr txBox="1"/>
          <p:nvPr/>
        </p:nvSpPr>
        <p:spPr>
          <a:xfrm>
            <a:off x="1375684" y="2455866"/>
            <a:ext cx="1529671" cy="110799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Cambria"/>
                <a:ea typeface="Cambria"/>
                <a:cs typeface="Cambria"/>
                <a:sym typeface="Cambria"/>
              </a:rPr>
              <a:t>A torn jacket is soon mended; but hard words bruise the heart of a child.</a:t>
            </a:r>
            <a:endParaRPr/>
          </a:p>
        </p:txBody>
      </p:sp>
      <p:sp>
        <p:nvSpPr>
          <p:cNvPr id="959" name="Google Shape;959;p30"/>
          <p:cNvSpPr txBox="1"/>
          <p:nvPr/>
        </p:nvSpPr>
        <p:spPr>
          <a:xfrm>
            <a:off x="3801291" y="2448501"/>
            <a:ext cx="1529671" cy="85408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Cambria"/>
                <a:ea typeface="Cambria"/>
                <a:cs typeface="Cambria"/>
                <a:sym typeface="Cambria"/>
              </a:rPr>
              <a:t>Be not afraid of going slowly, be afraid only of standing still</a:t>
            </a:r>
            <a:endParaRPr/>
          </a:p>
        </p:txBody>
      </p:sp>
      <p:sp>
        <p:nvSpPr>
          <p:cNvPr id="960" name="Google Shape;960;p30"/>
          <p:cNvSpPr txBox="1"/>
          <p:nvPr/>
        </p:nvSpPr>
        <p:spPr>
          <a:xfrm>
            <a:off x="6293391" y="2448501"/>
            <a:ext cx="1529671" cy="110799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Cambria"/>
                <a:ea typeface="Cambria"/>
                <a:cs typeface="Cambria"/>
                <a:sym typeface="Cambria"/>
              </a:rPr>
              <a:t>A torn jacket is soon mended; but hard words bruise the heart of a child.</a:t>
            </a:r>
            <a:endParaRPr/>
          </a:p>
        </p:txBody>
      </p:sp>
      <p:sp>
        <p:nvSpPr>
          <p:cNvPr id="961" name="Google Shape;961;p30"/>
          <p:cNvSpPr txBox="1"/>
          <p:nvPr/>
        </p:nvSpPr>
        <p:spPr>
          <a:xfrm>
            <a:off x="8769408" y="2448501"/>
            <a:ext cx="1529671" cy="85408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Cambria"/>
                <a:ea typeface="Cambria"/>
                <a:cs typeface="Cambria"/>
                <a:sym typeface="Cambria"/>
              </a:rPr>
              <a:t>Be not afraid of going slowly, be afraid only of standing still</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888"/>
                                        </p:tgtEl>
                                        <p:attrNameLst>
                                          <p:attrName>style.visibility</p:attrName>
                                        </p:attrNameLst>
                                      </p:cBhvr>
                                      <p:to>
                                        <p:strVal val="visible"/>
                                      </p:to>
                                    </p:set>
                                    <p:anim calcmode="lin" valueType="num">
                                      <p:cBhvr additive="base">
                                        <p:cTn dur="2000"/>
                                        <p:tgtEl>
                                          <p:spTgt spid="88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899"/>
                                        </p:tgtEl>
                                        <p:attrNameLst>
                                          <p:attrName>style.visibility</p:attrName>
                                        </p:attrNameLst>
                                      </p:cBhvr>
                                      <p:to>
                                        <p:strVal val="visible"/>
                                      </p:to>
                                    </p:set>
                                    <p:anim calcmode="lin" valueType="num">
                                      <p:cBhvr additive="base">
                                        <p:cTn dur="2000"/>
                                        <p:tgtEl>
                                          <p:spTgt spid="89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910"/>
                                        </p:tgtEl>
                                        <p:attrNameLst>
                                          <p:attrName>style.visibility</p:attrName>
                                        </p:attrNameLst>
                                      </p:cBhvr>
                                      <p:to>
                                        <p:strVal val="visible"/>
                                      </p:to>
                                    </p:set>
                                    <p:anim calcmode="lin" valueType="num">
                                      <p:cBhvr additive="base">
                                        <p:cTn dur="2000"/>
                                        <p:tgtEl>
                                          <p:spTgt spid="91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750"/>
                                  </p:stCondLst>
                                  <p:childTnLst>
                                    <p:set>
                                      <p:cBhvr>
                                        <p:cTn dur="1" fill="hold">
                                          <p:stCondLst>
                                            <p:cond delay="0"/>
                                          </p:stCondLst>
                                        </p:cTn>
                                        <p:tgtEl>
                                          <p:spTgt spid="919"/>
                                        </p:tgtEl>
                                        <p:attrNameLst>
                                          <p:attrName>style.visibility</p:attrName>
                                        </p:attrNameLst>
                                      </p:cBhvr>
                                      <p:to>
                                        <p:strVal val="visible"/>
                                      </p:to>
                                    </p:set>
                                    <p:anim calcmode="lin" valueType="num">
                                      <p:cBhvr additive="base">
                                        <p:cTn dur="2000"/>
                                        <p:tgtEl>
                                          <p:spTgt spid="919"/>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2000"/>
                                        <p:tgtEl>
                                          <p:spTgt spid="922"/>
                                        </p:tgtEl>
                                      </p:cBhvr>
                                    </p:animEffect>
                                  </p:childTnLst>
                                </p:cTn>
                              </p:par>
                              <p:par>
                                <p:cTn fill="hold" nodeType="with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2000"/>
                                        <p:tgtEl>
                                          <p:spTgt spid="911"/>
                                        </p:tgtEl>
                                      </p:cBhvr>
                                    </p:animEffect>
                                  </p:childTnLst>
                                </p:cTn>
                              </p:par>
                              <p:par>
                                <p:cTn fill="hold" nodeType="with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2000"/>
                                        <p:tgtEl>
                                          <p:spTgt spid="902"/>
                                        </p:tgtEl>
                                      </p:cBhvr>
                                    </p:animEffect>
                                  </p:childTnLst>
                                </p:cTn>
                              </p:par>
                              <p:par>
                                <p:cTn fill="hold" nodeType="with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2000"/>
                                        <p:tgtEl>
                                          <p:spTgt spid="89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17"/>
                                        </p:tgtEl>
                                        <p:attrNameLst>
                                          <p:attrName>style.visibility</p:attrName>
                                        </p:attrNameLst>
                                      </p:cBhvr>
                                      <p:to>
                                        <p:strVal val="visible"/>
                                      </p:to>
                                    </p:set>
                                    <p:animEffect filter="fade" transition="in">
                                      <p:cBhvr>
                                        <p:cTn dur="500"/>
                                        <p:tgtEl>
                                          <p:spTgt spid="917"/>
                                        </p:tgtEl>
                                      </p:cBhvr>
                                    </p:animEffect>
                                  </p:childTnLst>
                                </p:cTn>
                              </p:par>
                              <p:par>
                                <p:cTn fill="hold" nodeType="with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500"/>
                                        <p:tgtEl>
                                          <p:spTgt spid="908"/>
                                        </p:tgtEl>
                                      </p:cBhvr>
                                    </p:animEffect>
                                  </p:childTnLst>
                                </p:cTn>
                              </p:par>
                              <p:par>
                                <p:cTn fill="hold" nodeType="with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500"/>
                                        <p:tgtEl>
                                          <p:spTgt spid="897"/>
                                        </p:tgtEl>
                                      </p:cBhvr>
                                    </p:animEffect>
                                  </p:childTnLst>
                                </p:cTn>
                              </p:par>
                              <p:par>
                                <p:cTn fill="hold" nodeType="withEffect" presetClass="entr" presetID="10" presetSubtype="0">
                                  <p:stCondLst>
                                    <p:cond delay="0"/>
                                  </p:stCondLst>
                                  <p:childTnLst>
                                    <p:set>
                                      <p:cBhvr>
                                        <p:cTn dur="1" fill="hold">
                                          <p:stCondLst>
                                            <p:cond delay="0"/>
                                          </p:stCondLst>
                                        </p:cTn>
                                        <p:tgtEl>
                                          <p:spTgt spid="931"/>
                                        </p:tgtEl>
                                        <p:attrNameLst>
                                          <p:attrName>style.visibility</p:attrName>
                                        </p:attrNameLst>
                                      </p:cBhvr>
                                      <p:to>
                                        <p:strVal val="visible"/>
                                      </p:to>
                                    </p:set>
                                    <p:animEffect filter="fade" transition="in">
                                      <p:cBhvr>
                                        <p:cTn dur="500"/>
                                        <p:tgtEl>
                                          <p:spTgt spid="931"/>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500"/>
                                        <p:tgtEl>
                                          <p:spTgt spid="928"/>
                                        </p:tgtEl>
                                      </p:cBhvr>
                                    </p:animEffect>
                                  </p:childTnLst>
                                </p:cTn>
                              </p:par>
                              <p:par>
                                <p:cTn fill="hold" nodeType="with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500"/>
                                        <p:tgtEl>
                                          <p:spTgt spid="933"/>
                                        </p:tgtEl>
                                      </p:cBhvr>
                                    </p:animEffect>
                                  </p:childTnLst>
                                </p:cTn>
                              </p:par>
                              <p:par>
                                <p:cTn fill="hold" nodeType="with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500"/>
                                        <p:tgtEl>
                                          <p:spTgt spid="936"/>
                                        </p:tgtEl>
                                      </p:cBhvr>
                                    </p:animEffect>
                                  </p:childTnLst>
                                </p:cTn>
                              </p:par>
                              <p:par>
                                <p:cTn fill="hold" nodeType="with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500"/>
                                        <p:tgtEl>
                                          <p:spTgt spid="94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98"/>
                                        </p:tgtEl>
                                        <p:attrNameLst>
                                          <p:attrName>style.visibility</p:attrName>
                                        </p:attrNameLst>
                                      </p:cBhvr>
                                      <p:to>
                                        <p:strVal val="visible"/>
                                      </p:to>
                                    </p:set>
                                    <p:animEffect filter="fade" transition="in">
                                      <p:cBhvr>
                                        <p:cTn dur="500"/>
                                        <p:tgtEl>
                                          <p:spTgt spid="898"/>
                                        </p:tgtEl>
                                      </p:cBhvr>
                                    </p:animEffect>
                                  </p:childTnLst>
                                </p:cTn>
                              </p:par>
                              <p:par>
                                <p:cTn fill="hold" nodeType="with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par>
                                <p:cTn fill="hold" nodeType="withEffect" presetClass="entr" presetID="10" presetSubtype="0">
                                  <p:stCondLst>
                                    <p:cond delay="0"/>
                                  </p:stCondLst>
                                  <p:childTnLst>
                                    <p:set>
                                      <p:cBhvr>
                                        <p:cTn dur="1" fill="hold">
                                          <p:stCondLst>
                                            <p:cond delay="0"/>
                                          </p:stCondLst>
                                        </p:cTn>
                                        <p:tgtEl>
                                          <p:spTgt spid="918"/>
                                        </p:tgtEl>
                                        <p:attrNameLst>
                                          <p:attrName>style.visibility</p:attrName>
                                        </p:attrNameLst>
                                      </p:cBhvr>
                                      <p:to>
                                        <p:strVal val="visible"/>
                                      </p:to>
                                    </p:set>
                                    <p:animEffect filter="fade" transition="in">
                                      <p:cBhvr>
                                        <p:cTn dur="500"/>
                                        <p:tgtEl>
                                          <p:spTgt spid="918"/>
                                        </p:tgtEl>
                                      </p:cBhvr>
                                    </p:animEffect>
                                  </p:childTnLst>
                                </p:cTn>
                              </p:par>
                              <p:par>
                                <p:cTn fill="hold" nodeType="with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500"/>
                                        <p:tgtEl>
                                          <p:spTgt spid="932"/>
                                        </p:tgtEl>
                                      </p:cBhvr>
                                    </p:animEffect>
                                  </p:childTnLst>
                                </p:cTn>
                              </p:par>
                              <p:par>
                                <p:cTn fill="hold" nodeType="with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par>
                                <p:cTn fill="hold" nodeType="with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500"/>
                                        <p:tgtEl>
                                          <p:spTgt spid="959"/>
                                        </p:tgtEl>
                                      </p:cBhvr>
                                    </p:animEffect>
                                  </p:childTnLst>
                                </p:cTn>
                              </p:par>
                              <p:par>
                                <p:cTn fill="hold" nodeType="with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500"/>
                                        <p:tgtEl>
                                          <p:spTgt spid="960"/>
                                        </p:tgtEl>
                                      </p:cBhvr>
                                    </p:animEffect>
                                  </p:childTnLst>
                                </p:cTn>
                              </p:par>
                              <p:par>
                                <p:cTn fill="hold" nodeType="with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grpSp>
        <p:nvGrpSpPr>
          <p:cNvPr id="966" name="Google Shape;966;p31"/>
          <p:cNvGrpSpPr/>
          <p:nvPr/>
        </p:nvGrpSpPr>
        <p:grpSpPr>
          <a:xfrm>
            <a:off x="1241425" y="1908175"/>
            <a:ext cx="2627355" cy="2439988"/>
            <a:chOff x="1279525" y="2212975"/>
            <a:chExt cx="2627355" cy="2439988"/>
          </a:xfrm>
        </p:grpSpPr>
        <p:sp>
          <p:nvSpPr>
            <p:cNvPr id="967" name="Google Shape;967;p31"/>
            <p:cNvSpPr/>
            <p:nvPr/>
          </p:nvSpPr>
          <p:spPr>
            <a:xfrm>
              <a:off x="1550602" y="2212975"/>
              <a:ext cx="2356278" cy="2439988"/>
            </a:xfrm>
            <a:custGeom>
              <a:rect b="b" l="l" r="r" t="t"/>
              <a:pathLst>
                <a:path extrusionOk="0" h="2694894" w="2601983">
                  <a:moveTo>
                    <a:pt x="1258290" y="0"/>
                  </a:moveTo>
                  <a:cubicBezTo>
                    <a:pt x="2000391" y="0"/>
                    <a:pt x="2601983" y="603273"/>
                    <a:pt x="2601983" y="1347447"/>
                  </a:cubicBezTo>
                  <a:cubicBezTo>
                    <a:pt x="2601983" y="2091621"/>
                    <a:pt x="2000391" y="2694894"/>
                    <a:pt x="1258290" y="2694894"/>
                  </a:cubicBezTo>
                  <a:cubicBezTo>
                    <a:pt x="748096" y="2694894"/>
                    <a:pt x="304314" y="2409753"/>
                    <a:pt x="76774" y="1989720"/>
                  </a:cubicBezTo>
                  <a:lnTo>
                    <a:pt x="40495" y="1914200"/>
                  </a:lnTo>
                  <a:lnTo>
                    <a:pt x="207518" y="1914200"/>
                  </a:lnTo>
                  <a:lnTo>
                    <a:pt x="208561" y="1916369"/>
                  </a:lnTo>
                  <a:cubicBezTo>
                    <a:pt x="410360" y="2288432"/>
                    <a:pt x="803938" y="2541007"/>
                    <a:pt x="1256415" y="2541007"/>
                  </a:cubicBezTo>
                  <a:cubicBezTo>
                    <a:pt x="1914564" y="2541007"/>
                    <a:pt x="2448099" y="2006632"/>
                    <a:pt x="2448099" y="1347447"/>
                  </a:cubicBezTo>
                  <a:cubicBezTo>
                    <a:pt x="2448099" y="688262"/>
                    <a:pt x="1914564" y="153887"/>
                    <a:pt x="1256415" y="153887"/>
                  </a:cubicBezTo>
                  <a:cubicBezTo>
                    <a:pt x="803938" y="153887"/>
                    <a:pt x="410360" y="406463"/>
                    <a:pt x="208561" y="778526"/>
                  </a:cubicBezTo>
                  <a:lnTo>
                    <a:pt x="160582" y="878280"/>
                  </a:lnTo>
                  <a:lnTo>
                    <a:pt x="0" y="878280"/>
                  </a:lnTo>
                  <a:lnTo>
                    <a:pt x="20191" y="822960"/>
                  </a:lnTo>
                  <a:cubicBezTo>
                    <a:pt x="224175" y="339341"/>
                    <a:pt x="701714" y="0"/>
                    <a:pt x="125829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68" name="Google Shape;968;p31"/>
            <p:cNvSpPr/>
            <p:nvPr/>
          </p:nvSpPr>
          <p:spPr>
            <a:xfrm>
              <a:off x="1279525" y="3103333"/>
              <a:ext cx="710372" cy="713645"/>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69" name="Google Shape;969;p31"/>
            <p:cNvSpPr/>
            <p:nvPr/>
          </p:nvSpPr>
          <p:spPr>
            <a:xfrm>
              <a:off x="2401165" y="3235867"/>
              <a:ext cx="295705" cy="299051"/>
            </a:xfrm>
            <a:custGeom>
              <a:rect b="b" l="l" r="r" t="t"/>
              <a:pathLst>
                <a:path extrusionOk="0" h="37" w="37">
                  <a:moveTo>
                    <a:pt x="15" y="34"/>
                  </a:moveTo>
                  <a:cubicBezTo>
                    <a:pt x="12" y="37"/>
                    <a:pt x="7" y="36"/>
                    <a:pt x="4" y="33"/>
                  </a:cubicBezTo>
                  <a:cubicBezTo>
                    <a:pt x="4" y="33"/>
                    <a:pt x="4" y="33"/>
                    <a:pt x="4" y="33"/>
                  </a:cubicBezTo>
                  <a:cubicBezTo>
                    <a:pt x="1" y="29"/>
                    <a:pt x="0" y="24"/>
                    <a:pt x="3" y="22"/>
                  </a:cubicBezTo>
                  <a:cubicBezTo>
                    <a:pt x="22" y="2"/>
                    <a:pt x="22" y="2"/>
                    <a:pt x="22" y="2"/>
                  </a:cubicBezTo>
                  <a:cubicBezTo>
                    <a:pt x="25" y="0"/>
                    <a:pt x="30" y="0"/>
                    <a:pt x="33" y="3"/>
                  </a:cubicBezTo>
                  <a:cubicBezTo>
                    <a:pt x="34" y="4"/>
                    <a:pt x="34" y="4"/>
                    <a:pt x="34" y="4"/>
                  </a:cubicBezTo>
                  <a:cubicBezTo>
                    <a:pt x="37" y="7"/>
                    <a:pt x="37" y="12"/>
                    <a:pt x="34" y="14"/>
                  </a:cubicBezTo>
                  <a:lnTo>
                    <a:pt x="15" y="3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70" name="Google Shape;970;p31"/>
            <p:cNvSpPr/>
            <p:nvPr/>
          </p:nvSpPr>
          <p:spPr>
            <a:xfrm>
              <a:off x="2522457" y="2854487"/>
              <a:ext cx="542562" cy="548667"/>
            </a:xfrm>
            <a:custGeom>
              <a:rect b="b" l="l" r="r" t="t"/>
              <a:pathLst>
                <a:path extrusionOk="0" h="605986" w="599139">
                  <a:moveTo>
                    <a:pt x="302900" y="92302"/>
                  </a:moveTo>
                  <a:cubicBezTo>
                    <a:pt x="248522" y="92302"/>
                    <a:pt x="193034" y="112440"/>
                    <a:pt x="148644" y="152716"/>
                  </a:cubicBezTo>
                  <a:cubicBezTo>
                    <a:pt x="68741" y="242219"/>
                    <a:pt x="68741" y="376473"/>
                    <a:pt x="148644" y="457025"/>
                  </a:cubicBezTo>
                  <a:cubicBezTo>
                    <a:pt x="237425" y="537577"/>
                    <a:pt x="370596" y="537577"/>
                    <a:pt x="450498" y="457025"/>
                  </a:cubicBezTo>
                  <a:cubicBezTo>
                    <a:pt x="530401" y="376473"/>
                    <a:pt x="530401" y="242219"/>
                    <a:pt x="450498" y="152716"/>
                  </a:cubicBezTo>
                  <a:cubicBezTo>
                    <a:pt x="410547" y="112440"/>
                    <a:pt x="357279" y="92302"/>
                    <a:pt x="302900" y="92302"/>
                  </a:cubicBezTo>
                  <a:close/>
                  <a:moveTo>
                    <a:pt x="299570" y="0"/>
                  </a:moveTo>
                  <a:cubicBezTo>
                    <a:pt x="377236" y="0"/>
                    <a:pt x="454902" y="29177"/>
                    <a:pt x="512597" y="87532"/>
                  </a:cubicBezTo>
                  <a:cubicBezTo>
                    <a:pt x="627987" y="204240"/>
                    <a:pt x="627987" y="401746"/>
                    <a:pt x="512597" y="518455"/>
                  </a:cubicBezTo>
                  <a:cubicBezTo>
                    <a:pt x="397208" y="635163"/>
                    <a:pt x="201933" y="635163"/>
                    <a:pt x="86543" y="518455"/>
                  </a:cubicBezTo>
                  <a:cubicBezTo>
                    <a:pt x="-28847" y="401746"/>
                    <a:pt x="-28847" y="204240"/>
                    <a:pt x="86543" y="87532"/>
                  </a:cubicBezTo>
                  <a:cubicBezTo>
                    <a:pt x="144238" y="29177"/>
                    <a:pt x="221904" y="0"/>
                    <a:pt x="29957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71" name="Google Shape;971;p31"/>
            <p:cNvSpPr/>
            <p:nvPr/>
          </p:nvSpPr>
          <p:spPr>
            <a:xfrm>
              <a:off x="1300321" y="3115904"/>
              <a:ext cx="674189"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Cambria"/>
                  <a:ea typeface="Cambria"/>
                  <a:cs typeface="Cambria"/>
                  <a:sym typeface="Cambria"/>
                </a:rPr>
                <a:t>01</a:t>
              </a:r>
              <a:endParaRPr sz="4000">
                <a:solidFill>
                  <a:schemeClr val="lt1"/>
                </a:solidFill>
                <a:latin typeface="Cambria"/>
                <a:ea typeface="Cambria"/>
                <a:cs typeface="Cambria"/>
                <a:sym typeface="Cambria"/>
              </a:endParaRPr>
            </a:p>
          </p:txBody>
        </p:sp>
        <p:sp>
          <p:nvSpPr>
            <p:cNvPr id="972" name="Google Shape;972;p31"/>
            <p:cNvSpPr/>
            <p:nvPr/>
          </p:nvSpPr>
          <p:spPr>
            <a:xfrm>
              <a:off x="2015829" y="3787386"/>
              <a:ext cx="159210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accent1"/>
                  </a:solidFill>
                  <a:latin typeface="Cambria"/>
                  <a:ea typeface="Cambria"/>
                  <a:cs typeface="Cambria"/>
                  <a:sym typeface="Cambria"/>
                </a:rPr>
                <a:t>TITLE GOSE HERE</a:t>
              </a:r>
              <a:endParaRPr sz="1400">
                <a:solidFill>
                  <a:schemeClr val="accent1"/>
                </a:solidFill>
                <a:latin typeface="Cambria"/>
                <a:ea typeface="Cambria"/>
                <a:cs typeface="Cambria"/>
                <a:sym typeface="Cambria"/>
              </a:endParaRPr>
            </a:p>
          </p:txBody>
        </p:sp>
      </p:grpSp>
      <p:grpSp>
        <p:nvGrpSpPr>
          <p:cNvPr id="973" name="Google Shape;973;p31"/>
          <p:cNvGrpSpPr/>
          <p:nvPr/>
        </p:nvGrpSpPr>
        <p:grpSpPr>
          <a:xfrm>
            <a:off x="3421679" y="1908175"/>
            <a:ext cx="2778753" cy="2439988"/>
            <a:chOff x="3459779" y="2212975"/>
            <a:chExt cx="2778753" cy="2439988"/>
          </a:xfrm>
        </p:grpSpPr>
        <p:sp>
          <p:nvSpPr>
            <p:cNvPr id="974" name="Google Shape;974;p31"/>
            <p:cNvSpPr/>
            <p:nvPr/>
          </p:nvSpPr>
          <p:spPr>
            <a:xfrm>
              <a:off x="3892124" y="2212975"/>
              <a:ext cx="2346408" cy="2439988"/>
            </a:xfrm>
            <a:custGeom>
              <a:rect b="b" l="l" r="r" t="t"/>
              <a:pathLst>
                <a:path extrusionOk="0" h="2694894" w="2591083">
                  <a:moveTo>
                    <a:pt x="1253019" y="0"/>
                  </a:moveTo>
                  <a:cubicBezTo>
                    <a:pt x="1992011" y="0"/>
                    <a:pt x="2591083" y="603273"/>
                    <a:pt x="2591083" y="1347447"/>
                  </a:cubicBezTo>
                  <a:cubicBezTo>
                    <a:pt x="2591083" y="2091621"/>
                    <a:pt x="1992011" y="2694894"/>
                    <a:pt x="1253019" y="2694894"/>
                  </a:cubicBezTo>
                  <a:cubicBezTo>
                    <a:pt x="744962" y="2694894"/>
                    <a:pt x="303039" y="2409753"/>
                    <a:pt x="76452" y="1989720"/>
                  </a:cubicBezTo>
                  <a:lnTo>
                    <a:pt x="40326" y="1914200"/>
                  </a:lnTo>
                  <a:lnTo>
                    <a:pt x="210953" y="1914200"/>
                  </a:lnTo>
                  <a:lnTo>
                    <a:pt x="211991" y="1916369"/>
                  </a:lnTo>
                  <a:cubicBezTo>
                    <a:pt x="412837" y="2288432"/>
                    <a:pt x="804555" y="2541007"/>
                    <a:pt x="1254894" y="2541007"/>
                  </a:cubicBezTo>
                  <a:cubicBezTo>
                    <a:pt x="1909933" y="2541007"/>
                    <a:pt x="2440947" y="2006632"/>
                    <a:pt x="2440947" y="1347447"/>
                  </a:cubicBezTo>
                  <a:cubicBezTo>
                    <a:pt x="2440947" y="688262"/>
                    <a:pt x="1909933" y="153887"/>
                    <a:pt x="1254894" y="153887"/>
                  </a:cubicBezTo>
                  <a:cubicBezTo>
                    <a:pt x="804555" y="153887"/>
                    <a:pt x="412837" y="406463"/>
                    <a:pt x="211991" y="778526"/>
                  </a:cubicBezTo>
                  <a:lnTo>
                    <a:pt x="164239" y="878280"/>
                  </a:lnTo>
                  <a:lnTo>
                    <a:pt x="0" y="878280"/>
                  </a:lnTo>
                  <a:lnTo>
                    <a:pt x="20107" y="822960"/>
                  </a:lnTo>
                  <a:cubicBezTo>
                    <a:pt x="223236" y="339341"/>
                    <a:pt x="698775" y="0"/>
                    <a:pt x="125301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75" name="Google Shape;975;p31"/>
            <p:cNvSpPr/>
            <p:nvPr/>
          </p:nvSpPr>
          <p:spPr>
            <a:xfrm>
              <a:off x="3597579" y="3103333"/>
              <a:ext cx="710372" cy="713645"/>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76" name="Google Shape;976;p31"/>
            <p:cNvSpPr/>
            <p:nvPr/>
          </p:nvSpPr>
          <p:spPr>
            <a:xfrm>
              <a:off x="4895961" y="2984392"/>
              <a:ext cx="288908" cy="28885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77" name="Google Shape;977;p31"/>
            <p:cNvSpPr/>
            <p:nvPr/>
          </p:nvSpPr>
          <p:spPr>
            <a:xfrm>
              <a:off x="4760006" y="3266453"/>
              <a:ext cx="547223" cy="309246"/>
            </a:xfrm>
            <a:custGeom>
              <a:rect b="b" l="l" r="r" t="t"/>
              <a:pathLst>
                <a:path extrusionOk="0" h="38" w="68">
                  <a:moveTo>
                    <a:pt x="58" y="0"/>
                  </a:moveTo>
                  <a:cubicBezTo>
                    <a:pt x="51" y="0"/>
                    <a:pt x="51" y="0"/>
                    <a:pt x="51" y="0"/>
                  </a:cubicBezTo>
                  <a:cubicBezTo>
                    <a:pt x="47" y="4"/>
                    <a:pt x="41" y="5"/>
                    <a:pt x="35" y="5"/>
                  </a:cubicBezTo>
                  <a:cubicBezTo>
                    <a:pt x="29" y="5"/>
                    <a:pt x="24" y="4"/>
                    <a:pt x="19" y="0"/>
                  </a:cubicBezTo>
                  <a:cubicBezTo>
                    <a:pt x="12" y="0"/>
                    <a:pt x="12" y="0"/>
                    <a:pt x="12" y="0"/>
                  </a:cubicBezTo>
                  <a:cubicBezTo>
                    <a:pt x="6" y="0"/>
                    <a:pt x="0" y="5"/>
                    <a:pt x="0" y="10"/>
                  </a:cubicBezTo>
                  <a:cubicBezTo>
                    <a:pt x="0" y="28"/>
                    <a:pt x="0" y="28"/>
                    <a:pt x="0" y="28"/>
                  </a:cubicBezTo>
                  <a:cubicBezTo>
                    <a:pt x="0" y="34"/>
                    <a:pt x="6" y="38"/>
                    <a:pt x="12" y="38"/>
                  </a:cubicBezTo>
                  <a:cubicBezTo>
                    <a:pt x="58" y="38"/>
                    <a:pt x="58" y="38"/>
                    <a:pt x="58" y="38"/>
                  </a:cubicBezTo>
                  <a:cubicBezTo>
                    <a:pt x="65" y="38"/>
                    <a:pt x="68" y="34"/>
                    <a:pt x="68" y="28"/>
                  </a:cubicBezTo>
                  <a:cubicBezTo>
                    <a:pt x="68" y="10"/>
                    <a:pt x="68" y="10"/>
                    <a:pt x="68" y="10"/>
                  </a:cubicBezTo>
                  <a:cubicBezTo>
                    <a:pt x="68" y="5"/>
                    <a:pt x="65" y="0"/>
                    <a:pt x="58"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78" name="Google Shape;978;p31"/>
            <p:cNvSpPr/>
            <p:nvPr/>
          </p:nvSpPr>
          <p:spPr>
            <a:xfrm>
              <a:off x="3459779" y="3121028"/>
              <a:ext cx="94124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Cambria"/>
                  <a:ea typeface="Cambria"/>
                  <a:cs typeface="Cambria"/>
                  <a:sym typeface="Cambria"/>
                </a:rPr>
                <a:t>02</a:t>
              </a:r>
              <a:endParaRPr sz="4000">
                <a:solidFill>
                  <a:schemeClr val="lt1"/>
                </a:solidFill>
                <a:latin typeface="Cambria"/>
                <a:ea typeface="Cambria"/>
                <a:cs typeface="Cambria"/>
                <a:sym typeface="Cambria"/>
              </a:endParaRPr>
            </a:p>
          </p:txBody>
        </p:sp>
        <p:sp>
          <p:nvSpPr>
            <p:cNvPr id="979" name="Google Shape;979;p31"/>
            <p:cNvSpPr/>
            <p:nvPr/>
          </p:nvSpPr>
          <p:spPr>
            <a:xfrm>
              <a:off x="4399478" y="3783591"/>
              <a:ext cx="159210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accent2"/>
                  </a:solidFill>
                  <a:latin typeface="Cambria"/>
                  <a:ea typeface="Cambria"/>
                  <a:cs typeface="Cambria"/>
                  <a:sym typeface="Cambria"/>
                </a:rPr>
                <a:t>TITLE GOSE HERE</a:t>
              </a:r>
              <a:endParaRPr sz="1400">
                <a:solidFill>
                  <a:schemeClr val="accent2"/>
                </a:solidFill>
                <a:latin typeface="Cambria"/>
                <a:ea typeface="Cambria"/>
                <a:cs typeface="Cambria"/>
                <a:sym typeface="Cambria"/>
              </a:endParaRPr>
            </a:p>
          </p:txBody>
        </p:sp>
      </p:grpSp>
      <p:grpSp>
        <p:nvGrpSpPr>
          <p:cNvPr id="980" name="Google Shape;980;p31"/>
          <p:cNvGrpSpPr/>
          <p:nvPr/>
        </p:nvGrpSpPr>
        <p:grpSpPr>
          <a:xfrm>
            <a:off x="5777393" y="1908175"/>
            <a:ext cx="2775081" cy="2439988"/>
            <a:chOff x="5815493" y="2212975"/>
            <a:chExt cx="2775081" cy="2439988"/>
          </a:xfrm>
        </p:grpSpPr>
        <p:sp>
          <p:nvSpPr>
            <p:cNvPr id="981" name="Google Shape;981;p31"/>
            <p:cNvSpPr/>
            <p:nvPr/>
          </p:nvSpPr>
          <p:spPr>
            <a:xfrm>
              <a:off x="6244167" y="2212975"/>
              <a:ext cx="2346407" cy="2439988"/>
            </a:xfrm>
            <a:custGeom>
              <a:rect b="b" l="l" r="r" t="t"/>
              <a:pathLst>
                <a:path extrusionOk="0" h="2694894" w="2591082">
                  <a:moveTo>
                    <a:pt x="1253018" y="0"/>
                  </a:moveTo>
                  <a:cubicBezTo>
                    <a:pt x="1992010" y="0"/>
                    <a:pt x="2591082" y="603273"/>
                    <a:pt x="2591082" y="1347447"/>
                  </a:cubicBezTo>
                  <a:cubicBezTo>
                    <a:pt x="2591082" y="2091621"/>
                    <a:pt x="1992010" y="2694894"/>
                    <a:pt x="1253018" y="2694894"/>
                  </a:cubicBezTo>
                  <a:cubicBezTo>
                    <a:pt x="744961" y="2694894"/>
                    <a:pt x="303038" y="2409753"/>
                    <a:pt x="76451" y="1989720"/>
                  </a:cubicBezTo>
                  <a:lnTo>
                    <a:pt x="40325" y="1914200"/>
                  </a:lnTo>
                  <a:lnTo>
                    <a:pt x="200369" y="1914200"/>
                  </a:lnTo>
                  <a:lnTo>
                    <a:pt x="201412" y="1916369"/>
                  </a:lnTo>
                  <a:cubicBezTo>
                    <a:pt x="403211" y="2288432"/>
                    <a:pt x="796789" y="2541007"/>
                    <a:pt x="1249266" y="2541007"/>
                  </a:cubicBezTo>
                  <a:cubicBezTo>
                    <a:pt x="1907415" y="2541007"/>
                    <a:pt x="2440950" y="2006632"/>
                    <a:pt x="2440950" y="1347447"/>
                  </a:cubicBezTo>
                  <a:cubicBezTo>
                    <a:pt x="2440950" y="688262"/>
                    <a:pt x="1907415" y="153887"/>
                    <a:pt x="1249266" y="153887"/>
                  </a:cubicBezTo>
                  <a:cubicBezTo>
                    <a:pt x="796789" y="153887"/>
                    <a:pt x="403211" y="406463"/>
                    <a:pt x="201412" y="778526"/>
                  </a:cubicBezTo>
                  <a:lnTo>
                    <a:pt x="153433" y="878280"/>
                  </a:lnTo>
                  <a:lnTo>
                    <a:pt x="0" y="878280"/>
                  </a:lnTo>
                  <a:lnTo>
                    <a:pt x="20106" y="822960"/>
                  </a:lnTo>
                  <a:cubicBezTo>
                    <a:pt x="223235" y="339341"/>
                    <a:pt x="698774" y="0"/>
                    <a:pt x="12530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82" name="Google Shape;982;p31"/>
            <p:cNvSpPr/>
            <p:nvPr/>
          </p:nvSpPr>
          <p:spPr>
            <a:xfrm>
              <a:off x="5983612" y="3103333"/>
              <a:ext cx="676382" cy="713645"/>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83" name="Google Shape;983;p31"/>
            <p:cNvSpPr/>
            <p:nvPr/>
          </p:nvSpPr>
          <p:spPr>
            <a:xfrm>
              <a:off x="7067863" y="2960605"/>
              <a:ext cx="622000" cy="628687"/>
            </a:xfrm>
            <a:custGeom>
              <a:rect b="b" l="l" r="r" t="t"/>
              <a:pathLst>
                <a:path extrusionOk="0" h="694366" w="686860">
                  <a:moveTo>
                    <a:pt x="352814" y="187666"/>
                  </a:moveTo>
                  <a:cubicBezTo>
                    <a:pt x="261606" y="187666"/>
                    <a:pt x="187667" y="259084"/>
                    <a:pt x="187667" y="347183"/>
                  </a:cubicBezTo>
                  <a:cubicBezTo>
                    <a:pt x="187667" y="435282"/>
                    <a:pt x="261606" y="506700"/>
                    <a:pt x="352814" y="506700"/>
                  </a:cubicBezTo>
                  <a:cubicBezTo>
                    <a:pt x="444022" y="506700"/>
                    <a:pt x="517961" y="435282"/>
                    <a:pt x="517961" y="347183"/>
                  </a:cubicBezTo>
                  <a:cubicBezTo>
                    <a:pt x="517961" y="259084"/>
                    <a:pt x="444022" y="187666"/>
                    <a:pt x="352814" y="187666"/>
                  </a:cubicBezTo>
                  <a:close/>
                  <a:moveTo>
                    <a:pt x="321130" y="0"/>
                  </a:moveTo>
                  <a:cubicBezTo>
                    <a:pt x="321130" y="0"/>
                    <a:pt x="321130" y="0"/>
                    <a:pt x="383571" y="0"/>
                  </a:cubicBezTo>
                  <a:cubicBezTo>
                    <a:pt x="401412" y="0"/>
                    <a:pt x="410332" y="17804"/>
                    <a:pt x="410332" y="35609"/>
                  </a:cubicBezTo>
                  <a:cubicBezTo>
                    <a:pt x="410332" y="35609"/>
                    <a:pt x="410332" y="35609"/>
                    <a:pt x="410332" y="71217"/>
                  </a:cubicBezTo>
                  <a:cubicBezTo>
                    <a:pt x="437093" y="80119"/>
                    <a:pt x="472774" y="89021"/>
                    <a:pt x="499535" y="106826"/>
                  </a:cubicBezTo>
                  <a:cubicBezTo>
                    <a:pt x="499535" y="106826"/>
                    <a:pt x="499535" y="106826"/>
                    <a:pt x="526296" y="80119"/>
                  </a:cubicBezTo>
                  <a:cubicBezTo>
                    <a:pt x="535216" y="71217"/>
                    <a:pt x="561977" y="71217"/>
                    <a:pt x="570897" y="80119"/>
                  </a:cubicBezTo>
                  <a:cubicBezTo>
                    <a:pt x="570897" y="80119"/>
                    <a:pt x="570897" y="80119"/>
                    <a:pt x="615498" y="124630"/>
                  </a:cubicBezTo>
                  <a:cubicBezTo>
                    <a:pt x="624418" y="142434"/>
                    <a:pt x="624418" y="160238"/>
                    <a:pt x="615498" y="169141"/>
                  </a:cubicBezTo>
                  <a:cubicBezTo>
                    <a:pt x="615498" y="169141"/>
                    <a:pt x="615498" y="169141"/>
                    <a:pt x="588737" y="195847"/>
                  </a:cubicBezTo>
                  <a:cubicBezTo>
                    <a:pt x="606578" y="222553"/>
                    <a:pt x="624418" y="249260"/>
                    <a:pt x="624418" y="284868"/>
                  </a:cubicBezTo>
                  <a:cubicBezTo>
                    <a:pt x="624418" y="284868"/>
                    <a:pt x="624418" y="284868"/>
                    <a:pt x="660099" y="284868"/>
                  </a:cubicBezTo>
                  <a:cubicBezTo>
                    <a:pt x="677940" y="284868"/>
                    <a:pt x="686860" y="302672"/>
                    <a:pt x="686860" y="320477"/>
                  </a:cubicBezTo>
                  <a:cubicBezTo>
                    <a:pt x="686860" y="320477"/>
                    <a:pt x="686860" y="320477"/>
                    <a:pt x="686860" y="382792"/>
                  </a:cubicBezTo>
                  <a:cubicBezTo>
                    <a:pt x="686860" y="400596"/>
                    <a:pt x="677940" y="409498"/>
                    <a:pt x="660099" y="409498"/>
                  </a:cubicBezTo>
                  <a:cubicBezTo>
                    <a:pt x="660099" y="409498"/>
                    <a:pt x="660099" y="409498"/>
                    <a:pt x="624418" y="409498"/>
                  </a:cubicBezTo>
                  <a:cubicBezTo>
                    <a:pt x="624418" y="436204"/>
                    <a:pt x="606578" y="471813"/>
                    <a:pt x="588737" y="498519"/>
                  </a:cubicBezTo>
                  <a:cubicBezTo>
                    <a:pt x="588737" y="498519"/>
                    <a:pt x="588737" y="498519"/>
                    <a:pt x="615498" y="525226"/>
                  </a:cubicBezTo>
                  <a:cubicBezTo>
                    <a:pt x="624418" y="534128"/>
                    <a:pt x="624418" y="560834"/>
                    <a:pt x="615498" y="569736"/>
                  </a:cubicBezTo>
                  <a:cubicBezTo>
                    <a:pt x="615498" y="569736"/>
                    <a:pt x="615498" y="569736"/>
                    <a:pt x="570897" y="614247"/>
                  </a:cubicBezTo>
                  <a:cubicBezTo>
                    <a:pt x="561977" y="623149"/>
                    <a:pt x="535216" y="623149"/>
                    <a:pt x="526296" y="614247"/>
                  </a:cubicBezTo>
                  <a:cubicBezTo>
                    <a:pt x="526296" y="614247"/>
                    <a:pt x="526296" y="614247"/>
                    <a:pt x="499535" y="587541"/>
                  </a:cubicBezTo>
                  <a:cubicBezTo>
                    <a:pt x="472774" y="605345"/>
                    <a:pt x="437093" y="614247"/>
                    <a:pt x="410332" y="623149"/>
                  </a:cubicBezTo>
                  <a:cubicBezTo>
                    <a:pt x="410332" y="623149"/>
                    <a:pt x="410332" y="623149"/>
                    <a:pt x="410332" y="658758"/>
                  </a:cubicBezTo>
                  <a:cubicBezTo>
                    <a:pt x="410332" y="676562"/>
                    <a:pt x="401412" y="694366"/>
                    <a:pt x="383571" y="694366"/>
                  </a:cubicBezTo>
                  <a:cubicBezTo>
                    <a:pt x="383571" y="694366"/>
                    <a:pt x="383571" y="694366"/>
                    <a:pt x="321130" y="694366"/>
                  </a:cubicBezTo>
                  <a:cubicBezTo>
                    <a:pt x="303289" y="694366"/>
                    <a:pt x="276528" y="676562"/>
                    <a:pt x="276528" y="658758"/>
                  </a:cubicBezTo>
                  <a:cubicBezTo>
                    <a:pt x="276528" y="658758"/>
                    <a:pt x="276528" y="658758"/>
                    <a:pt x="276528" y="623149"/>
                  </a:cubicBezTo>
                  <a:cubicBezTo>
                    <a:pt x="249768" y="614247"/>
                    <a:pt x="223007" y="605345"/>
                    <a:pt x="196246" y="587541"/>
                  </a:cubicBezTo>
                  <a:cubicBezTo>
                    <a:pt x="196246" y="587541"/>
                    <a:pt x="196246" y="587541"/>
                    <a:pt x="178405" y="614247"/>
                  </a:cubicBezTo>
                  <a:cubicBezTo>
                    <a:pt x="160565" y="623149"/>
                    <a:pt x="142724" y="623149"/>
                    <a:pt x="124884" y="614247"/>
                  </a:cubicBezTo>
                  <a:cubicBezTo>
                    <a:pt x="124884" y="614247"/>
                    <a:pt x="124884" y="614247"/>
                    <a:pt x="89203" y="569736"/>
                  </a:cubicBezTo>
                  <a:cubicBezTo>
                    <a:pt x="71362" y="560834"/>
                    <a:pt x="71362" y="534128"/>
                    <a:pt x="89203" y="525226"/>
                  </a:cubicBezTo>
                  <a:cubicBezTo>
                    <a:pt x="89203" y="525226"/>
                    <a:pt x="89203" y="525226"/>
                    <a:pt x="107043" y="498519"/>
                  </a:cubicBezTo>
                  <a:cubicBezTo>
                    <a:pt x="89203" y="471813"/>
                    <a:pt x="80283" y="436204"/>
                    <a:pt x="71362" y="409498"/>
                  </a:cubicBezTo>
                  <a:cubicBezTo>
                    <a:pt x="71362" y="409498"/>
                    <a:pt x="71362" y="409498"/>
                    <a:pt x="35681" y="409498"/>
                  </a:cubicBezTo>
                  <a:cubicBezTo>
                    <a:pt x="17841" y="409498"/>
                    <a:pt x="0" y="400596"/>
                    <a:pt x="0" y="382792"/>
                  </a:cubicBezTo>
                  <a:cubicBezTo>
                    <a:pt x="0" y="382792"/>
                    <a:pt x="0" y="382792"/>
                    <a:pt x="0" y="320477"/>
                  </a:cubicBezTo>
                  <a:cubicBezTo>
                    <a:pt x="0" y="302672"/>
                    <a:pt x="17841" y="284868"/>
                    <a:pt x="35681" y="284868"/>
                  </a:cubicBezTo>
                  <a:cubicBezTo>
                    <a:pt x="35681" y="284868"/>
                    <a:pt x="35681" y="284868"/>
                    <a:pt x="71362" y="284868"/>
                  </a:cubicBezTo>
                  <a:cubicBezTo>
                    <a:pt x="80283" y="249260"/>
                    <a:pt x="89203" y="222553"/>
                    <a:pt x="107043" y="195847"/>
                  </a:cubicBezTo>
                  <a:cubicBezTo>
                    <a:pt x="107043" y="195847"/>
                    <a:pt x="107043" y="195847"/>
                    <a:pt x="89203" y="169141"/>
                  </a:cubicBezTo>
                  <a:cubicBezTo>
                    <a:pt x="71362" y="160238"/>
                    <a:pt x="71362" y="142434"/>
                    <a:pt x="89203" y="124630"/>
                  </a:cubicBezTo>
                  <a:cubicBezTo>
                    <a:pt x="89203" y="124630"/>
                    <a:pt x="89203" y="124630"/>
                    <a:pt x="124884" y="80119"/>
                  </a:cubicBezTo>
                  <a:cubicBezTo>
                    <a:pt x="142724" y="71217"/>
                    <a:pt x="160565" y="71217"/>
                    <a:pt x="169485" y="80119"/>
                  </a:cubicBezTo>
                  <a:cubicBezTo>
                    <a:pt x="169485" y="80119"/>
                    <a:pt x="169485" y="80119"/>
                    <a:pt x="196246" y="106826"/>
                  </a:cubicBezTo>
                  <a:cubicBezTo>
                    <a:pt x="223007" y="89021"/>
                    <a:pt x="249768" y="80119"/>
                    <a:pt x="276528" y="71217"/>
                  </a:cubicBezTo>
                  <a:cubicBezTo>
                    <a:pt x="276528" y="71217"/>
                    <a:pt x="276528" y="71217"/>
                    <a:pt x="276528" y="35609"/>
                  </a:cubicBezTo>
                  <a:cubicBezTo>
                    <a:pt x="276528" y="17804"/>
                    <a:pt x="303289" y="0"/>
                    <a:pt x="32113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84" name="Google Shape;984;p31"/>
            <p:cNvSpPr/>
            <p:nvPr/>
          </p:nvSpPr>
          <p:spPr>
            <a:xfrm>
              <a:off x="5815493" y="3139692"/>
              <a:ext cx="94124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Cambria"/>
                  <a:ea typeface="Cambria"/>
                  <a:cs typeface="Cambria"/>
                  <a:sym typeface="Cambria"/>
                </a:rPr>
                <a:t>03</a:t>
              </a:r>
              <a:endParaRPr sz="4000">
                <a:solidFill>
                  <a:schemeClr val="lt1"/>
                </a:solidFill>
                <a:latin typeface="Cambria"/>
                <a:ea typeface="Cambria"/>
                <a:cs typeface="Cambria"/>
                <a:sym typeface="Cambria"/>
              </a:endParaRPr>
            </a:p>
          </p:txBody>
        </p:sp>
        <p:sp>
          <p:nvSpPr>
            <p:cNvPr id="985" name="Google Shape;985;p31"/>
            <p:cNvSpPr/>
            <p:nvPr/>
          </p:nvSpPr>
          <p:spPr>
            <a:xfrm>
              <a:off x="6717398" y="3783258"/>
              <a:ext cx="159210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accent3"/>
                  </a:solidFill>
                  <a:latin typeface="Cambria"/>
                  <a:ea typeface="Cambria"/>
                  <a:cs typeface="Cambria"/>
                  <a:sym typeface="Cambria"/>
                </a:rPr>
                <a:t>TITLE GOSE HERE</a:t>
              </a:r>
              <a:endParaRPr sz="1400">
                <a:solidFill>
                  <a:schemeClr val="accent3"/>
                </a:solidFill>
                <a:latin typeface="Cambria"/>
                <a:ea typeface="Cambria"/>
                <a:cs typeface="Cambria"/>
                <a:sym typeface="Cambria"/>
              </a:endParaRPr>
            </a:p>
          </p:txBody>
        </p:sp>
      </p:grpSp>
      <p:grpSp>
        <p:nvGrpSpPr>
          <p:cNvPr id="986" name="Google Shape;986;p31"/>
          <p:cNvGrpSpPr/>
          <p:nvPr/>
        </p:nvGrpSpPr>
        <p:grpSpPr>
          <a:xfrm>
            <a:off x="8127863" y="1908175"/>
            <a:ext cx="2752862" cy="2439988"/>
            <a:chOff x="8165963" y="2212975"/>
            <a:chExt cx="2752862" cy="2439988"/>
          </a:xfrm>
        </p:grpSpPr>
        <p:sp>
          <p:nvSpPr>
            <p:cNvPr id="987" name="Google Shape;987;p31"/>
            <p:cNvSpPr/>
            <p:nvPr/>
          </p:nvSpPr>
          <p:spPr>
            <a:xfrm>
              <a:off x="8562547" y="2212975"/>
              <a:ext cx="2356278" cy="2439988"/>
            </a:xfrm>
            <a:custGeom>
              <a:rect b="b" l="l" r="r" t="t"/>
              <a:pathLst>
                <a:path extrusionOk="0" h="2694894" w="2601983">
                  <a:moveTo>
                    <a:pt x="1258290" y="0"/>
                  </a:moveTo>
                  <a:cubicBezTo>
                    <a:pt x="2000391" y="0"/>
                    <a:pt x="2601983" y="603273"/>
                    <a:pt x="2601983" y="1347447"/>
                  </a:cubicBezTo>
                  <a:cubicBezTo>
                    <a:pt x="2601983" y="2091621"/>
                    <a:pt x="2000391" y="2694894"/>
                    <a:pt x="1258290" y="2694894"/>
                  </a:cubicBezTo>
                  <a:cubicBezTo>
                    <a:pt x="748096" y="2694894"/>
                    <a:pt x="304314" y="2409753"/>
                    <a:pt x="76774" y="1989720"/>
                  </a:cubicBezTo>
                  <a:lnTo>
                    <a:pt x="40495" y="1914200"/>
                  </a:lnTo>
                  <a:lnTo>
                    <a:pt x="207517" y="1914200"/>
                  </a:lnTo>
                  <a:lnTo>
                    <a:pt x="208560" y="1916369"/>
                  </a:lnTo>
                  <a:cubicBezTo>
                    <a:pt x="410359" y="2288432"/>
                    <a:pt x="803937" y="2541007"/>
                    <a:pt x="1256414" y="2541007"/>
                  </a:cubicBezTo>
                  <a:cubicBezTo>
                    <a:pt x="1914563" y="2541007"/>
                    <a:pt x="2448098" y="2006632"/>
                    <a:pt x="2448098" y="1347447"/>
                  </a:cubicBezTo>
                  <a:cubicBezTo>
                    <a:pt x="2448098" y="688262"/>
                    <a:pt x="1914563" y="153887"/>
                    <a:pt x="1256414" y="153887"/>
                  </a:cubicBezTo>
                  <a:cubicBezTo>
                    <a:pt x="803937" y="153887"/>
                    <a:pt x="410359" y="406463"/>
                    <a:pt x="208560" y="778526"/>
                  </a:cubicBezTo>
                  <a:lnTo>
                    <a:pt x="160581" y="878280"/>
                  </a:lnTo>
                  <a:lnTo>
                    <a:pt x="0" y="878280"/>
                  </a:lnTo>
                  <a:lnTo>
                    <a:pt x="20191" y="822960"/>
                  </a:lnTo>
                  <a:cubicBezTo>
                    <a:pt x="224175" y="339341"/>
                    <a:pt x="701714" y="0"/>
                    <a:pt x="125829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88" name="Google Shape;988;p31"/>
            <p:cNvSpPr/>
            <p:nvPr/>
          </p:nvSpPr>
          <p:spPr>
            <a:xfrm>
              <a:off x="8301665" y="3103333"/>
              <a:ext cx="676382" cy="713645"/>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grpSp>
          <p:nvGrpSpPr>
            <p:cNvPr id="989" name="Google Shape;989;p31"/>
            <p:cNvGrpSpPr/>
            <p:nvPr/>
          </p:nvGrpSpPr>
          <p:grpSpPr>
            <a:xfrm>
              <a:off x="9450497" y="3103333"/>
              <a:ext cx="499638" cy="407797"/>
              <a:chOff x="0" y="0"/>
              <a:chExt cx="551739" cy="450400"/>
            </a:xfrm>
          </p:grpSpPr>
          <p:sp>
            <p:nvSpPr>
              <p:cNvPr id="990" name="Google Shape;990;p31"/>
              <p:cNvSpPr/>
              <p:nvPr/>
            </p:nvSpPr>
            <p:spPr>
              <a:xfrm>
                <a:off x="0" y="206433"/>
                <a:ext cx="142626" cy="24396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91" name="Google Shape;991;p31"/>
              <p:cNvSpPr/>
              <p:nvPr/>
            </p:nvSpPr>
            <p:spPr>
              <a:xfrm>
                <a:off x="213940" y="101340"/>
                <a:ext cx="135120" cy="3490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92" name="Google Shape;992;p31"/>
              <p:cNvSpPr/>
              <p:nvPr/>
            </p:nvSpPr>
            <p:spPr>
              <a:xfrm>
                <a:off x="420372" y="0"/>
                <a:ext cx="131367" cy="450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grpSp>
        <p:sp>
          <p:nvSpPr>
            <p:cNvPr id="993" name="Google Shape;993;p31"/>
            <p:cNvSpPr/>
            <p:nvPr/>
          </p:nvSpPr>
          <p:spPr>
            <a:xfrm>
              <a:off x="8165963" y="3128820"/>
              <a:ext cx="94124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Cambria"/>
                  <a:ea typeface="Cambria"/>
                  <a:cs typeface="Cambria"/>
                  <a:sym typeface="Cambria"/>
                </a:rPr>
                <a:t>04</a:t>
              </a:r>
              <a:endParaRPr sz="4000">
                <a:solidFill>
                  <a:schemeClr val="lt1"/>
                </a:solidFill>
                <a:latin typeface="Cambria"/>
                <a:ea typeface="Cambria"/>
                <a:cs typeface="Cambria"/>
                <a:sym typeface="Cambria"/>
              </a:endParaRPr>
            </a:p>
          </p:txBody>
        </p:sp>
        <p:sp>
          <p:nvSpPr>
            <p:cNvPr id="994" name="Google Shape;994;p31"/>
            <p:cNvSpPr/>
            <p:nvPr/>
          </p:nvSpPr>
          <p:spPr>
            <a:xfrm>
              <a:off x="9101047" y="3779463"/>
              <a:ext cx="159210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accent4"/>
                  </a:solidFill>
                  <a:latin typeface="Cambria"/>
                  <a:ea typeface="Cambria"/>
                  <a:cs typeface="Cambria"/>
                  <a:sym typeface="Cambria"/>
                </a:rPr>
                <a:t>TITLE GOSE HERE</a:t>
              </a:r>
              <a:endParaRPr sz="1400">
                <a:solidFill>
                  <a:schemeClr val="accent4"/>
                </a:solidFill>
                <a:latin typeface="Cambria"/>
                <a:ea typeface="Cambria"/>
                <a:cs typeface="Cambria"/>
                <a:sym typeface="Cambria"/>
              </a:endParaRPr>
            </a:p>
          </p:txBody>
        </p:sp>
      </p:grpSp>
      <p:sp>
        <p:nvSpPr>
          <p:cNvPr id="995" name="Google Shape;995;p31"/>
          <p:cNvSpPr/>
          <p:nvPr/>
        </p:nvSpPr>
        <p:spPr>
          <a:xfrm>
            <a:off x="2246036" y="4633154"/>
            <a:ext cx="625108"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accent1"/>
                </a:solidFill>
                <a:latin typeface="Cambria"/>
                <a:ea typeface="Cambria"/>
                <a:cs typeface="Cambria"/>
                <a:sym typeface="Cambria"/>
              </a:rPr>
              <a:t>Tech</a:t>
            </a:r>
            <a:endParaRPr b="1" sz="1600">
              <a:solidFill>
                <a:schemeClr val="accent1"/>
              </a:solidFill>
              <a:latin typeface="Cambria"/>
              <a:ea typeface="Cambria"/>
              <a:cs typeface="Cambria"/>
              <a:sym typeface="Cambria"/>
            </a:endParaRPr>
          </a:p>
        </p:txBody>
      </p:sp>
      <p:sp>
        <p:nvSpPr>
          <p:cNvPr id="996" name="Google Shape;996;p31"/>
          <p:cNvSpPr/>
          <p:nvPr/>
        </p:nvSpPr>
        <p:spPr>
          <a:xfrm>
            <a:off x="1563700" y="4940113"/>
            <a:ext cx="1989778" cy="81253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200">
                <a:solidFill>
                  <a:srgbClr val="9D9D9D"/>
                </a:solidFill>
                <a:latin typeface="Cambria"/>
                <a:ea typeface="Cambria"/>
                <a:cs typeface="Cambria"/>
                <a:sym typeface="Cambria"/>
              </a:rPr>
              <a:t>To see what is in front of one's nose needs a constant struggle.</a:t>
            </a:r>
            <a:endParaRPr sz="1200">
              <a:solidFill>
                <a:srgbClr val="9D9D9D"/>
              </a:solidFill>
              <a:latin typeface="Cambria"/>
              <a:ea typeface="Cambria"/>
              <a:cs typeface="Cambria"/>
              <a:sym typeface="Cambria"/>
            </a:endParaRPr>
          </a:p>
        </p:txBody>
      </p:sp>
      <p:sp>
        <p:nvSpPr>
          <p:cNvPr id="997" name="Google Shape;997;p31"/>
          <p:cNvSpPr/>
          <p:nvPr/>
        </p:nvSpPr>
        <p:spPr>
          <a:xfrm>
            <a:off x="4490129" y="4633154"/>
            <a:ext cx="914033"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accent2"/>
                </a:solidFill>
                <a:latin typeface="Cambria"/>
                <a:ea typeface="Cambria"/>
                <a:cs typeface="Cambria"/>
                <a:sym typeface="Cambria"/>
              </a:rPr>
              <a:t>Startup</a:t>
            </a:r>
            <a:endParaRPr b="1" sz="1600">
              <a:solidFill>
                <a:schemeClr val="accent2"/>
              </a:solidFill>
              <a:latin typeface="Cambria"/>
              <a:ea typeface="Cambria"/>
              <a:cs typeface="Cambria"/>
              <a:sym typeface="Cambria"/>
            </a:endParaRPr>
          </a:p>
        </p:txBody>
      </p:sp>
      <p:sp>
        <p:nvSpPr>
          <p:cNvPr id="998" name="Google Shape;998;p31"/>
          <p:cNvSpPr/>
          <p:nvPr/>
        </p:nvSpPr>
        <p:spPr>
          <a:xfrm>
            <a:off x="3952256" y="4940113"/>
            <a:ext cx="1989778" cy="81253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200">
                <a:solidFill>
                  <a:srgbClr val="9D9D9D"/>
                </a:solidFill>
                <a:latin typeface="Cambria"/>
                <a:ea typeface="Cambria"/>
                <a:cs typeface="Cambria"/>
                <a:sym typeface="Cambria"/>
              </a:rPr>
              <a:t>Take calculated risks. That is quite different from being rash.</a:t>
            </a:r>
            <a:endParaRPr sz="1200">
              <a:solidFill>
                <a:srgbClr val="9D9D9D"/>
              </a:solidFill>
              <a:latin typeface="Cambria"/>
              <a:ea typeface="Cambria"/>
              <a:cs typeface="Cambria"/>
              <a:sym typeface="Cambria"/>
            </a:endParaRPr>
          </a:p>
        </p:txBody>
      </p:sp>
      <p:sp>
        <p:nvSpPr>
          <p:cNvPr id="999" name="Google Shape;999;p31"/>
          <p:cNvSpPr/>
          <p:nvPr/>
        </p:nvSpPr>
        <p:spPr>
          <a:xfrm>
            <a:off x="6784523" y="4633154"/>
            <a:ext cx="1092479"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accent3"/>
                </a:solidFill>
                <a:latin typeface="Cambria"/>
                <a:ea typeface="Cambria"/>
                <a:cs typeface="Cambria"/>
                <a:sym typeface="Cambria"/>
              </a:rPr>
              <a:t>Customer</a:t>
            </a:r>
            <a:endParaRPr b="1" sz="1600">
              <a:solidFill>
                <a:schemeClr val="accent3"/>
              </a:solidFill>
              <a:latin typeface="Cambria"/>
              <a:ea typeface="Cambria"/>
              <a:cs typeface="Cambria"/>
              <a:sym typeface="Cambria"/>
            </a:endParaRPr>
          </a:p>
        </p:txBody>
      </p:sp>
      <p:sp>
        <p:nvSpPr>
          <p:cNvPr id="1000" name="Google Shape;1000;p31"/>
          <p:cNvSpPr/>
          <p:nvPr/>
        </p:nvSpPr>
        <p:spPr>
          <a:xfrm>
            <a:off x="6335873" y="4940113"/>
            <a:ext cx="1989778" cy="81253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200">
                <a:solidFill>
                  <a:srgbClr val="9D9D9D"/>
                </a:solidFill>
                <a:latin typeface="Cambria"/>
                <a:ea typeface="Cambria"/>
                <a:cs typeface="Cambria"/>
                <a:sym typeface="Cambria"/>
              </a:rPr>
              <a:t>To see what is in front of one's nose needs a constant struggle.</a:t>
            </a:r>
            <a:endParaRPr sz="1200">
              <a:solidFill>
                <a:srgbClr val="9D9D9D"/>
              </a:solidFill>
              <a:latin typeface="Cambria"/>
              <a:ea typeface="Cambria"/>
              <a:cs typeface="Cambria"/>
              <a:sym typeface="Cambria"/>
            </a:endParaRPr>
          </a:p>
        </p:txBody>
      </p:sp>
      <p:sp>
        <p:nvSpPr>
          <p:cNvPr id="1001" name="Google Shape;1001;p31"/>
          <p:cNvSpPr/>
          <p:nvPr/>
        </p:nvSpPr>
        <p:spPr>
          <a:xfrm>
            <a:off x="9197058" y="4633154"/>
            <a:ext cx="1034643"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accent4"/>
                </a:solidFill>
                <a:latin typeface="Cambria"/>
                <a:ea typeface="Cambria"/>
                <a:cs typeface="Cambria"/>
                <a:sym typeface="Cambria"/>
              </a:rPr>
              <a:t>Convince</a:t>
            </a:r>
            <a:endParaRPr b="1" sz="1600">
              <a:solidFill>
                <a:schemeClr val="accent4"/>
              </a:solidFill>
              <a:latin typeface="Cambria"/>
              <a:ea typeface="Cambria"/>
              <a:cs typeface="Cambria"/>
              <a:sym typeface="Cambria"/>
            </a:endParaRPr>
          </a:p>
        </p:txBody>
      </p:sp>
      <p:sp>
        <p:nvSpPr>
          <p:cNvPr id="1002" name="Google Shape;1002;p31"/>
          <p:cNvSpPr/>
          <p:nvPr/>
        </p:nvSpPr>
        <p:spPr>
          <a:xfrm>
            <a:off x="8719490" y="4940113"/>
            <a:ext cx="1989778" cy="81253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200">
                <a:solidFill>
                  <a:srgbClr val="9D9D9D"/>
                </a:solidFill>
                <a:latin typeface="Cambria"/>
                <a:ea typeface="Cambria"/>
                <a:cs typeface="Cambria"/>
                <a:sym typeface="Cambria"/>
              </a:rPr>
              <a:t>Take calculated risks. That is quite different from being rash.</a:t>
            </a:r>
            <a:endParaRPr sz="1200">
              <a:solidFill>
                <a:srgbClr val="9D9D9D"/>
              </a:solidFill>
              <a:latin typeface="Cambria"/>
              <a:ea typeface="Cambria"/>
              <a:cs typeface="Cambria"/>
              <a:sym typeface="Cambri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500"/>
                                        <p:tgtEl>
                                          <p:spTgt spid="966"/>
                                        </p:tgtEl>
                                      </p:cBhvr>
                                    </p:animEffect>
                                  </p:childTnLst>
                                </p:cTn>
                              </p:par>
                              <p:par>
                                <p:cTn fill="hold" nodeType="withEffect" presetClass="entr" presetID="10" presetSubtype="0">
                                  <p:stCondLst>
                                    <p:cond delay="250"/>
                                  </p:stCondLst>
                                  <p:childTnLst>
                                    <p:set>
                                      <p:cBhvr>
                                        <p:cTn dur="1" fill="hold">
                                          <p:stCondLst>
                                            <p:cond delay="0"/>
                                          </p:stCondLst>
                                        </p:cTn>
                                        <p:tgtEl>
                                          <p:spTgt spid="973"/>
                                        </p:tgtEl>
                                        <p:attrNameLst>
                                          <p:attrName>style.visibility</p:attrName>
                                        </p:attrNameLst>
                                      </p:cBhvr>
                                      <p:to>
                                        <p:strVal val="visible"/>
                                      </p:to>
                                    </p:set>
                                    <p:animEffect filter="fade" transition="in">
                                      <p:cBhvr>
                                        <p:cTn dur="500"/>
                                        <p:tgtEl>
                                          <p:spTgt spid="973"/>
                                        </p:tgtEl>
                                      </p:cBhvr>
                                    </p:animEffect>
                                  </p:childTnLst>
                                </p:cTn>
                              </p:par>
                              <p:par>
                                <p:cTn fill="hold" nodeType="withEffect" presetClass="entr" presetID="10" presetSubtype="0">
                                  <p:stCondLst>
                                    <p:cond delay="500"/>
                                  </p:stCondLst>
                                  <p:childTnLst>
                                    <p:set>
                                      <p:cBhvr>
                                        <p:cTn dur="1" fill="hold">
                                          <p:stCondLst>
                                            <p:cond delay="0"/>
                                          </p:stCondLst>
                                        </p:cTn>
                                        <p:tgtEl>
                                          <p:spTgt spid="980"/>
                                        </p:tgtEl>
                                        <p:attrNameLst>
                                          <p:attrName>style.visibility</p:attrName>
                                        </p:attrNameLst>
                                      </p:cBhvr>
                                      <p:to>
                                        <p:strVal val="visible"/>
                                      </p:to>
                                    </p:set>
                                    <p:animEffect filter="fade" transition="in">
                                      <p:cBhvr>
                                        <p:cTn dur="500"/>
                                        <p:tgtEl>
                                          <p:spTgt spid="980"/>
                                        </p:tgtEl>
                                      </p:cBhvr>
                                    </p:animEffect>
                                  </p:childTnLst>
                                </p:cTn>
                              </p:par>
                              <p:par>
                                <p:cTn fill="hold" nodeType="withEffect" presetClass="entr" presetID="10" presetSubtype="0">
                                  <p:stCondLst>
                                    <p:cond delay="750"/>
                                  </p:stCondLst>
                                  <p:childTnLst>
                                    <p:set>
                                      <p:cBhvr>
                                        <p:cTn dur="1" fill="hold">
                                          <p:stCondLst>
                                            <p:cond delay="0"/>
                                          </p:stCondLst>
                                        </p:cTn>
                                        <p:tgtEl>
                                          <p:spTgt spid="986"/>
                                        </p:tgtEl>
                                        <p:attrNameLst>
                                          <p:attrName>style.visibility</p:attrName>
                                        </p:attrNameLst>
                                      </p:cBhvr>
                                      <p:to>
                                        <p:strVal val="visible"/>
                                      </p:to>
                                    </p:set>
                                    <p:animEffect filter="fade" transition="in">
                                      <p:cBhvr>
                                        <p:cTn dur="500"/>
                                        <p:tgtEl>
                                          <p:spTgt spid="986"/>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995"/>
                                        </p:tgtEl>
                                        <p:attrNameLst>
                                          <p:attrName>style.visibility</p:attrName>
                                        </p:attrNameLst>
                                      </p:cBhvr>
                                      <p:to>
                                        <p:strVal val="visible"/>
                                      </p:to>
                                    </p:set>
                                    <p:anim calcmode="lin" valueType="num">
                                      <p:cBhvr additive="base">
                                        <p:cTn dur="500"/>
                                        <p:tgtEl>
                                          <p:spTgt spid="995"/>
                                        </p:tgtEl>
                                        <p:attrNameLst>
                                          <p:attrName>ppt_w</p:attrName>
                                        </p:attrNameLst>
                                      </p:cBhvr>
                                      <p:tavLst>
                                        <p:tav fmla="" tm="0">
                                          <p:val>
                                            <p:strVal val="0"/>
                                          </p:val>
                                        </p:tav>
                                        <p:tav fmla="" tm="100000">
                                          <p:val>
                                            <p:strVal val="#ppt_w"/>
                                          </p:val>
                                        </p:tav>
                                      </p:tavLst>
                                    </p:anim>
                                    <p:anim calcmode="lin" valueType="num">
                                      <p:cBhvr additive="base">
                                        <p:cTn dur="500"/>
                                        <p:tgtEl>
                                          <p:spTgt spid="99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996"/>
                                        </p:tgtEl>
                                        <p:attrNameLst>
                                          <p:attrName>style.visibility</p:attrName>
                                        </p:attrNameLst>
                                      </p:cBhvr>
                                      <p:to>
                                        <p:strVal val="visible"/>
                                      </p:to>
                                    </p:set>
                                    <p:animEffect filter="fade" transition="in">
                                      <p:cBhvr>
                                        <p:cTn dur="500"/>
                                        <p:tgtEl>
                                          <p:spTgt spid="996"/>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997"/>
                                        </p:tgtEl>
                                        <p:attrNameLst>
                                          <p:attrName>style.visibility</p:attrName>
                                        </p:attrNameLst>
                                      </p:cBhvr>
                                      <p:to>
                                        <p:strVal val="visible"/>
                                      </p:to>
                                    </p:set>
                                    <p:anim calcmode="lin" valueType="num">
                                      <p:cBhvr additive="base">
                                        <p:cTn dur="500"/>
                                        <p:tgtEl>
                                          <p:spTgt spid="997"/>
                                        </p:tgtEl>
                                        <p:attrNameLst>
                                          <p:attrName>ppt_w</p:attrName>
                                        </p:attrNameLst>
                                      </p:cBhvr>
                                      <p:tavLst>
                                        <p:tav fmla="" tm="0">
                                          <p:val>
                                            <p:strVal val="0"/>
                                          </p:val>
                                        </p:tav>
                                        <p:tav fmla="" tm="100000">
                                          <p:val>
                                            <p:strVal val="#ppt_w"/>
                                          </p:val>
                                        </p:tav>
                                      </p:tavLst>
                                    </p:anim>
                                    <p:anim calcmode="lin" valueType="num">
                                      <p:cBhvr additive="base">
                                        <p:cTn dur="500"/>
                                        <p:tgtEl>
                                          <p:spTgt spid="99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500"/>
                                        <p:tgtEl>
                                          <p:spTgt spid="998"/>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999"/>
                                        </p:tgtEl>
                                        <p:attrNameLst>
                                          <p:attrName>style.visibility</p:attrName>
                                        </p:attrNameLst>
                                      </p:cBhvr>
                                      <p:to>
                                        <p:strVal val="visible"/>
                                      </p:to>
                                    </p:set>
                                    <p:anim calcmode="lin" valueType="num">
                                      <p:cBhvr additive="base">
                                        <p:cTn dur="500"/>
                                        <p:tgtEl>
                                          <p:spTgt spid="999"/>
                                        </p:tgtEl>
                                        <p:attrNameLst>
                                          <p:attrName>ppt_w</p:attrName>
                                        </p:attrNameLst>
                                      </p:cBhvr>
                                      <p:tavLst>
                                        <p:tav fmla="" tm="0">
                                          <p:val>
                                            <p:strVal val="0"/>
                                          </p:val>
                                        </p:tav>
                                        <p:tav fmla="" tm="100000">
                                          <p:val>
                                            <p:strVal val="#ppt_w"/>
                                          </p:val>
                                        </p:tav>
                                      </p:tavLst>
                                    </p:anim>
                                    <p:anim calcmode="lin" valueType="num">
                                      <p:cBhvr additive="base">
                                        <p:cTn dur="500"/>
                                        <p:tgtEl>
                                          <p:spTgt spid="99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500"/>
                                        <p:tgtEl>
                                          <p:spTgt spid="1000"/>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001"/>
                                        </p:tgtEl>
                                        <p:attrNameLst>
                                          <p:attrName>style.visibility</p:attrName>
                                        </p:attrNameLst>
                                      </p:cBhvr>
                                      <p:to>
                                        <p:strVal val="visible"/>
                                      </p:to>
                                    </p:set>
                                    <p:anim calcmode="lin" valueType="num">
                                      <p:cBhvr additive="base">
                                        <p:cTn dur="500"/>
                                        <p:tgtEl>
                                          <p:spTgt spid="1001"/>
                                        </p:tgtEl>
                                        <p:attrNameLst>
                                          <p:attrName>ppt_w</p:attrName>
                                        </p:attrNameLst>
                                      </p:cBhvr>
                                      <p:tavLst>
                                        <p:tav fmla="" tm="0">
                                          <p:val>
                                            <p:strVal val="0"/>
                                          </p:val>
                                        </p:tav>
                                        <p:tav fmla="" tm="100000">
                                          <p:val>
                                            <p:strVal val="#ppt_w"/>
                                          </p:val>
                                        </p:tav>
                                      </p:tavLst>
                                    </p:anim>
                                    <p:anim calcmode="lin" valueType="num">
                                      <p:cBhvr additive="base">
                                        <p:cTn dur="500"/>
                                        <p:tgtEl>
                                          <p:spTgt spid="100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02"/>
                                        </p:tgtEl>
                                        <p:attrNameLst>
                                          <p:attrName>style.visibility</p:attrName>
                                        </p:attrNameLst>
                                      </p:cBhvr>
                                      <p:to>
                                        <p:strVal val="visible"/>
                                      </p:to>
                                    </p:set>
                                    <p:animEffect filter="fade" transition="in">
                                      <p:cBhvr>
                                        <p:cTn dur="500"/>
                                        <p:tgtEl>
                                          <p:spTgt spid="10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32"/>
          <p:cNvSpPr/>
          <p:nvPr/>
        </p:nvSpPr>
        <p:spPr>
          <a:xfrm flipH="1">
            <a:off x="3046413" y="4178300"/>
            <a:ext cx="6097587" cy="2705100"/>
          </a:xfrm>
          <a:custGeom>
            <a:rect b="b" l="l" r="r" t="t"/>
            <a:pathLst>
              <a:path extrusionOk="0" h="2705986" w="6067310">
                <a:moveTo>
                  <a:pt x="3025157" y="1055951"/>
                </a:moveTo>
                <a:lnTo>
                  <a:pt x="3064024" y="1059484"/>
                </a:lnTo>
                <a:lnTo>
                  <a:pt x="3063946" y="1056391"/>
                </a:lnTo>
                <a:lnTo>
                  <a:pt x="3120244" y="1153633"/>
                </a:lnTo>
                <a:lnTo>
                  <a:pt x="3067081" y="1254642"/>
                </a:lnTo>
                <a:lnTo>
                  <a:pt x="3157458" y="2232837"/>
                </a:lnTo>
                <a:lnTo>
                  <a:pt x="3032614" y="2325464"/>
                </a:lnTo>
                <a:lnTo>
                  <a:pt x="2909852" y="2234382"/>
                </a:lnTo>
                <a:lnTo>
                  <a:pt x="3000229" y="1256187"/>
                </a:lnTo>
                <a:lnTo>
                  <a:pt x="2947066" y="1155178"/>
                </a:lnTo>
                <a:lnTo>
                  <a:pt x="3003366" y="1057932"/>
                </a:lnTo>
                <a:close/>
                <a:moveTo>
                  <a:pt x="3029867" y="0"/>
                </a:moveTo>
                <a:lnTo>
                  <a:pt x="3029807" y="2381"/>
                </a:lnTo>
                <a:lnTo>
                  <a:pt x="2964451" y="9531"/>
                </a:lnTo>
                <a:cubicBezTo>
                  <a:pt x="2632430" y="73877"/>
                  <a:pt x="2782261" y="495959"/>
                  <a:pt x="2862005" y="894680"/>
                </a:cubicBezTo>
                <a:lnTo>
                  <a:pt x="2808843" y="894680"/>
                </a:lnTo>
                <a:cubicBezTo>
                  <a:pt x="2727326" y="1013411"/>
                  <a:pt x="2550117" y="1068345"/>
                  <a:pt x="2372908" y="1059484"/>
                </a:cubicBezTo>
                <a:cubicBezTo>
                  <a:pt x="2105322" y="1187075"/>
                  <a:pt x="1837736" y="1341247"/>
                  <a:pt x="1570150" y="1442257"/>
                </a:cubicBezTo>
                <a:cubicBezTo>
                  <a:pt x="1252946" y="1387323"/>
                  <a:pt x="887894" y="1289856"/>
                  <a:pt x="634485" y="1197708"/>
                </a:cubicBezTo>
                <a:lnTo>
                  <a:pt x="623852" y="1229605"/>
                </a:lnTo>
                <a:lnTo>
                  <a:pt x="437782" y="942526"/>
                </a:lnTo>
                <a:cubicBezTo>
                  <a:pt x="299559" y="956702"/>
                  <a:pt x="437782" y="1098471"/>
                  <a:pt x="437782" y="1176443"/>
                </a:cubicBezTo>
                <a:lnTo>
                  <a:pt x="267661" y="1144545"/>
                </a:lnTo>
                <a:lnTo>
                  <a:pt x="272978" y="1086066"/>
                </a:lnTo>
                <a:lnTo>
                  <a:pt x="246396" y="1080750"/>
                </a:lnTo>
                <a:lnTo>
                  <a:pt x="235764" y="1128596"/>
                </a:lnTo>
                <a:cubicBezTo>
                  <a:pt x="171969" y="1093154"/>
                  <a:pt x="108173" y="988602"/>
                  <a:pt x="44378" y="1022271"/>
                </a:cubicBezTo>
                <a:cubicBezTo>
                  <a:pt x="-67265" y="1031131"/>
                  <a:pt x="65643" y="1114420"/>
                  <a:pt x="76275" y="1160494"/>
                </a:cubicBezTo>
                <a:cubicBezTo>
                  <a:pt x="196777" y="1358968"/>
                  <a:pt x="397024" y="1382006"/>
                  <a:pt x="549424" y="1420991"/>
                </a:cubicBezTo>
                <a:lnTo>
                  <a:pt x="544108" y="1442257"/>
                </a:lnTo>
                <a:lnTo>
                  <a:pt x="1203326" y="1692122"/>
                </a:lnTo>
                <a:cubicBezTo>
                  <a:pt x="1398256" y="1793130"/>
                  <a:pt x="1699512" y="1878192"/>
                  <a:pt x="1804066" y="1835661"/>
                </a:cubicBezTo>
                <a:cubicBezTo>
                  <a:pt x="2014945" y="1732880"/>
                  <a:pt x="2172661" y="1725792"/>
                  <a:pt x="2356959" y="1670857"/>
                </a:cubicBezTo>
                <a:cubicBezTo>
                  <a:pt x="2417211" y="1757689"/>
                  <a:pt x="2450879" y="1881735"/>
                  <a:pt x="2457968" y="2011098"/>
                </a:cubicBezTo>
                <a:lnTo>
                  <a:pt x="2468601" y="2622471"/>
                </a:lnTo>
                <a:cubicBezTo>
                  <a:pt x="2489866" y="2649052"/>
                  <a:pt x="2479233" y="2723481"/>
                  <a:pt x="2532396" y="2702215"/>
                </a:cubicBezTo>
                <a:lnTo>
                  <a:pt x="3079973" y="2702215"/>
                </a:lnTo>
                <a:lnTo>
                  <a:pt x="3079949" y="2700670"/>
                </a:lnTo>
                <a:lnTo>
                  <a:pt x="3534914" y="2700670"/>
                </a:lnTo>
                <a:cubicBezTo>
                  <a:pt x="3588077" y="2721936"/>
                  <a:pt x="3577444" y="2647507"/>
                  <a:pt x="3598709" y="2620926"/>
                </a:cubicBezTo>
                <a:lnTo>
                  <a:pt x="3609342" y="2009553"/>
                </a:lnTo>
                <a:cubicBezTo>
                  <a:pt x="3616431" y="1880190"/>
                  <a:pt x="3650099" y="1756144"/>
                  <a:pt x="3710351" y="1669312"/>
                </a:cubicBezTo>
                <a:cubicBezTo>
                  <a:pt x="3894649" y="1724247"/>
                  <a:pt x="4052365" y="1731335"/>
                  <a:pt x="4263244" y="1834116"/>
                </a:cubicBezTo>
                <a:cubicBezTo>
                  <a:pt x="4367798" y="1876647"/>
                  <a:pt x="4669054" y="1791585"/>
                  <a:pt x="4863984" y="1690577"/>
                </a:cubicBezTo>
                <a:lnTo>
                  <a:pt x="5523202" y="1440712"/>
                </a:lnTo>
                <a:lnTo>
                  <a:pt x="5517886" y="1419446"/>
                </a:lnTo>
                <a:cubicBezTo>
                  <a:pt x="5670286" y="1380461"/>
                  <a:pt x="5870533" y="1357423"/>
                  <a:pt x="5991035" y="1158949"/>
                </a:cubicBezTo>
                <a:cubicBezTo>
                  <a:pt x="6001667" y="1112875"/>
                  <a:pt x="6134575" y="1029586"/>
                  <a:pt x="6022932" y="1020726"/>
                </a:cubicBezTo>
                <a:cubicBezTo>
                  <a:pt x="5959137" y="987057"/>
                  <a:pt x="5895341" y="1091609"/>
                  <a:pt x="5831546" y="1127051"/>
                </a:cubicBezTo>
                <a:lnTo>
                  <a:pt x="5820914" y="1079205"/>
                </a:lnTo>
                <a:lnTo>
                  <a:pt x="5794332" y="1084521"/>
                </a:lnTo>
                <a:lnTo>
                  <a:pt x="5799649" y="1143000"/>
                </a:lnTo>
                <a:lnTo>
                  <a:pt x="5629528" y="1174898"/>
                </a:lnTo>
                <a:cubicBezTo>
                  <a:pt x="5629528" y="1096926"/>
                  <a:pt x="5767751" y="955157"/>
                  <a:pt x="5629528" y="940981"/>
                </a:cubicBezTo>
                <a:lnTo>
                  <a:pt x="5443458" y="1228060"/>
                </a:lnTo>
                <a:lnTo>
                  <a:pt x="5432825" y="1196163"/>
                </a:lnTo>
                <a:cubicBezTo>
                  <a:pt x="5179416" y="1288311"/>
                  <a:pt x="4814364" y="1385778"/>
                  <a:pt x="4497160" y="1440712"/>
                </a:cubicBezTo>
                <a:cubicBezTo>
                  <a:pt x="4229574" y="1339702"/>
                  <a:pt x="3961988" y="1185530"/>
                  <a:pt x="3694402" y="1057939"/>
                </a:cubicBezTo>
                <a:cubicBezTo>
                  <a:pt x="3517193" y="1066800"/>
                  <a:pt x="3339984" y="1011866"/>
                  <a:pt x="3258467" y="893135"/>
                </a:cubicBezTo>
                <a:lnTo>
                  <a:pt x="3205305" y="893135"/>
                </a:lnTo>
                <a:cubicBezTo>
                  <a:pt x="3290366" y="467832"/>
                  <a:pt x="3455169" y="15950"/>
                  <a:pt x="3029867"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grpSp>
        <p:nvGrpSpPr>
          <p:cNvPr id="1008" name="Google Shape;1008;p32"/>
          <p:cNvGrpSpPr/>
          <p:nvPr/>
        </p:nvGrpSpPr>
        <p:grpSpPr>
          <a:xfrm>
            <a:off x="6578600" y="1931988"/>
            <a:ext cx="1554163" cy="1554162"/>
            <a:chOff x="6578600" y="1931988"/>
            <a:chExt cx="1554163" cy="1554162"/>
          </a:xfrm>
        </p:grpSpPr>
        <p:sp>
          <p:nvSpPr>
            <p:cNvPr id="1009" name="Google Shape;1009;p32"/>
            <p:cNvSpPr/>
            <p:nvPr/>
          </p:nvSpPr>
          <p:spPr>
            <a:xfrm>
              <a:off x="6578600" y="1931988"/>
              <a:ext cx="1554163" cy="1554162"/>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grpSp>
          <p:nvGrpSpPr>
            <p:cNvPr id="1010" name="Google Shape;1010;p32"/>
            <p:cNvGrpSpPr/>
            <p:nvPr/>
          </p:nvGrpSpPr>
          <p:grpSpPr>
            <a:xfrm>
              <a:off x="6907213" y="2262188"/>
              <a:ext cx="882650" cy="877887"/>
              <a:chOff x="0" y="0"/>
              <a:chExt cx="512624" cy="510606"/>
            </a:xfrm>
          </p:grpSpPr>
          <p:sp>
            <p:nvSpPr>
              <p:cNvPr id="1011" name="Google Shape;1011;p32"/>
              <p:cNvSpPr/>
              <p:nvPr/>
            </p:nvSpPr>
            <p:spPr>
              <a:xfrm>
                <a:off x="0" y="0"/>
                <a:ext cx="512624" cy="510606"/>
              </a:xfrm>
              <a:custGeom>
                <a:rect b="b" l="l" r="r" t="t"/>
                <a:pathLst>
                  <a:path extrusionOk="0" h="172" w="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012" name="Google Shape;1012;p32"/>
              <p:cNvSpPr/>
              <p:nvPr/>
            </p:nvSpPr>
            <p:spPr>
              <a:xfrm>
                <a:off x="224020" y="94856"/>
                <a:ext cx="129165" cy="254294"/>
              </a:xfrm>
              <a:custGeom>
                <a:rect b="b" l="l" r="r" t="t"/>
                <a:pathLst>
                  <a:path extrusionOk="0" h="86" w="44">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grpSp>
      </p:grpSp>
      <p:grpSp>
        <p:nvGrpSpPr>
          <p:cNvPr id="1013" name="Google Shape;1013;p32"/>
          <p:cNvGrpSpPr/>
          <p:nvPr/>
        </p:nvGrpSpPr>
        <p:grpSpPr>
          <a:xfrm>
            <a:off x="2651125" y="3597275"/>
            <a:ext cx="1552575" cy="1552575"/>
            <a:chOff x="2651125" y="3597275"/>
            <a:chExt cx="1552575" cy="1552575"/>
          </a:xfrm>
        </p:grpSpPr>
        <p:sp>
          <p:nvSpPr>
            <p:cNvPr id="1014" name="Google Shape;1014;p32"/>
            <p:cNvSpPr/>
            <p:nvPr/>
          </p:nvSpPr>
          <p:spPr>
            <a:xfrm>
              <a:off x="2651125" y="3597275"/>
              <a:ext cx="1552575" cy="15525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grpSp>
          <p:nvGrpSpPr>
            <p:cNvPr id="1015" name="Google Shape;1015;p32"/>
            <p:cNvGrpSpPr/>
            <p:nvPr/>
          </p:nvGrpSpPr>
          <p:grpSpPr>
            <a:xfrm>
              <a:off x="2962275" y="3968750"/>
              <a:ext cx="808038" cy="777875"/>
              <a:chOff x="0" y="0"/>
              <a:chExt cx="469385" cy="451400"/>
            </a:xfrm>
          </p:grpSpPr>
          <p:sp>
            <p:nvSpPr>
              <p:cNvPr id="1016" name="Google Shape;1016;p32"/>
              <p:cNvSpPr/>
              <p:nvPr/>
            </p:nvSpPr>
            <p:spPr>
              <a:xfrm>
                <a:off x="129081" y="0"/>
                <a:ext cx="211223" cy="213926"/>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9D9D9D"/>
                  </a:solidFill>
                  <a:latin typeface="Cambria"/>
                  <a:ea typeface="Cambria"/>
                  <a:cs typeface="Cambria"/>
                  <a:sym typeface="Cambria"/>
                </a:endParaRPr>
              </a:p>
            </p:txBody>
          </p:sp>
          <p:sp>
            <p:nvSpPr>
              <p:cNvPr id="1017" name="Google Shape;1017;p32"/>
              <p:cNvSpPr/>
              <p:nvPr/>
            </p:nvSpPr>
            <p:spPr>
              <a:xfrm>
                <a:off x="0" y="247289"/>
                <a:ext cx="469385" cy="204111"/>
              </a:xfrm>
              <a:custGeom>
                <a:rect b="b" l="l" r="r" t="t"/>
                <a:pathLst>
                  <a:path extrusionOk="0"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9D9D9D"/>
                  </a:solidFill>
                  <a:latin typeface="Cambria"/>
                  <a:ea typeface="Cambria"/>
                  <a:cs typeface="Cambria"/>
                  <a:sym typeface="Cambria"/>
                </a:endParaRPr>
              </a:p>
            </p:txBody>
          </p:sp>
        </p:grpSp>
      </p:grpSp>
      <p:grpSp>
        <p:nvGrpSpPr>
          <p:cNvPr id="1018" name="Google Shape;1018;p32"/>
          <p:cNvGrpSpPr/>
          <p:nvPr/>
        </p:nvGrpSpPr>
        <p:grpSpPr>
          <a:xfrm>
            <a:off x="7950200" y="3597275"/>
            <a:ext cx="1552575" cy="1552575"/>
            <a:chOff x="7950200" y="3597275"/>
            <a:chExt cx="1552575" cy="1552575"/>
          </a:xfrm>
        </p:grpSpPr>
        <p:sp>
          <p:nvSpPr>
            <p:cNvPr id="1019" name="Google Shape;1019;p32"/>
            <p:cNvSpPr/>
            <p:nvPr/>
          </p:nvSpPr>
          <p:spPr>
            <a:xfrm>
              <a:off x="7950200" y="3597275"/>
              <a:ext cx="1552575" cy="1552575"/>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grpSp>
          <p:nvGrpSpPr>
            <p:cNvPr id="1020" name="Google Shape;1020;p32"/>
            <p:cNvGrpSpPr/>
            <p:nvPr/>
          </p:nvGrpSpPr>
          <p:grpSpPr>
            <a:xfrm>
              <a:off x="8361363" y="3995738"/>
              <a:ext cx="730250" cy="631825"/>
              <a:chOff x="0" y="0"/>
              <a:chExt cx="424306" cy="367732"/>
            </a:xfrm>
          </p:grpSpPr>
          <p:sp>
            <p:nvSpPr>
              <p:cNvPr id="1021" name="Google Shape;1021;p32"/>
              <p:cNvSpPr/>
              <p:nvPr/>
            </p:nvSpPr>
            <p:spPr>
              <a:xfrm>
                <a:off x="66003" y="154905"/>
                <a:ext cx="86882" cy="152885"/>
              </a:xfrm>
              <a:custGeom>
                <a:rect b="b" l="l" r="r" t="t"/>
                <a:pathLst>
                  <a:path extrusionOk="0" h="95" w="54">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rgbClr val="9D9D9D"/>
                  </a:solidFill>
                  <a:latin typeface="Cambria"/>
                  <a:ea typeface="Cambria"/>
                  <a:cs typeface="Cambria"/>
                  <a:sym typeface="Cambria"/>
                </a:endParaRPr>
              </a:p>
            </p:txBody>
          </p:sp>
          <p:sp>
            <p:nvSpPr>
              <p:cNvPr id="1022" name="Google Shape;1022;p32"/>
              <p:cNvSpPr/>
              <p:nvPr/>
            </p:nvSpPr>
            <p:spPr>
              <a:xfrm>
                <a:off x="191274" y="98331"/>
                <a:ext cx="86882" cy="209459"/>
              </a:xfrm>
              <a:custGeom>
                <a:rect b="b" l="l" r="r" t="t"/>
                <a:pathLst>
                  <a:path extrusionOk="0" h="130" w="54">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rgbClr val="9D9D9D"/>
                  </a:solidFill>
                  <a:latin typeface="Cambria"/>
                  <a:ea typeface="Cambria"/>
                  <a:cs typeface="Cambria"/>
                  <a:sym typeface="Cambria"/>
                </a:endParaRPr>
              </a:p>
            </p:txBody>
          </p:sp>
          <p:sp>
            <p:nvSpPr>
              <p:cNvPr id="1023" name="Google Shape;1023;p32"/>
              <p:cNvSpPr/>
              <p:nvPr/>
            </p:nvSpPr>
            <p:spPr>
              <a:xfrm>
                <a:off x="317893" y="51860"/>
                <a:ext cx="86882" cy="255931"/>
              </a:xfrm>
              <a:custGeom>
                <a:rect b="b" l="l" r="r" t="t"/>
                <a:pathLst>
                  <a:path extrusionOk="0" h="159" w="54">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rgbClr val="9D9D9D"/>
                  </a:solidFill>
                  <a:latin typeface="Cambria"/>
                  <a:ea typeface="Cambria"/>
                  <a:cs typeface="Cambria"/>
                  <a:sym typeface="Cambria"/>
                </a:endParaRPr>
              </a:p>
            </p:txBody>
          </p:sp>
          <p:sp>
            <p:nvSpPr>
              <p:cNvPr id="1024" name="Google Shape;1024;p32"/>
              <p:cNvSpPr/>
              <p:nvPr/>
            </p:nvSpPr>
            <p:spPr>
              <a:xfrm>
                <a:off x="0" y="0"/>
                <a:ext cx="424306" cy="367732"/>
              </a:xfrm>
              <a:custGeom>
                <a:rect b="b" l="l" r="r" t="t"/>
                <a:pathLst>
                  <a:path extrusionOk="0" h="228" w="264">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rgbClr val="9D9D9D"/>
                  </a:solidFill>
                  <a:latin typeface="Cambria"/>
                  <a:ea typeface="Cambria"/>
                  <a:cs typeface="Cambria"/>
                  <a:sym typeface="Cambria"/>
                </a:endParaRPr>
              </a:p>
            </p:txBody>
          </p:sp>
        </p:grpSp>
      </p:grpSp>
      <p:grpSp>
        <p:nvGrpSpPr>
          <p:cNvPr id="1025" name="Google Shape;1025;p32"/>
          <p:cNvGrpSpPr/>
          <p:nvPr/>
        </p:nvGrpSpPr>
        <p:grpSpPr>
          <a:xfrm>
            <a:off x="3925888" y="1931988"/>
            <a:ext cx="1554162" cy="1554162"/>
            <a:chOff x="3925888" y="1931988"/>
            <a:chExt cx="1554162" cy="1554162"/>
          </a:xfrm>
        </p:grpSpPr>
        <p:sp>
          <p:nvSpPr>
            <p:cNvPr id="1026" name="Google Shape;1026;p32"/>
            <p:cNvSpPr/>
            <p:nvPr/>
          </p:nvSpPr>
          <p:spPr>
            <a:xfrm>
              <a:off x="3925888" y="1931988"/>
              <a:ext cx="1554162" cy="155416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grpSp>
          <p:nvGrpSpPr>
            <p:cNvPr id="1027" name="Google Shape;1027;p32"/>
            <p:cNvGrpSpPr/>
            <p:nvPr/>
          </p:nvGrpSpPr>
          <p:grpSpPr>
            <a:xfrm>
              <a:off x="4371975" y="2336800"/>
              <a:ext cx="673100" cy="665163"/>
              <a:chOff x="0" y="0"/>
              <a:chExt cx="390570" cy="386543"/>
            </a:xfrm>
          </p:grpSpPr>
          <p:sp>
            <p:nvSpPr>
              <p:cNvPr id="1028" name="Google Shape;1028;p32"/>
              <p:cNvSpPr/>
              <p:nvPr/>
            </p:nvSpPr>
            <p:spPr>
              <a:xfrm>
                <a:off x="0" y="216625"/>
                <a:ext cx="390570" cy="169918"/>
              </a:xfrm>
              <a:custGeom>
                <a:rect b="b" l="l" r="r" t="t"/>
                <a:pathLst>
                  <a:path extrusionOk="0"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rgbClr val="9D9D9D"/>
                  </a:solidFill>
                  <a:latin typeface="Cambria"/>
                  <a:ea typeface="Cambria"/>
                  <a:cs typeface="Cambria"/>
                  <a:sym typeface="Cambria"/>
                </a:endParaRPr>
              </a:p>
            </p:txBody>
          </p:sp>
          <p:sp>
            <p:nvSpPr>
              <p:cNvPr id="1029" name="Google Shape;1029;p32"/>
              <p:cNvSpPr/>
              <p:nvPr/>
            </p:nvSpPr>
            <p:spPr>
              <a:xfrm>
                <a:off x="0" y="0"/>
                <a:ext cx="390570" cy="224678"/>
              </a:xfrm>
              <a:custGeom>
                <a:rect b="b" l="l" r="r" t="t"/>
                <a:pathLst>
                  <a:path extrusionOk="0"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rgbClr val="9D9D9D"/>
                  </a:solidFill>
                  <a:latin typeface="Cambria"/>
                  <a:ea typeface="Cambria"/>
                  <a:cs typeface="Cambria"/>
                  <a:sym typeface="Cambria"/>
                </a:endParaRPr>
              </a:p>
            </p:txBody>
          </p:sp>
        </p:grpSp>
      </p:grpSp>
      <p:sp>
        <p:nvSpPr>
          <p:cNvPr id="1030" name="Google Shape;1030;p32"/>
          <p:cNvSpPr/>
          <p:nvPr/>
        </p:nvSpPr>
        <p:spPr>
          <a:xfrm>
            <a:off x="1056574" y="1761739"/>
            <a:ext cx="100380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accent2"/>
                </a:solidFill>
                <a:latin typeface="Cambria"/>
                <a:ea typeface="Cambria"/>
                <a:cs typeface="Cambria"/>
                <a:sym typeface="Cambria"/>
              </a:rPr>
              <a:t>Fashion</a:t>
            </a:r>
            <a:endParaRPr b="1" sz="1800">
              <a:solidFill>
                <a:schemeClr val="accent2"/>
              </a:solidFill>
              <a:latin typeface="Cambria"/>
              <a:ea typeface="Cambria"/>
              <a:cs typeface="Cambria"/>
              <a:sym typeface="Cambria"/>
            </a:endParaRPr>
          </a:p>
        </p:txBody>
      </p:sp>
      <p:sp>
        <p:nvSpPr>
          <p:cNvPr id="1031" name="Google Shape;1031;p32"/>
          <p:cNvSpPr/>
          <p:nvPr/>
        </p:nvSpPr>
        <p:spPr>
          <a:xfrm>
            <a:off x="1056573" y="2068698"/>
            <a:ext cx="2800989" cy="93256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9D9D9D"/>
                </a:solidFill>
                <a:latin typeface="Cambria"/>
                <a:ea typeface="Cambria"/>
                <a:cs typeface="Cambria"/>
                <a:sym typeface="Cambria"/>
              </a:rPr>
              <a:t>When you feel in your gut what you areWhen you feel in your gut what you are</a:t>
            </a:r>
            <a:endParaRPr sz="1400">
              <a:solidFill>
                <a:srgbClr val="9D9D9D"/>
              </a:solidFill>
              <a:latin typeface="Cambria"/>
              <a:ea typeface="Cambria"/>
              <a:cs typeface="Cambria"/>
              <a:sym typeface="Cambria"/>
            </a:endParaRPr>
          </a:p>
        </p:txBody>
      </p:sp>
      <p:sp>
        <p:nvSpPr>
          <p:cNvPr id="1032" name="Google Shape;1032;p32"/>
          <p:cNvSpPr/>
          <p:nvPr/>
        </p:nvSpPr>
        <p:spPr>
          <a:xfrm>
            <a:off x="8361364" y="1937535"/>
            <a:ext cx="125271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accent3"/>
                </a:solidFill>
                <a:latin typeface="Cambria"/>
                <a:ea typeface="Cambria"/>
                <a:cs typeface="Cambria"/>
                <a:sym typeface="Cambria"/>
              </a:rPr>
              <a:t>Education</a:t>
            </a:r>
            <a:endParaRPr b="1" sz="1800">
              <a:solidFill>
                <a:schemeClr val="accent3"/>
              </a:solidFill>
              <a:latin typeface="Cambria"/>
              <a:ea typeface="Cambria"/>
              <a:cs typeface="Cambria"/>
              <a:sym typeface="Cambria"/>
            </a:endParaRPr>
          </a:p>
        </p:txBody>
      </p:sp>
      <p:sp>
        <p:nvSpPr>
          <p:cNvPr id="1033" name="Google Shape;1033;p32"/>
          <p:cNvSpPr/>
          <p:nvPr/>
        </p:nvSpPr>
        <p:spPr>
          <a:xfrm>
            <a:off x="8361363" y="2244494"/>
            <a:ext cx="2800989" cy="93256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9D9D9D"/>
                </a:solidFill>
                <a:latin typeface="Cambria"/>
                <a:ea typeface="Cambria"/>
                <a:cs typeface="Cambria"/>
                <a:sym typeface="Cambria"/>
              </a:rPr>
              <a:t>There is only one difference between a madman and me. I am not mad.</a:t>
            </a:r>
            <a:endParaRPr sz="1400">
              <a:solidFill>
                <a:srgbClr val="9D9D9D"/>
              </a:solidFill>
              <a:latin typeface="Cambria"/>
              <a:ea typeface="Cambria"/>
              <a:cs typeface="Cambria"/>
              <a:sym typeface="Cambria"/>
            </a:endParaRPr>
          </a:p>
        </p:txBody>
      </p:sp>
      <p:sp>
        <p:nvSpPr>
          <p:cNvPr id="1034" name="Google Shape;1034;p32"/>
          <p:cNvSpPr/>
          <p:nvPr/>
        </p:nvSpPr>
        <p:spPr>
          <a:xfrm>
            <a:off x="494318" y="3715510"/>
            <a:ext cx="101515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accent1"/>
                </a:solidFill>
                <a:latin typeface="Cambria"/>
                <a:ea typeface="Cambria"/>
                <a:cs typeface="Cambria"/>
                <a:sym typeface="Cambria"/>
              </a:rPr>
              <a:t>Finance</a:t>
            </a:r>
            <a:endParaRPr b="1" sz="1800">
              <a:solidFill>
                <a:schemeClr val="accent1"/>
              </a:solidFill>
              <a:latin typeface="Cambria"/>
              <a:ea typeface="Cambria"/>
              <a:cs typeface="Cambria"/>
              <a:sym typeface="Cambria"/>
            </a:endParaRPr>
          </a:p>
        </p:txBody>
      </p:sp>
      <p:sp>
        <p:nvSpPr>
          <p:cNvPr id="1035" name="Google Shape;1035;p32"/>
          <p:cNvSpPr/>
          <p:nvPr/>
        </p:nvSpPr>
        <p:spPr>
          <a:xfrm>
            <a:off x="494318" y="4048335"/>
            <a:ext cx="2207024" cy="121264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9D9D9D"/>
                </a:solidFill>
                <a:latin typeface="Cambria"/>
                <a:ea typeface="Cambria"/>
                <a:cs typeface="Cambria"/>
                <a:sym typeface="Cambria"/>
              </a:rPr>
              <a:t>There is only one difference between a madman and me. I am not mad.</a:t>
            </a:r>
            <a:endParaRPr sz="1400">
              <a:solidFill>
                <a:srgbClr val="9D9D9D"/>
              </a:solidFill>
              <a:latin typeface="Cambria"/>
              <a:ea typeface="Cambria"/>
              <a:cs typeface="Cambria"/>
              <a:sym typeface="Cambria"/>
            </a:endParaRPr>
          </a:p>
        </p:txBody>
      </p:sp>
      <p:sp>
        <p:nvSpPr>
          <p:cNvPr id="1036" name="Google Shape;1036;p32"/>
          <p:cNvSpPr/>
          <p:nvPr/>
        </p:nvSpPr>
        <p:spPr>
          <a:xfrm>
            <a:off x="9638721" y="3808968"/>
            <a:ext cx="15888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accent4"/>
                </a:solidFill>
                <a:latin typeface="Cambria"/>
                <a:ea typeface="Cambria"/>
                <a:cs typeface="Cambria"/>
                <a:sym typeface="Cambria"/>
              </a:rPr>
              <a:t>Public &amp; NGO</a:t>
            </a:r>
            <a:endParaRPr b="1" sz="1800">
              <a:solidFill>
                <a:schemeClr val="accent4"/>
              </a:solidFill>
              <a:latin typeface="Cambria"/>
              <a:ea typeface="Cambria"/>
              <a:cs typeface="Cambria"/>
              <a:sym typeface="Cambria"/>
            </a:endParaRPr>
          </a:p>
        </p:txBody>
      </p:sp>
      <p:sp>
        <p:nvSpPr>
          <p:cNvPr id="1037" name="Google Shape;1037;p32"/>
          <p:cNvSpPr/>
          <p:nvPr/>
        </p:nvSpPr>
        <p:spPr>
          <a:xfrm>
            <a:off x="9502775" y="4143260"/>
            <a:ext cx="2306959" cy="149271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9D9D9D"/>
                </a:solidFill>
                <a:latin typeface="Cambria"/>
                <a:ea typeface="Cambria"/>
                <a:cs typeface="Cambria"/>
                <a:sym typeface="Cambria"/>
              </a:rPr>
              <a:t>I'm convinced that about half of what separates the successful entrepreneurs from the non-successful ones is pure perseverance.</a:t>
            </a:r>
            <a:endParaRPr sz="1400">
              <a:solidFill>
                <a:srgbClr val="9D9D9D"/>
              </a:solidFill>
              <a:latin typeface="Cambria"/>
              <a:ea typeface="Cambria"/>
              <a:cs typeface="Cambria"/>
              <a:sym typeface="Cambri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500"/>
                                        <p:tgtEl>
                                          <p:spTgt spid="1007"/>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013"/>
                                        </p:tgtEl>
                                        <p:attrNameLst>
                                          <p:attrName>style.visibility</p:attrName>
                                        </p:attrNameLst>
                                      </p:cBhvr>
                                      <p:to>
                                        <p:strVal val="visible"/>
                                      </p:to>
                                    </p:set>
                                    <p:anim calcmode="lin" valueType="num">
                                      <p:cBhvr additive="base">
                                        <p:cTn dur="500"/>
                                        <p:tgtEl>
                                          <p:spTgt spid="1013"/>
                                        </p:tgtEl>
                                        <p:attrNameLst>
                                          <p:attrName>ppt_w</p:attrName>
                                        </p:attrNameLst>
                                      </p:cBhvr>
                                      <p:tavLst>
                                        <p:tav fmla="" tm="0">
                                          <p:val>
                                            <p:strVal val="0"/>
                                          </p:val>
                                        </p:tav>
                                        <p:tav fmla="" tm="100000">
                                          <p:val>
                                            <p:strVal val="#ppt_w"/>
                                          </p:val>
                                        </p:tav>
                                      </p:tavLst>
                                    </p:anim>
                                    <p:anim calcmode="lin" valueType="num">
                                      <p:cBhvr additive="base">
                                        <p:cTn dur="500"/>
                                        <p:tgtEl>
                                          <p:spTgt spid="10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1025"/>
                                        </p:tgtEl>
                                        <p:attrNameLst>
                                          <p:attrName>style.visibility</p:attrName>
                                        </p:attrNameLst>
                                      </p:cBhvr>
                                      <p:to>
                                        <p:strVal val="visible"/>
                                      </p:to>
                                    </p:set>
                                    <p:anim calcmode="lin" valueType="num">
                                      <p:cBhvr additive="base">
                                        <p:cTn dur="500"/>
                                        <p:tgtEl>
                                          <p:spTgt spid="1025"/>
                                        </p:tgtEl>
                                        <p:attrNameLst>
                                          <p:attrName>ppt_w</p:attrName>
                                        </p:attrNameLst>
                                      </p:cBhvr>
                                      <p:tavLst>
                                        <p:tav fmla="" tm="0">
                                          <p:val>
                                            <p:strVal val="0"/>
                                          </p:val>
                                        </p:tav>
                                        <p:tav fmla="" tm="100000">
                                          <p:val>
                                            <p:strVal val="#ppt_w"/>
                                          </p:val>
                                        </p:tav>
                                      </p:tavLst>
                                    </p:anim>
                                    <p:anim calcmode="lin" valueType="num">
                                      <p:cBhvr additive="base">
                                        <p:cTn dur="500"/>
                                        <p:tgtEl>
                                          <p:spTgt spid="10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1008"/>
                                        </p:tgtEl>
                                        <p:attrNameLst>
                                          <p:attrName>style.visibility</p:attrName>
                                        </p:attrNameLst>
                                      </p:cBhvr>
                                      <p:to>
                                        <p:strVal val="visible"/>
                                      </p:to>
                                    </p:set>
                                    <p:anim calcmode="lin" valueType="num">
                                      <p:cBhvr additive="base">
                                        <p:cTn dur="500"/>
                                        <p:tgtEl>
                                          <p:spTgt spid="1008"/>
                                        </p:tgtEl>
                                        <p:attrNameLst>
                                          <p:attrName>ppt_w</p:attrName>
                                        </p:attrNameLst>
                                      </p:cBhvr>
                                      <p:tavLst>
                                        <p:tav fmla="" tm="0">
                                          <p:val>
                                            <p:strVal val="0"/>
                                          </p:val>
                                        </p:tav>
                                        <p:tav fmla="" tm="100000">
                                          <p:val>
                                            <p:strVal val="#ppt_w"/>
                                          </p:val>
                                        </p:tav>
                                      </p:tavLst>
                                    </p:anim>
                                    <p:anim calcmode="lin" valueType="num">
                                      <p:cBhvr additive="base">
                                        <p:cTn dur="500"/>
                                        <p:tgtEl>
                                          <p:spTgt spid="10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50"/>
                                  </p:stCondLst>
                                  <p:childTnLst>
                                    <p:set>
                                      <p:cBhvr>
                                        <p:cTn dur="1" fill="hold">
                                          <p:stCondLst>
                                            <p:cond delay="0"/>
                                          </p:stCondLst>
                                        </p:cTn>
                                        <p:tgtEl>
                                          <p:spTgt spid="1018"/>
                                        </p:tgtEl>
                                        <p:attrNameLst>
                                          <p:attrName>style.visibility</p:attrName>
                                        </p:attrNameLst>
                                      </p:cBhvr>
                                      <p:to>
                                        <p:strVal val="visible"/>
                                      </p:to>
                                    </p:set>
                                    <p:anim calcmode="lin" valueType="num">
                                      <p:cBhvr additive="base">
                                        <p:cTn dur="500"/>
                                        <p:tgtEl>
                                          <p:spTgt spid="1018"/>
                                        </p:tgtEl>
                                        <p:attrNameLst>
                                          <p:attrName>ppt_w</p:attrName>
                                        </p:attrNameLst>
                                      </p:cBhvr>
                                      <p:tavLst>
                                        <p:tav fmla="" tm="0">
                                          <p:val>
                                            <p:strVal val="0"/>
                                          </p:val>
                                        </p:tav>
                                        <p:tav fmla="" tm="100000">
                                          <p:val>
                                            <p:strVal val="#ppt_w"/>
                                          </p:val>
                                        </p:tav>
                                      </p:tavLst>
                                    </p:anim>
                                    <p:anim calcmode="lin" valueType="num">
                                      <p:cBhvr additive="base">
                                        <p:cTn dur="500"/>
                                        <p:tgtEl>
                                          <p:spTgt spid="1018"/>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030"/>
                                        </p:tgtEl>
                                        <p:attrNameLst>
                                          <p:attrName>style.visibility</p:attrName>
                                        </p:attrNameLst>
                                      </p:cBhvr>
                                      <p:to>
                                        <p:strVal val="visible"/>
                                      </p:to>
                                    </p:set>
                                    <p:anim calcmode="lin" valueType="num">
                                      <p:cBhvr additive="base">
                                        <p:cTn dur="500"/>
                                        <p:tgtEl>
                                          <p:spTgt spid="1030"/>
                                        </p:tgtEl>
                                        <p:attrNameLst>
                                          <p:attrName>ppt_w</p:attrName>
                                        </p:attrNameLst>
                                      </p:cBhvr>
                                      <p:tavLst>
                                        <p:tav fmla="" tm="0">
                                          <p:val>
                                            <p:strVal val="0"/>
                                          </p:val>
                                        </p:tav>
                                        <p:tav fmla="" tm="100000">
                                          <p:val>
                                            <p:strVal val="#ppt_w"/>
                                          </p:val>
                                        </p:tav>
                                      </p:tavLst>
                                    </p:anim>
                                    <p:anim calcmode="lin" valueType="num">
                                      <p:cBhvr additive="base">
                                        <p:cTn dur="500"/>
                                        <p:tgtEl>
                                          <p:spTgt spid="103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500"/>
                                        <p:tgtEl>
                                          <p:spTgt spid="1031"/>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032"/>
                                        </p:tgtEl>
                                        <p:attrNameLst>
                                          <p:attrName>style.visibility</p:attrName>
                                        </p:attrNameLst>
                                      </p:cBhvr>
                                      <p:to>
                                        <p:strVal val="visible"/>
                                      </p:to>
                                    </p:set>
                                    <p:anim calcmode="lin" valueType="num">
                                      <p:cBhvr additive="base">
                                        <p:cTn dur="500"/>
                                        <p:tgtEl>
                                          <p:spTgt spid="1032"/>
                                        </p:tgtEl>
                                        <p:attrNameLst>
                                          <p:attrName>ppt_w</p:attrName>
                                        </p:attrNameLst>
                                      </p:cBhvr>
                                      <p:tavLst>
                                        <p:tav fmla="" tm="0">
                                          <p:val>
                                            <p:strVal val="0"/>
                                          </p:val>
                                        </p:tav>
                                        <p:tav fmla="" tm="100000">
                                          <p:val>
                                            <p:strVal val="#ppt_w"/>
                                          </p:val>
                                        </p:tav>
                                      </p:tavLst>
                                    </p:anim>
                                    <p:anim calcmode="lin" valueType="num">
                                      <p:cBhvr additive="base">
                                        <p:cTn dur="500"/>
                                        <p:tgtEl>
                                          <p:spTgt spid="103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500"/>
                                        <p:tgtEl>
                                          <p:spTgt spid="1033"/>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034"/>
                                        </p:tgtEl>
                                        <p:attrNameLst>
                                          <p:attrName>style.visibility</p:attrName>
                                        </p:attrNameLst>
                                      </p:cBhvr>
                                      <p:to>
                                        <p:strVal val="visible"/>
                                      </p:to>
                                    </p:set>
                                    <p:anim calcmode="lin" valueType="num">
                                      <p:cBhvr additive="base">
                                        <p:cTn dur="500"/>
                                        <p:tgtEl>
                                          <p:spTgt spid="1034"/>
                                        </p:tgtEl>
                                        <p:attrNameLst>
                                          <p:attrName>ppt_w</p:attrName>
                                        </p:attrNameLst>
                                      </p:cBhvr>
                                      <p:tavLst>
                                        <p:tav fmla="" tm="0">
                                          <p:val>
                                            <p:strVal val="0"/>
                                          </p:val>
                                        </p:tav>
                                        <p:tav fmla="" tm="100000">
                                          <p:val>
                                            <p:strVal val="#ppt_w"/>
                                          </p:val>
                                        </p:tav>
                                      </p:tavLst>
                                    </p:anim>
                                    <p:anim calcmode="lin" valueType="num">
                                      <p:cBhvr additive="base">
                                        <p:cTn dur="500"/>
                                        <p:tgtEl>
                                          <p:spTgt spid="103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500"/>
                                        <p:tgtEl>
                                          <p:spTgt spid="1035"/>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1036"/>
                                        </p:tgtEl>
                                        <p:attrNameLst>
                                          <p:attrName>style.visibility</p:attrName>
                                        </p:attrNameLst>
                                      </p:cBhvr>
                                      <p:to>
                                        <p:strVal val="visible"/>
                                      </p:to>
                                    </p:set>
                                    <p:anim calcmode="lin" valueType="num">
                                      <p:cBhvr additive="base">
                                        <p:cTn dur="500"/>
                                        <p:tgtEl>
                                          <p:spTgt spid="1036"/>
                                        </p:tgtEl>
                                        <p:attrNameLst>
                                          <p:attrName>ppt_w</p:attrName>
                                        </p:attrNameLst>
                                      </p:cBhvr>
                                      <p:tavLst>
                                        <p:tav fmla="" tm="0">
                                          <p:val>
                                            <p:strVal val="0"/>
                                          </p:val>
                                        </p:tav>
                                        <p:tav fmla="" tm="100000">
                                          <p:val>
                                            <p:strVal val="#ppt_w"/>
                                          </p:val>
                                        </p:tav>
                                      </p:tavLst>
                                    </p:anim>
                                    <p:anim calcmode="lin" valueType="num">
                                      <p:cBhvr additive="base">
                                        <p:cTn dur="500"/>
                                        <p:tgtEl>
                                          <p:spTgt spid="103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500"/>
                                        <p:tgtEl>
                                          <p:spTgt spid="10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33"/>
          <p:cNvSpPr txBox="1"/>
          <p:nvPr/>
        </p:nvSpPr>
        <p:spPr>
          <a:xfrm>
            <a:off x="6055019" y="2563020"/>
            <a:ext cx="2698944"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chemeClr val="accent1"/>
                </a:solidFill>
                <a:latin typeface="Cambria"/>
                <a:ea typeface="Cambria"/>
                <a:cs typeface="Cambria"/>
                <a:sym typeface="Cambria"/>
              </a:rPr>
              <a:t>Overview</a:t>
            </a:r>
            <a:endParaRPr sz="4800">
              <a:solidFill>
                <a:schemeClr val="accent1"/>
              </a:solidFill>
              <a:latin typeface="Cambria"/>
              <a:ea typeface="Cambria"/>
              <a:cs typeface="Cambria"/>
              <a:sym typeface="Cambria"/>
            </a:endParaRPr>
          </a:p>
        </p:txBody>
      </p:sp>
      <p:cxnSp>
        <p:nvCxnSpPr>
          <p:cNvPr id="1043" name="Google Shape;1043;p33"/>
          <p:cNvCxnSpPr/>
          <p:nvPr/>
        </p:nvCxnSpPr>
        <p:spPr>
          <a:xfrm rot="10800000">
            <a:off x="5711499" y="2410591"/>
            <a:ext cx="0" cy="1894256"/>
          </a:xfrm>
          <a:prstGeom prst="straightConnector1">
            <a:avLst/>
          </a:prstGeom>
          <a:noFill/>
          <a:ln cap="flat" cmpd="sng" w="12700">
            <a:solidFill>
              <a:schemeClr val="accent2"/>
            </a:solidFill>
            <a:prstDash val="dash"/>
            <a:miter lim="800000"/>
            <a:headEnd len="sm" w="sm" type="none"/>
            <a:tailEnd len="sm" w="sm" type="none"/>
          </a:ln>
        </p:spPr>
      </p:cxnSp>
      <p:sp>
        <p:nvSpPr>
          <p:cNvPr id="1044" name="Google Shape;1044;p33"/>
          <p:cNvSpPr txBox="1"/>
          <p:nvPr/>
        </p:nvSpPr>
        <p:spPr>
          <a:xfrm>
            <a:off x="4039374" y="3976552"/>
            <a:ext cx="1203729" cy="3282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133">
                <a:solidFill>
                  <a:srgbClr val="FEFEFE"/>
                </a:solidFill>
                <a:latin typeface="Cambria"/>
                <a:ea typeface="Cambria"/>
                <a:cs typeface="Cambria"/>
                <a:sym typeface="Cambria"/>
              </a:rPr>
              <a:t>PART 01</a:t>
            </a:r>
            <a:endParaRPr sz="2133">
              <a:solidFill>
                <a:srgbClr val="FEFEFE"/>
              </a:solidFill>
              <a:latin typeface="Cambria"/>
              <a:ea typeface="Cambria"/>
              <a:cs typeface="Cambria"/>
              <a:sym typeface="Cambria"/>
            </a:endParaRPr>
          </a:p>
        </p:txBody>
      </p:sp>
      <p:grpSp>
        <p:nvGrpSpPr>
          <p:cNvPr id="1045" name="Google Shape;1045;p33"/>
          <p:cNvGrpSpPr/>
          <p:nvPr/>
        </p:nvGrpSpPr>
        <p:grpSpPr>
          <a:xfrm>
            <a:off x="3842681" y="2375706"/>
            <a:ext cx="1400422" cy="1400422"/>
            <a:chOff x="304800" y="673100"/>
            <a:chExt cx="4000500" cy="4000500"/>
          </a:xfrm>
        </p:grpSpPr>
        <p:sp>
          <p:nvSpPr>
            <p:cNvPr id="1046" name="Google Shape;1046;p33"/>
            <p:cNvSpPr/>
            <p:nvPr/>
          </p:nvSpPr>
          <p:spPr>
            <a:xfrm>
              <a:off x="304800" y="673100"/>
              <a:ext cx="4000500" cy="4000500"/>
            </a:xfrm>
            <a:prstGeom prst="donut">
              <a:avLst>
                <a:gd fmla="val 4879" name="adj"/>
              </a:avLst>
            </a:prstGeom>
            <a:gradFill>
              <a:gsLst>
                <a:gs pos="0">
                  <a:schemeClr val="lt1"/>
                </a:gs>
                <a:gs pos="55000">
                  <a:srgbClr val="F2F2F2"/>
                </a:gs>
                <a:gs pos="100000">
                  <a:srgbClr val="A5A5A5"/>
                </a:gs>
              </a:gsLst>
              <a:lin ang="81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80808"/>
                </a:solidFill>
                <a:latin typeface="Cambria"/>
                <a:ea typeface="Cambria"/>
                <a:cs typeface="Cambria"/>
                <a:sym typeface="Cambria"/>
              </a:endParaRPr>
            </a:p>
          </p:txBody>
        </p:sp>
        <p:sp>
          <p:nvSpPr>
            <p:cNvPr id="1047" name="Google Shape;1047;p33"/>
            <p:cNvSpPr/>
            <p:nvPr/>
          </p:nvSpPr>
          <p:spPr>
            <a:xfrm>
              <a:off x="392112" y="760412"/>
              <a:ext cx="3825874" cy="3825874"/>
            </a:xfrm>
            <a:prstGeom prst="ellipse">
              <a:avLst/>
            </a:prstGeom>
            <a:gradFill>
              <a:gsLst>
                <a:gs pos="0">
                  <a:schemeClr val="lt1"/>
                </a:gs>
                <a:gs pos="51000">
                  <a:srgbClr val="F2F2F2"/>
                </a:gs>
                <a:gs pos="100000">
                  <a:srgbClr val="BFBFBF"/>
                </a:gs>
              </a:gsLst>
              <a:lin ang="189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80808"/>
                </a:solidFill>
                <a:latin typeface="Cambria"/>
                <a:ea typeface="Cambria"/>
                <a:cs typeface="Cambria"/>
                <a:sym typeface="Cambria"/>
              </a:endParaRPr>
            </a:p>
          </p:txBody>
        </p:sp>
      </p:grpSp>
      <p:sp>
        <p:nvSpPr>
          <p:cNvPr id="1048" name="Google Shape;1048;p33"/>
          <p:cNvSpPr txBox="1"/>
          <p:nvPr/>
        </p:nvSpPr>
        <p:spPr>
          <a:xfrm>
            <a:off x="6128404" y="3855179"/>
            <a:ext cx="1419566"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01 Estate</a:t>
            </a:r>
            <a:endParaRPr sz="1600">
              <a:solidFill>
                <a:srgbClr val="FEFEFE"/>
              </a:solidFill>
              <a:latin typeface="Cambria"/>
              <a:ea typeface="Cambria"/>
              <a:cs typeface="Cambria"/>
              <a:sym typeface="Cambria"/>
            </a:endParaRPr>
          </a:p>
        </p:txBody>
      </p:sp>
      <p:sp>
        <p:nvSpPr>
          <p:cNvPr id="1049" name="Google Shape;1049;p33"/>
          <p:cNvSpPr txBox="1"/>
          <p:nvPr/>
        </p:nvSpPr>
        <p:spPr>
          <a:xfrm>
            <a:off x="7531889" y="3855179"/>
            <a:ext cx="1482955"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02 Culture</a:t>
            </a:r>
            <a:endParaRPr sz="1600">
              <a:solidFill>
                <a:srgbClr val="FEFEFE"/>
              </a:solidFill>
              <a:latin typeface="Cambria"/>
              <a:ea typeface="Cambria"/>
              <a:cs typeface="Cambria"/>
              <a:sym typeface="Cambria"/>
            </a:endParaRPr>
          </a:p>
        </p:txBody>
      </p:sp>
      <p:sp>
        <p:nvSpPr>
          <p:cNvPr id="1050" name="Google Shape;1050;p33"/>
          <p:cNvSpPr txBox="1"/>
          <p:nvPr/>
        </p:nvSpPr>
        <p:spPr>
          <a:xfrm>
            <a:off x="3941027" y="2563020"/>
            <a:ext cx="1203729" cy="102579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6666">
                <a:solidFill>
                  <a:schemeClr val="accent1"/>
                </a:solidFill>
                <a:latin typeface="Cambria"/>
                <a:ea typeface="Cambria"/>
                <a:cs typeface="Cambria"/>
                <a:sym typeface="Cambria"/>
              </a:rPr>
              <a:t>04</a:t>
            </a:r>
            <a:endParaRPr b="1" sz="6666">
              <a:solidFill>
                <a:schemeClr val="accent1"/>
              </a:solidFill>
              <a:latin typeface="Cambria"/>
              <a:ea typeface="Cambria"/>
              <a:cs typeface="Cambria"/>
              <a:sym typeface="Cambria"/>
            </a:endParaRPr>
          </a:p>
        </p:txBody>
      </p:sp>
      <p:sp>
        <p:nvSpPr>
          <p:cNvPr id="1051" name="Google Shape;1051;p33"/>
          <p:cNvSpPr txBox="1"/>
          <p:nvPr/>
        </p:nvSpPr>
        <p:spPr>
          <a:xfrm>
            <a:off x="6128404" y="4129868"/>
            <a:ext cx="1419566"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03 Real</a:t>
            </a:r>
            <a:endParaRPr sz="1600">
              <a:solidFill>
                <a:srgbClr val="FEFEFE"/>
              </a:solidFill>
              <a:latin typeface="Cambria"/>
              <a:ea typeface="Cambria"/>
              <a:cs typeface="Cambria"/>
              <a:sym typeface="Cambria"/>
            </a:endParaRPr>
          </a:p>
        </p:txBody>
      </p:sp>
      <p:sp>
        <p:nvSpPr>
          <p:cNvPr id="1052" name="Google Shape;1052;p33"/>
          <p:cNvSpPr txBox="1"/>
          <p:nvPr/>
        </p:nvSpPr>
        <p:spPr>
          <a:xfrm>
            <a:off x="7531889" y="4129868"/>
            <a:ext cx="1482955"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04 Arts</a:t>
            </a:r>
            <a:endParaRPr sz="1600">
              <a:solidFill>
                <a:srgbClr val="FEFEFE"/>
              </a:solidFill>
              <a:latin typeface="Cambria"/>
              <a:ea typeface="Cambria"/>
              <a:cs typeface="Cambria"/>
              <a:sym typeface="Cambria"/>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500"/>
                                        <p:tgtEl>
                                          <p:spTgt spid="10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500"/>
                                        <p:tgtEl>
                                          <p:spTgt spid="104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50"/>
                                        </p:tgtEl>
                                        <p:attrNameLst>
                                          <p:attrName>style.visibility</p:attrName>
                                        </p:attrNameLst>
                                      </p:cBhvr>
                                      <p:to>
                                        <p:strVal val="visible"/>
                                      </p:to>
                                    </p:set>
                                    <p:animEffect filter="fade" transition="in">
                                      <p:cBhvr>
                                        <p:cTn dur="500"/>
                                        <p:tgtEl>
                                          <p:spTgt spid="105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500"/>
                                        <p:tgtEl>
                                          <p:spTgt spid="104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500"/>
                                        <p:tgtEl>
                                          <p:spTgt spid="1044"/>
                                        </p:tgtEl>
                                      </p:cBhvr>
                                    </p:animEffect>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1048"/>
                                        </p:tgtEl>
                                        <p:attrNameLst>
                                          <p:attrName>style.visibility</p:attrName>
                                        </p:attrNameLst>
                                      </p:cBhvr>
                                      <p:to>
                                        <p:strVal val="visible"/>
                                      </p:to>
                                    </p:set>
                                    <p:anim calcmode="lin" valueType="num">
                                      <p:cBhvr additive="base">
                                        <p:cTn dur="500"/>
                                        <p:tgtEl>
                                          <p:spTgt spid="10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
                                  </p:stCondLst>
                                  <p:childTnLst>
                                    <p:set>
                                      <p:cBhvr>
                                        <p:cTn dur="1" fill="hold">
                                          <p:stCondLst>
                                            <p:cond delay="0"/>
                                          </p:stCondLst>
                                        </p:cTn>
                                        <p:tgtEl>
                                          <p:spTgt spid="1049"/>
                                        </p:tgtEl>
                                        <p:attrNameLst>
                                          <p:attrName>style.visibility</p:attrName>
                                        </p:attrNameLst>
                                      </p:cBhvr>
                                      <p:to>
                                        <p:strVal val="visible"/>
                                      </p:to>
                                    </p:set>
                                    <p:anim calcmode="lin" valueType="num">
                                      <p:cBhvr additive="base">
                                        <p:cTn dur="500"/>
                                        <p:tgtEl>
                                          <p:spTgt spid="1049"/>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051"/>
                                        </p:tgtEl>
                                        <p:attrNameLst>
                                          <p:attrName>style.visibility</p:attrName>
                                        </p:attrNameLst>
                                      </p:cBhvr>
                                      <p:to>
                                        <p:strVal val="visible"/>
                                      </p:to>
                                    </p:set>
                                    <p:anim calcmode="lin" valueType="num">
                                      <p:cBhvr additive="base">
                                        <p:cTn dur="500"/>
                                        <p:tgtEl>
                                          <p:spTgt spid="10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
                                  </p:stCondLst>
                                  <p:childTnLst>
                                    <p:set>
                                      <p:cBhvr>
                                        <p:cTn dur="1" fill="hold">
                                          <p:stCondLst>
                                            <p:cond delay="0"/>
                                          </p:stCondLst>
                                        </p:cTn>
                                        <p:tgtEl>
                                          <p:spTgt spid="1052"/>
                                        </p:tgtEl>
                                        <p:attrNameLst>
                                          <p:attrName>style.visibility</p:attrName>
                                        </p:attrNameLst>
                                      </p:cBhvr>
                                      <p:to>
                                        <p:strVal val="visible"/>
                                      </p:to>
                                    </p:set>
                                    <p:anim calcmode="lin" valueType="num">
                                      <p:cBhvr additive="base">
                                        <p:cTn dur="500"/>
                                        <p:tgtEl>
                                          <p:spTgt spid="10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grpSp>
        <p:nvGrpSpPr>
          <p:cNvPr id="1057" name="Google Shape;1057;p34"/>
          <p:cNvGrpSpPr/>
          <p:nvPr/>
        </p:nvGrpSpPr>
        <p:grpSpPr>
          <a:xfrm>
            <a:off x="3220718" y="3129280"/>
            <a:ext cx="5679441" cy="3728720"/>
            <a:chOff x="2494956" y="1977519"/>
            <a:chExt cx="3763312" cy="3172332"/>
          </a:xfrm>
        </p:grpSpPr>
        <p:sp>
          <p:nvSpPr>
            <p:cNvPr id="1058" name="Google Shape;1058;p34"/>
            <p:cNvSpPr/>
            <p:nvPr/>
          </p:nvSpPr>
          <p:spPr>
            <a:xfrm>
              <a:off x="2494956" y="2660392"/>
              <a:ext cx="1657913" cy="2489459"/>
            </a:xfrm>
            <a:custGeom>
              <a:rect b="b" l="l" r="r" t="t"/>
              <a:pathLst>
                <a:path extrusionOk="0" h="789" w="492">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1059" name="Google Shape;1059;p34"/>
            <p:cNvSpPr/>
            <p:nvPr/>
          </p:nvSpPr>
          <p:spPr>
            <a:xfrm>
              <a:off x="4618123" y="2651748"/>
              <a:ext cx="1640145" cy="2498103"/>
            </a:xfrm>
            <a:custGeom>
              <a:rect b="b" l="l" r="r" t="t"/>
              <a:pathLst>
                <a:path extrusionOk="0" h="789" w="491">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chemeClr val="accent1"/>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1060" name="Google Shape;1060;p34"/>
            <p:cNvSpPr/>
            <p:nvPr/>
          </p:nvSpPr>
          <p:spPr>
            <a:xfrm>
              <a:off x="3829050" y="1977519"/>
              <a:ext cx="427038" cy="3172332"/>
            </a:xfrm>
            <a:custGeom>
              <a:rect b="b" l="l" r="r" t="t"/>
              <a:pathLst>
                <a:path extrusionOk="0" h="869" w="110">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chemeClr val="accent2"/>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1061" name="Google Shape;1061;p34"/>
            <p:cNvSpPr/>
            <p:nvPr/>
          </p:nvSpPr>
          <p:spPr>
            <a:xfrm>
              <a:off x="4502150" y="1977519"/>
              <a:ext cx="427038" cy="3172332"/>
            </a:xfrm>
            <a:custGeom>
              <a:rect b="b" l="l" r="r" t="t"/>
              <a:pathLst>
                <a:path extrusionOk="0" h="869" w="110">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chemeClr val="accent2"/>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grpSp>
      <p:grpSp>
        <p:nvGrpSpPr>
          <p:cNvPr id="1062" name="Google Shape;1062;p34"/>
          <p:cNvGrpSpPr/>
          <p:nvPr/>
        </p:nvGrpSpPr>
        <p:grpSpPr>
          <a:xfrm>
            <a:off x="2001520" y="3556000"/>
            <a:ext cx="812800" cy="812800"/>
            <a:chOff x="1661160" y="2430780"/>
            <a:chExt cx="609600" cy="609600"/>
          </a:xfrm>
        </p:grpSpPr>
        <p:sp>
          <p:nvSpPr>
            <p:cNvPr id="1063" name="Google Shape;1063;p34"/>
            <p:cNvSpPr/>
            <p:nvPr/>
          </p:nvSpPr>
          <p:spPr>
            <a:xfrm>
              <a:off x="1661160" y="2430780"/>
              <a:ext cx="609600" cy="609600"/>
            </a:xfrm>
            <a:prstGeom prst="ellipse">
              <a:avLst/>
            </a:prstGeom>
            <a:noFill/>
            <a:ln cap="flat" cmpd="sng" w="12700">
              <a:solidFill>
                <a:schemeClr val="accent1"/>
              </a:solidFill>
              <a:prstDash val="solid"/>
              <a:miter lim="800000"/>
              <a:headEnd len="sm" w="sm" type="none"/>
              <a:tailEnd len="sm" w="sm" type="none"/>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1064" name="Google Shape;1064;p34"/>
            <p:cNvSpPr/>
            <p:nvPr/>
          </p:nvSpPr>
          <p:spPr>
            <a:xfrm>
              <a:off x="1825625" y="2574925"/>
              <a:ext cx="282575" cy="320675"/>
            </a:xfrm>
            <a:custGeom>
              <a:rect b="b" l="l" r="r" t="t"/>
              <a:pathLst>
                <a:path extrusionOk="0" h="3295" w="2904">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chemeClr val="accent1"/>
            </a:solidFill>
            <a:ln cap="flat" cmpd="sng" w="12700">
              <a:solidFill>
                <a:schemeClr val="accent1"/>
              </a:solidFill>
              <a:prstDash val="solid"/>
              <a:miter lim="800000"/>
              <a:headEnd len="sm" w="sm" type="none"/>
              <a:tailEnd len="sm" w="sm" type="none"/>
            </a:ln>
            <a:effectLst>
              <a:outerShdw blurRad="63500" rotWithShape="0" algn="ctr">
                <a:srgbClr val="000000">
                  <a:alpha val="40000"/>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9D9D9D"/>
                </a:solidFill>
                <a:latin typeface="Cambria"/>
                <a:ea typeface="Cambria"/>
                <a:cs typeface="Cambria"/>
                <a:sym typeface="Cambria"/>
              </a:endParaRPr>
            </a:p>
          </p:txBody>
        </p:sp>
      </p:grpSp>
      <p:grpSp>
        <p:nvGrpSpPr>
          <p:cNvPr id="1065" name="Google Shape;1065;p34"/>
          <p:cNvGrpSpPr/>
          <p:nvPr/>
        </p:nvGrpSpPr>
        <p:grpSpPr>
          <a:xfrm>
            <a:off x="6512883" y="2062480"/>
            <a:ext cx="812800" cy="812800"/>
            <a:chOff x="5128260" y="2514600"/>
            <a:chExt cx="609600" cy="609600"/>
          </a:xfrm>
        </p:grpSpPr>
        <p:sp>
          <p:nvSpPr>
            <p:cNvPr id="1066" name="Google Shape;1066;p34"/>
            <p:cNvSpPr/>
            <p:nvPr/>
          </p:nvSpPr>
          <p:spPr>
            <a:xfrm>
              <a:off x="5128260" y="2514600"/>
              <a:ext cx="609600" cy="609600"/>
            </a:xfrm>
            <a:prstGeom prst="ellipse">
              <a:avLst/>
            </a:prstGeom>
            <a:noFill/>
            <a:ln cap="flat" cmpd="sng" w="12700">
              <a:solidFill>
                <a:schemeClr val="accent2"/>
              </a:solidFill>
              <a:prstDash val="solid"/>
              <a:miter lim="800000"/>
              <a:headEnd len="sm" w="sm" type="none"/>
              <a:tailEnd len="sm" w="sm" type="none"/>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1067" name="Google Shape;1067;p34"/>
            <p:cNvSpPr/>
            <p:nvPr/>
          </p:nvSpPr>
          <p:spPr>
            <a:xfrm>
              <a:off x="5238147" y="2683944"/>
              <a:ext cx="367316" cy="287855"/>
            </a:xfrm>
            <a:custGeom>
              <a:rect b="b" l="l" r="r" t="t"/>
              <a:pathLst>
                <a:path extrusionOk="0" h="2210" w="2822">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chemeClr val="accent2"/>
            </a:solidFill>
            <a:ln>
              <a:noFill/>
            </a:ln>
            <a:effectLst>
              <a:outerShdw blurRad="63500" rotWithShape="0" algn="ctr">
                <a:srgbClr val="000000">
                  <a:alpha val="40000"/>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9D9D9D"/>
                </a:solidFill>
                <a:latin typeface="Cambria"/>
                <a:ea typeface="Cambria"/>
                <a:cs typeface="Cambria"/>
                <a:sym typeface="Cambria"/>
              </a:endParaRPr>
            </a:p>
          </p:txBody>
        </p:sp>
      </p:grpSp>
      <p:grpSp>
        <p:nvGrpSpPr>
          <p:cNvPr id="1068" name="Google Shape;1068;p34"/>
          <p:cNvGrpSpPr/>
          <p:nvPr/>
        </p:nvGrpSpPr>
        <p:grpSpPr>
          <a:xfrm>
            <a:off x="4797407" y="2073775"/>
            <a:ext cx="812800" cy="812800"/>
            <a:chOff x="3383280" y="1615440"/>
            <a:chExt cx="609600" cy="609600"/>
          </a:xfrm>
        </p:grpSpPr>
        <p:sp>
          <p:nvSpPr>
            <p:cNvPr id="1069" name="Google Shape;1069;p34"/>
            <p:cNvSpPr/>
            <p:nvPr/>
          </p:nvSpPr>
          <p:spPr>
            <a:xfrm>
              <a:off x="3383280" y="1615440"/>
              <a:ext cx="609600" cy="609600"/>
            </a:xfrm>
            <a:prstGeom prst="ellipse">
              <a:avLst/>
            </a:prstGeom>
            <a:noFill/>
            <a:ln cap="flat" cmpd="sng" w="12700">
              <a:solidFill>
                <a:schemeClr val="accent2"/>
              </a:solidFill>
              <a:prstDash val="solid"/>
              <a:miter lim="800000"/>
              <a:headEnd len="sm" w="sm" type="none"/>
              <a:tailEnd len="sm" w="sm" type="none"/>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1070" name="Google Shape;1070;p34"/>
            <p:cNvSpPr/>
            <p:nvPr/>
          </p:nvSpPr>
          <p:spPr>
            <a:xfrm>
              <a:off x="3519488" y="1751013"/>
              <a:ext cx="338137" cy="338137"/>
            </a:xfrm>
            <a:custGeom>
              <a:rect b="b" l="l" r="r" t="t"/>
              <a:pathLst>
                <a:path extrusionOk="0" h="3276" w="3278">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chemeClr val="accent2"/>
            </a:solidFill>
            <a:ln>
              <a:noFill/>
            </a:ln>
            <a:effectLst>
              <a:outerShdw blurRad="63500" rotWithShape="0" algn="ctr">
                <a:srgbClr val="000000">
                  <a:alpha val="40000"/>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9D9D9D"/>
                </a:solidFill>
                <a:latin typeface="Cambria"/>
                <a:ea typeface="Cambria"/>
                <a:cs typeface="Cambria"/>
                <a:sym typeface="Cambria"/>
              </a:endParaRPr>
            </a:p>
          </p:txBody>
        </p:sp>
      </p:grpSp>
      <p:grpSp>
        <p:nvGrpSpPr>
          <p:cNvPr id="1071" name="Google Shape;1071;p34"/>
          <p:cNvGrpSpPr/>
          <p:nvPr/>
        </p:nvGrpSpPr>
        <p:grpSpPr>
          <a:xfrm>
            <a:off x="9265921" y="3434080"/>
            <a:ext cx="812800" cy="812800"/>
            <a:chOff x="6865620" y="1615440"/>
            <a:chExt cx="609600" cy="609600"/>
          </a:xfrm>
        </p:grpSpPr>
        <p:sp>
          <p:nvSpPr>
            <p:cNvPr id="1072" name="Google Shape;1072;p34"/>
            <p:cNvSpPr/>
            <p:nvPr/>
          </p:nvSpPr>
          <p:spPr>
            <a:xfrm>
              <a:off x="6865620" y="1615440"/>
              <a:ext cx="609600" cy="609600"/>
            </a:xfrm>
            <a:prstGeom prst="ellipse">
              <a:avLst/>
            </a:prstGeom>
            <a:noFill/>
            <a:ln cap="flat" cmpd="sng" w="12700">
              <a:solidFill>
                <a:schemeClr val="accent1"/>
              </a:solidFill>
              <a:prstDash val="solid"/>
              <a:miter lim="800000"/>
              <a:headEnd len="sm" w="sm" type="none"/>
              <a:tailEnd len="sm" w="sm" type="none"/>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1073" name="Google Shape;1073;p34"/>
            <p:cNvSpPr/>
            <p:nvPr/>
          </p:nvSpPr>
          <p:spPr>
            <a:xfrm>
              <a:off x="7026431" y="1780381"/>
              <a:ext cx="279400" cy="279400"/>
            </a:xfrm>
            <a:custGeom>
              <a:rect b="b" l="l" r="r" t="t"/>
              <a:pathLst>
                <a:path extrusionOk="0" h="2867" w="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chemeClr val="accent1"/>
            </a:solidFill>
            <a:ln>
              <a:noFill/>
            </a:ln>
            <a:effectLst>
              <a:outerShdw blurRad="63500" rotWithShape="0" algn="ctr">
                <a:srgbClr val="000000">
                  <a:alpha val="40000"/>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9D9D9D"/>
                </a:solidFill>
                <a:latin typeface="Cambria"/>
                <a:ea typeface="Cambria"/>
                <a:cs typeface="Cambria"/>
                <a:sym typeface="Cambria"/>
              </a:endParaRPr>
            </a:p>
          </p:txBody>
        </p:sp>
      </p:grpSp>
      <p:grpSp>
        <p:nvGrpSpPr>
          <p:cNvPr id="1074" name="Google Shape;1074;p34"/>
          <p:cNvGrpSpPr/>
          <p:nvPr/>
        </p:nvGrpSpPr>
        <p:grpSpPr>
          <a:xfrm>
            <a:off x="1222139" y="4501938"/>
            <a:ext cx="2395147" cy="1362020"/>
            <a:chOff x="7784055" y="1622396"/>
            <a:chExt cx="1796360" cy="1021515"/>
          </a:xfrm>
        </p:grpSpPr>
        <p:sp>
          <p:nvSpPr>
            <p:cNvPr id="1075" name="Google Shape;1075;p34"/>
            <p:cNvSpPr/>
            <p:nvPr/>
          </p:nvSpPr>
          <p:spPr>
            <a:xfrm>
              <a:off x="7924725" y="1622396"/>
              <a:ext cx="1560798"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accent1"/>
                  </a:solidFill>
                  <a:latin typeface="Cambria"/>
                  <a:ea typeface="Cambria"/>
                  <a:cs typeface="Cambria"/>
                  <a:sym typeface="Cambria"/>
                </a:rPr>
                <a:t>2015</a:t>
              </a:r>
              <a:endParaRPr sz="2400">
                <a:solidFill>
                  <a:schemeClr val="accent1"/>
                </a:solidFill>
                <a:latin typeface="Cambria"/>
                <a:ea typeface="Cambria"/>
                <a:cs typeface="Cambria"/>
                <a:sym typeface="Cambria"/>
              </a:endParaRPr>
            </a:p>
          </p:txBody>
        </p:sp>
        <p:sp>
          <p:nvSpPr>
            <p:cNvPr id="1076" name="Google Shape;1076;p34"/>
            <p:cNvSpPr txBox="1"/>
            <p:nvPr/>
          </p:nvSpPr>
          <p:spPr>
            <a:xfrm>
              <a:off x="7784055" y="2205330"/>
              <a:ext cx="1796360" cy="438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US" sz="1600">
                  <a:solidFill>
                    <a:srgbClr val="9D9D9D"/>
                  </a:solidFill>
                  <a:latin typeface="Cambria"/>
                  <a:ea typeface="Cambria"/>
                  <a:cs typeface="Cambria"/>
                  <a:sym typeface="Cambria"/>
                </a:rPr>
                <a:t>Your audience relate and absorb</a:t>
              </a:r>
              <a:endParaRPr sz="1600">
                <a:solidFill>
                  <a:srgbClr val="9D9D9D"/>
                </a:solidFill>
                <a:latin typeface="Cambria"/>
                <a:ea typeface="Cambria"/>
                <a:cs typeface="Cambria"/>
                <a:sym typeface="Cambria"/>
              </a:endParaRPr>
            </a:p>
          </p:txBody>
        </p:sp>
      </p:grpSp>
      <p:grpSp>
        <p:nvGrpSpPr>
          <p:cNvPr id="1077" name="Google Shape;1077;p34"/>
          <p:cNvGrpSpPr/>
          <p:nvPr/>
        </p:nvGrpSpPr>
        <p:grpSpPr>
          <a:xfrm>
            <a:off x="8433467" y="4368800"/>
            <a:ext cx="2466267" cy="1740846"/>
            <a:chOff x="7769888" y="1622396"/>
            <a:chExt cx="1849700" cy="1305634"/>
          </a:xfrm>
        </p:grpSpPr>
        <p:sp>
          <p:nvSpPr>
            <p:cNvPr id="1078" name="Google Shape;1078;p34"/>
            <p:cNvSpPr/>
            <p:nvPr/>
          </p:nvSpPr>
          <p:spPr>
            <a:xfrm>
              <a:off x="7769889" y="1622396"/>
              <a:ext cx="1849699"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accent1"/>
                  </a:solidFill>
                  <a:latin typeface="Cambria"/>
                  <a:ea typeface="Cambria"/>
                  <a:cs typeface="Cambria"/>
                  <a:sym typeface="Cambria"/>
                </a:rPr>
                <a:t>2030</a:t>
              </a:r>
              <a:endParaRPr sz="2400">
                <a:solidFill>
                  <a:schemeClr val="accent1"/>
                </a:solidFill>
                <a:latin typeface="Cambria"/>
                <a:ea typeface="Cambria"/>
                <a:cs typeface="Cambria"/>
                <a:sym typeface="Cambria"/>
              </a:endParaRPr>
            </a:p>
          </p:txBody>
        </p:sp>
        <p:sp>
          <p:nvSpPr>
            <p:cNvPr id="1079" name="Google Shape;1079;p34"/>
            <p:cNvSpPr txBox="1"/>
            <p:nvPr/>
          </p:nvSpPr>
          <p:spPr>
            <a:xfrm>
              <a:off x="7769888" y="1935451"/>
              <a:ext cx="1849700" cy="9925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US" sz="1600">
                  <a:solidFill>
                    <a:srgbClr val="9D9D9D"/>
                  </a:solidFill>
                  <a:latin typeface="Cambria"/>
                  <a:ea typeface="Cambria"/>
                  <a:cs typeface="Cambria"/>
                  <a:sym typeface="Cambria"/>
                </a:rPr>
                <a:t>Skiing consists of wearing $3,000 worth of clothes and equipment and driving 200 miles in the snow</a:t>
              </a:r>
              <a:endParaRPr sz="1600">
                <a:solidFill>
                  <a:srgbClr val="9D9D9D"/>
                </a:solidFill>
                <a:latin typeface="Cambria"/>
                <a:ea typeface="Cambria"/>
                <a:cs typeface="Cambria"/>
                <a:sym typeface="Cambria"/>
              </a:endParaRPr>
            </a:p>
          </p:txBody>
        </p:sp>
      </p:grpSp>
      <p:grpSp>
        <p:nvGrpSpPr>
          <p:cNvPr id="1080" name="Google Shape;1080;p34"/>
          <p:cNvGrpSpPr/>
          <p:nvPr/>
        </p:nvGrpSpPr>
        <p:grpSpPr>
          <a:xfrm>
            <a:off x="2398464" y="1730937"/>
            <a:ext cx="2216848" cy="1820247"/>
            <a:chOff x="7465441" y="1607156"/>
            <a:chExt cx="1662636" cy="1365185"/>
          </a:xfrm>
        </p:grpSpPr>
        <p:sp>
          <p:nvSpPr>
            <p:cNvPr id="1081" name="Google Shape;1081;p34"/>
            <p:cNvSpPr/>
            <p:nvPr/>
          </p:nvSpPr>
          <p:spPr>
            <a:xfrm>
              <a:off x="7465441" y="1607156"/>
              <a:ext cx="1572392"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accent2"/>
                  </a:solidFill>
                  <a:latin typeface="Cambria"/>
                  <a:ea typeface="Cambria"/>
                  <a:cs typeface="Cambria"/>
                  <a:sym typeface="Cambria"/>
                </a:rPr>
                <a:t>2016</a:t>
              </a:r>
              <a:endParaRPr sz="2400">
                <a:solidFill>
                  <a:schemeClr val="accent2"/>
                </a:solidFill>
                <a:latin typeface="Cambria"/>
                <a:ea typeface="Cambria"/>
                <a:cs typeface="Cambria"/>
                <a:sym typeface="Cambria"/>
              </a:endParaRPr>
            </a:p>
          </p:txBody>
        </p:sp>
        <p:sp>
          <p:nvSpPr>
            <p:cNvPr id="1082" name="Google Shape;1082;p34"/>
            <p:cNvSpPr txBox="1"/>
            <p:nvPr/>
          </p:nvSpPr>
          <p:spPr>
            <a:xfrm>
              <a:off x="7465444" y="2164428"/>
              <a:ext cx="1662633" cy="8079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US" sz="1600">
                  <a:solidFill>
                    <a:srgbClr val="9D9D9D"/>
                  </a:solidFill>
                  <a:latin typeface="Cambria"/>
                  <a:ea typeface="Cambria"/>
                  <a:cs typeface="Cambria"/>
                  <a:sym typeface="Cambria"/>
                </a:rPr>
                <a:t>Skiing consists of wearing $3,000 worth of clothes and equipment and</a:t>
              </a:r>
              <a:endParaRPr sz="1600">
                <a:solidFill>
                  <a:srgbClr val="9D9D9D"/>
                </a:solidFill>
                <a:latin typeface="Cambria"/>
                <a:ea typeface="Cambria"/>
                <a:cs typeface="Cambria"/>
                <a:sym typeface="Cambria"/>
              </a:endParaRPr>
            </a:p>
          </p:txBody>
        </p:sp>
      </p:grpSp>
      <p:grpSp>
        <p:nvGrpSpPr>
          <p:cNvPr id="1083" name="Google Shape;1083;p34"/>
          <p:cNvGrpSpPr/>
          <p:nvPr/>
        </p:nvGrpSpPr>
        <p:grpSpPr>
          <a:xfrm>
            <a:off x="7628105" y="1616278"/>
            <a:ext cx="2224764" cy="1299589"/>
            <a:chOff x="6739091" y="1622396"/>
            <a:chExt cx="1668573" cy="974691"/>
          </a:xfrm>
        </p:grpSpPr>
        <p:sp>
          <p:nvSpPr>
            <p:cNvPr id="1084" name="Google Shape;1084;p34"/>
            <p:cNvSpPr/>
            <p:nvPr/>
          </p:nvSpPr>
          <p:spPr>
            <a:xfrm>
              <a:off x="6739091" y="1622396"/>
              <a:ext cx="1668572"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accent2"/>
                  </a:solidFill>
                  <a:latin typeface="Cambria"/>
                  <a:ea typeface="Cambria"/>
                  <a:cs typeface="Cambria"/>
                  <a:sym typeface="Cambria"/>
                </a:rPr>
                <a:t>2017</a:t>
              </a:r>
              <a:endParaRPr sz="2400">
                <a:solidFill>
                  <a:schemeClr val="accent2"/>
                </a:solidFill>
                <a:latin typeface="Cambria"/>
                <a:ea typeface="Cambria"/>
                <a:cs typeface="Cambria"/>
                <a:sym typeface="Cambria"/>
              </a:endParaRPr>
            </a:p>
          </p:txBody>
        </p:sp>
        <p:sp>
          <p:nvSpPr>
            <p:cNvPr id="1085" name="Google Shape;1085;p34"/>
            <p:cNvSpPr txBox="1"/>
            <p:nvPr/>
          </p:nvSpPr>
          <p:spPr>
            <a:xfrm>
              <a:off x="6739091" y="2158506"/>
              <a:ext cx="1668573" cy="438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US" sz="1600">
                  <a:solidFill>
                    <a:srgbClr val="9D9D9D"/>
                  </a:solidFill>
                  <a:latin typeface="Cambria"/>
                  <a:ea typeface="Cambria"/>
                  <a:cs typeface="Cambria"/>
                  <a:sym typeface="Cambria"/>
                </a:rPr>
                <a:t>Your audience relate and absorb</a:t>
              </a:r>
              <a:endParaRPr sz="1600">
                <a:solidFill>
                  <a:srgbClr val="9D9D9D"/>
                </a:solidFill>
                <a:latin typeface="Cambria"/>
                <a:ea typeface="Cambria"/>
                <a:cs typeface="Cambria"/>
                <a:sym typeface="Cambria"/>
              </a:endParaRPr>
            </a:p>
          </p:txBody>
        </p:sp>
      </p:grpSp>
      <p:sp>
        <p:nvSpPr>
          <p:cNvPr id="1086" name="Google Shape;1086;p34"/>
          <p:cNvSpPr/>
          <p:nvPr/>
        </p:nvSpPr>
        <p:spPr>
          <a:xfrm>
            <a:off x="4460240" y="5173980"/>
            <a:ext cx="543560" cy="543560"/>
          </a:xfrm>
          <a:prstGeom prst="ellipse">
            <a:avLst/>
          </a:prstGeom>
          <a:solidFill>
            <a:schemeClr val="accent4"/>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1087" name="Google Shape;1087;p34"/>
          <p:cNvSpPr/>
          <p:nvPr/>
        </p:nvSpPr>
        <p:spPr>
          <a:xfrm>
            <a:off x="6631940" y="4323080"/>
            <a:ext cx="238760" cy="238760"/>
          </a:xfrm>
          <a:prstGeom prst="ellipse">
            <a:avLst/>
          </a:pr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1088" name="Google Shape;1088;p34"/>
          <p:cNvSpPr/>
          <p:nvPr/>
        </p:nvSpPr>
        <p:spPr>
          <a:xfrm>
            <a:off x="5837909" y="3809576"/>
            <a:ext cx="447040" cy="447040"/>
          </a:xfrm>
          <a:prstGeom prst="ellipse">
            <a:avLst/>
          </a:pr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1089" name="Google Shape;1089;p34"/>
          <p:cNvSpPr/>
          <p:nvPr/>
        </p:nvSpPr>
        <p:spPr>
          <a:xfrm>
            <a:off x="7152640" y="5110480"/>
            <a:ext cx="391160" cy="391160"/>
          </a:xfrm>
          <a:prstGeom prst="ellipse">
            <a:avLst/>
          </a:prstGeom>
          <a:solidFill>
            <a:schemeClr val="accent4"/>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1090" name="Google Shape;1090;p34"/>
          <p:cNvSpPr/>
          <p:nvPr/>
        </p:nvSpPr>
        <p:spPr>
          <a:xfrm>
            <a:off x="7863840" y="3497580"/>
            <a:ext cx="238760" cy="238760"/>
          </a:xfrm>
          <a:prstGeom prst="ellipse">
            <a:avLst/>
          </a:pr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1091" name="Google Shape;1091;p34"/>
          <p:cNvSpPr/>
          <p:nvPr/>
        </p:nvSpPr>
        <p:spPr>
          <a:xfrm>
            <a:off x="4709725" y="3981872"/>
            <a:ext cx="305648" cy="305648"/>
          </a:xfrm>
          <a:prstGeom prst="ellipse">
            <a:avLst/>
          </a:prstGeom>
          <a:solidFill>
            <a:schemeClr val="accent3"/>
          </a:solidFill>
          <a:ln>
            <a:noFill/>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7"/>
                                        </p:tgtEl>
                                        <p:attrNameLst>
                                          <p:attrName>style.visibility</p:attrName>
                                        </p:attrNameLst>
                                      </p:cBhvr>
                                      <p:to>
                                        <p:strVal val="visible"/>
                                      </p:to>
                                    </p:set>
                                    <p:animEffect filter="fade" transition="in">
                                      <p:cBhvr>
                                        <p:cTn dur="2000"/>
                                        <p:tgtEl>
                                          <p:spTgt spid="1057"/>
                                        </p:tgtEl>
                                      </p:cBhvr>
                                    </p:animEffect>
                                  </p:childTnLst>
                                </p:cTn>
                              </p:par>
                              <p:par>
                                <p:cTn fill="hold" nodeType="withEffect" presetClass="entr" presetID="2" presetSubtype="4">
                                  <p:stCondLst>
                                    <p:cond delay="200"/>
                                  </p:stCondLst>
                                  <p:childTnLst>
                                    <p:set>
                                      <p:cBhvr>
                                        <p:cTn dur="1" fill="hold">
                                          <p:stCondLst>
                                            <p:cond delay="0"/>
                                          </p:stCondLst>
                                        </p:cTn>
                                        <p:tgtEl>
                                          <p:spTgt spid="1086"/>
                                        </p:tgtEl>
                                        <p:attrNameLst>
                                          <p:attrName>style.visibility</p:attrName>
                                        </p:attrNameLst>
                                      </p:cBhvr>
                                      <p:to>
                                        <p:strVal val="visible"/>
                                      </p:to>
                                    </p:set>
                                    <p:anim calcmode="lin" valueType="num">
                                      <p:cBhvr additive="base">
                                        <p:cTn dur="2500"/>
                                        <p:tgtEl>
                                          <p:spTgt spid="108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00"/>
                                  </p:stCondLst>
                                  <p:childTnLst>
                                    <p:set>
                                      <p:cBhvr>
                                        <p:cTn dur="1" fill="hold">
                                          <p:stCondLst>
                                            <p:cond delay="0"/>
                                          </p:stCondLst>
                                        </p:cTn>
                                        <p:tgtEl>
                                          <p:spTgt spid="1091"/>
                                        </p:tgtEl>
                                        <p:attrNameLst>
                                          <p:attrName>style.visibility</p:attrName>
                                        </p:attrNameLst>
                                      </p:cBhvr>
                                      <p:to>
                                        <p:strVal val="visible"/>
                                      </p:to>
                                    </p:set>
                                    <p:anim calcmode="lin" valueType="num">
                                      <p:cBhvr additive="base">
                                        <p:cTn dur="2500"/>
                                        <p:tgtEl>
                                          <p:spTgt spid="109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
                                  </p:stCondLst>
                                  <p:childTnLst>
                                    <p:set>
                                      <p:cBhvr>
                                        <p:cTn dur="1" fill="hold">
                                          <p:stCondLst>
                                            <p:cond delay="0"/>
                                          </p:stCondLst>
                                        </p:cTn>
                                        <p:tgtEl>
                                          <p:spTgt spid="1088"/>
                                        </p:tgtEl>
                                        <p:attrNameLst>
                                          <p:attrName>style.visibility</p:attrName>
                                        </p:attrNameLst>
                                      </p:cBhvr>
                                      <p:to>
                                        <p:strVal val="visible"/>
                                      </p:to>
                                    </p:set>
                                    <p:anim calcmode="lin" valueType="num">
                                      <p:cBhvr additive="base">
                                        <p:cTn dur="2500"/>
                                        <p:tgtEl>
                                          <p:spTgt spid="10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087"/>
                                        </p:tgtEl>
                                        <p:attrNameLst>
                                          <p:attrName>style.visibility</p:attrName>
                                        </p:attrNameLst>
                                      </p:cBhvr>
                                      <p:to>
                                        <p:strVal val="visible"/>
                                      </p:to>
                                    </p:set>
                                    <p:anim calcmode="lin" valueType="num">
                                      <p:cBhvr additive="base">
                                        <p:cTn dur="2500"/>
                                        <p:tgtEl>
                                          <p:spTgt spid="10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
                                  </p:stCondLst>
                                  <p:childTnLst>
                                    <p:set>
                                      <p:cBhvr>
                                        <p:cTn dur="1" fill="hold">
                                          <p:stCondLst>
                                            <p:cond delay="0"/>
                                          </p:stCondLst>
                                        </p:cTn>
                                        <p:tgtEl>
                                          <p:spTgt spid="1089"/>
                                        </p:tgtEl>
                                        <p:attrNameLst>
                                          <p:attrName>style.visibility</p:attrName>
                                        </p:attrNameLst>
                                      </p:cBhvr>
                                      <p:to>
                                        <p:strVal val="visible"/>
                                      </p:to>
                                    </p:set>
                                    <p:anim calcmode="lin" valueType="num">
                                      <p:cBhvr additive="base">
                                        <p:cTn dur="2500"/>
                                        <p:tgtEl>
                                          <p:spTgt spid="10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400"/>
                                  </p:stCondLst>
                                  <p:childTnLst>
                                    <p:set>
                                      <p:cBhvr>
                                        <p:cTn dur="1" fill="hold">
                                          <p:stCondLst>
                                            <p:cond delay="0"/>
                                          </p:stCondLst>
                                        </p:cTn>
                                        <p:tgtEl>
                                          <p:spTgt spid="1090"/>
                                        </p:tgtEl>
                                        <p:attrNameLst>
                                          <p:attrName>style.visibility</p:attrName>
                                        </p:attrNameLst>
                                      </p:cBhvr>
                                      <p:to>
                                        <p:strVal val="visible"/>
                                      </p:to>
                                    </p:set>
                                    <p:anim calcmode="lin" valueType="num">
                                      <p:cBhvr additive="base">
                                        <p:cTn dur="2500"/>
                                        <p:tgtEl>
                                          <p:spTgt spid="1090"/>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2000"/>
                                  </p:stCondLst>
                                  <p:childTnLst>
                                    <p:set>
                                      <p:cBhvr>
                                        <p:cTn dur="1" fill="hold">
                                          <p:stCondLst>
                                            <p:cond delay="0"/>
                                          </p:stCondLst>
                                        </p:cTn>
                                        <p:tgtEl>
                                          <p:spTgt spid="1062"/>
                                        </p:tgtEl>
                                        <p:attrNameLst>
                                          <p:attrName>style.visibility</p:attrName>
                                        </p:attrNameLst>
                                      </p:cBhvr>
                                      <p:to>
                                        <p:strVal val="visible"/>
                                      </p:to>
                                    </p:set>
                                    <p:anim calcmode="lin" valueType="num">
                                      <p:cBhvr additive="base">
                                        <p:cTn dur="750"/>
                                        <p:tgtEl>
                                          <p:spTgt spid="1062"/>
                                        </p:tgtEl>
                                        <p:attrNameLst>
                                          <p:attrName>ppt_w</p:attrName>
                                        </p:attrNameLst>
                                      </p:cBhvr>
                                      <p:tavLst>
                                        <p:tav fmla="" tm="0">
                                          <p:val>
                                            <p:strVal val="0"/>
                                          </p:val>
                                        </p:tav>
                                        <p:tav fmla="" tm="100000">
                                          <p:val>
                                            <p:strVal val="#ppt_w"/>
                                          </p:val>
                                        </p:tav>
                                      </p:tavLst>
                                    </p:anim>
                                    <p:anim calcmode="lin" valueType="num">
                                      <p:cBhvr additive="base">
                                        <p:cTn dur="750"/>
                                        <p:tgtEl>
                                          <p:spTgt spid="10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68"/>
                                        </p:tgtEl>
                                        <p:attrNameLst>
                                          <p:attrName>style.visibility</p:attrName>
                                        </p:attrNameLst>
                                      </p:cBhvr>
                                      <p:to>
                                        <p:strVal val="visible"/>
                                      </p:to>
                                    </p:set>
                                    <p:anim calcmode="lin" valueType="num">
                                      <p:cBhvr additive="base">
                                        <p:cTn dur="750"/>
                                        <p:tgtEl>
                                          <p:spTgt spid="1068"/>
                                        </p:tgtEl>
                                        <p:attrNameLst>
                                          <p:attrName>ppt_w</p:attrName>
                                        </p:attrNameLst>
                                      </p:cBhvr>
                                      <p:tavLst>
                                        <p:tav fmla="" tm="0">
                                          <p:val>
                                            <p:strVal val="0"/>
                                          </p:val>
                                        </p:tav>
                                        <p:tav fmla="" tm="100000">
                                          <p:val>
                                            <p:strVal val="#ppt_w"/>
                                          </p:val>
                                        </p:tav>
                                      </p:tavLst>
                                    </p:anim>
                                    <p:anim calcmode="lin" valueType="num">
                                      <p:cBhvr additive="base">
                                        <p:cTn dur="750"/>
                                        <p:tgtEl>
                                          <p:spTgt spid="106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65"/>
                                        </p:tgtEl>
                                        <p:attrNameLst>
                                          <p:attrName>style.visibility</p:attrName>
                                        </p:attrNameLst>
                                      </p:cBhvr>
                                      <p:to>
                                        <p:strVal val="visible"/>
                                      </p:to>
                                    </p:set>
                                    <p:anim calcmode="lin" valueType="num">
                                      <p:cBhvr additive="base">
                                        <p:cTn dur="750"/>
                                        <p:tgtEl>
                                          <p:spTgt spid="1065"/>
                                        </p:tgtEl>
                                        <p:attrNameLst>
                                          <p:attrName>ppt_w</p:attrName>
                                        </p:attrNameLst>
                                      </p:cBhvr>
                                      <p:tavLst>
                                        <p:tav fmla="" tm="0">
                                          <p:val>
                                            <p:strVal val="0"/>
                                          </p:val>
                                        </p:tav>
                                        <p:tav fmla="" tm="100000">
                                          <p:val>
                                            <p:strVal val="#ppt_w"/>
                                          </p:val>
                                        </p:tav>
                                      </p:tavLst>
                                    </p:anim>
                                    <p:anim calcmode="lin" valueType="num">
                                      <p:cBhvr additive="base">
                                        <p:cTn dur="750"/>
                                        <p:tgtEl>
                                          <p:spTgt spid="10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1071"/>
                                        </p:tgtEl>
                                        <p:attrNameLst>
                                          <p:attrName>style.visibility</p:attrName>
                                        </p:attrNameLst>
                                      </p:cBhvr>
                                      <p:to>
                                        <p:strVal val="visible"/>
                                      </p:to>
                                    </p:set>
                                    <p:anim calcmode="lin" valueType="num">
                                      <p:cBhvr additive="base">
                                        <p:cTn dur="750"/>
                                        <p:tgtEl>
                                          <p:spTgt spid="1071"/>
                                        </p:tgtEl>
                                        <p:attrNameLst>
                                          <p:attrName>ppt_w</p:attrName>
                                        </p:attrNameLst>
                                      </p:cBhvr>
                                      <p:tavLst>
                                        <p:tav fmla="" tm="0">
                                          <p:val>
                                            <p:strVal val="0"/>
                                          </p:val>
                                        </p:tav>
                                        <p:tav fmla="" tm="100000">
                                          <p:val>
                                            <p:strVal val="#ppt_w"/>
                                          </p:val>
                                        </p:tav>
                                      </p:tavLst>
                                    </p:anim>
                                    <p:anim calcmode="lin" valueType="num">
                                      <p:cBhvr additive="base">
                                        <p:cTn dur="750"/>
                                        <p:tgtEl>
                                          <p:spTgt spid="107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750"/>
                                  </p:stCondLst>
                                  <p:childTnLst>
                                    <p:set>
                                      <p:cBhvr>
                                        <p:cTn dur="1" fill="hold">
                                          <p:stCondLst>
                                            <p:cond delay="0"/>
                                          </p:stCondLst>
                                        </p:cTn>
                                        <p:tgtEl>
                                          <p:spTgt spid="1074"/>
                                        </p:tgtEl>
                                        <p:attrNameLst>
                                          <p:attrName>style.visibility</p:attrName>
                                        </p:attrNameLst>
                                      </p:cBhvr>
                                      <p:to>
                                        <p:strVal val="visible"/>
                                      </p:to>
                                    </p:set>
                                    <p:animEffect filter="fade" transition="in">
                                      <p:cBhvr>
                                        <p:cTn dur="1000"/>
                                        <p:tgtEl>
                                          <p:spTgt spid="1074"/>
                                        </p:tgtEl>
                                      </p:cBhvr>
                                    </p:animEffect>
                                  </p:childTnLst>
                                </p:cTn>
                              </p:par>
                              <p:par>
                                <p:cTn fill="hold" nodeType="withEffect" presetClass="entr" presetID="10" presetSubtype="0">
                                  <p:stCondLst>
                                    <p:cond delay="2750"/>
                                  </p:stCondLst>
                                  <p:childTnLst>
                                    <p:set>
                                      <p:cBhvr>
                                        <p:cTn dur="1" fill="hold">
                                          <p:stCondLst>
                                            <p:cond delay="0"/>
                                          </p:stCondLst>
                                        </p:cTn>
                                        <p:tgtEl>
                                          <p:spTgt spid="1080"/>
                                        </p:tgtEl>
                                        <p:attrNameLst>
                                          <p:attrName>style.visibility</p:attrName>
                                        </p:attrNameLst>
                                      </p:cBhvr>
                                      <p:to>
                                        <p:strVal val="visible"/>
                                      </p:to>
                                    </p:set>
                                    <p:animEffect filter="fade" transition="in">
                                      <p:cBhvr>
                                        <p:cTn dur="1000"/>
                                        <p:tgtEl>
                                          <p:spTgt spid="1080"/>
                                        </p:tgtEl>
                                      </p:cBhvr>
                                    </p:animEffect>
                                  </p:childTnLst>
                                </p:cTn>
                              </p:par>
                              <p:par>
                                <p:cTn fill="hold" nodeType="withEffect" presetClass="entr" presetID="10" presetSubtype="0">
                                  <p:stCondLst>
                                    <p:cond delay="2750"/>
                                  </p:stCondLst>
                                  <p:childTnLst>
                                    <p:set>
                                      <p:cBhvr>
                                        <p:cTn dur="1" fill="hold">
                                          <p:stCondLst>
                                            <p:cond delay="0"/>
                                          </p:stCondLst>
                                        </p:cTn>
                                        <p:tgtEl>
                                          <p:spTgt spid="1083"/>
                                        </p:tgtEl>
                                        <p:attrNameLst>
                                          <p:attrName>style.visibility</p:attrName>
                                        </p:attrNameLst>
                                      </p:cBhvr>
                                      <p:to>
                                        <p:strVal val="visible"/>
                                      </p:to>
                                    </p:set>
                                    <p:animEffect filter="fade" transition="in">
                                      <p:cBhvr>
                                        <p:cTn dur="1000"/>
                                        <p:tgtEl>
                                          <p:spTgt spid="1083"/>
                                        </p:tgtEl>
                                      </p:cBhvr>
                                    </p:animEffect>
                                  </p:childTnLst>
                                </p:cTn>
                              </p:par>
                              <p:par>
                                <p:cTn fill="hold" nodeType="withEffect" presetClass="entr" presetID="10" presetSubtype="0">
                                  <p:stCondLst>
                                    <p:cond delay="2750"/>
                                  </p:stCondLst>
                                  <p:childTnLst>
                                    <p:set>
                                      <p:cBhvr>
                                        <p:cTn dur="1" fill="hold">
                                          <p:stCondLst>
                                            <p:cond delay="0"/>
                                          </p:stCondLst>
                                        </p:cTn>
                                        <p:tgtEl>
                                          <p:spTgt spid="1077"/>
                                        </p:tgtEl>
                                        <p:attrNameLst>
                                          <p:attrName>style.visibility</p:attrName>
                                        </p:attrNameLst>
                                      </p:cBhvr>
                                      <p:to>
                                        <p:strVal val="visible"/>
                                      </p:to>
                                    </p:set>
                                    <p:animEffect filter="fade" transition="in">
                                      <p:cBhvr>
                                        <p:cTn dur="1000"/>
                                        <p:tgtEl>
                                          <p:spTgt spid="10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35"/>
          <p:cNvSpPr/>
          <p:nvPr/>
        </p:nvSpPr>
        <p:spPr>
          <a:xfrm rot="-5400000">
            <a:off x="3174675" y="3223545"/>
            <a:ext cx="2812656" cy="2830684"/>
          </a:xfrm>
          <a:custGeom>
            <a:rect b="b" l="l" r="r" t="t"/>
            <a:pathLst>
              <a:path extrusionOk="0" h="2625132" w="2608412">
                <a:moveTo>
                  <a:pt x="54" y="2625132"/>
                </a:moveTo>
                <a:cubicBezTo>
                  <a:pt x="-4399" y="1930455"/>
                  <a:pt x="268440" y="1262700"/>
                  <a:pt x="758084" y="769907"/>
                </a:cubicBezTo>
                <a:cubicBezTo>
                  <a:pt x="1247728" y="277114"/>
                  <a:pt x="1913720" y="0"/>
                  <a:pt x="2608412" y="0"/>
                </a:cubicBezTo>
                <a:lnTo>
                  <a:pt x="2608412" y="671343"/>
                </a:lnTo>
                <a:lnTo>
                  <a:pt x="2600619" y="671343"/>
                </a:lnTo>
                <a:lnTo>
                  <a:pt x="2600619" y="668925"/>
                </a:lnTo>
                <a:lnTo>
                  <a:pt x="2551981" y="671343"/>
                </a:lnTo>
                <a:lnTo>
                  <a:pt x="2513037" y="671343"/>
                </a:lnTo>
                <a:lnTo>
                  <a:pt x="2513037" y="673279"/>
                </a:lnTo>
                <a:cubicBezTo>
                  <a:pt x="2027428" y="692820"/>
                  <a:pt x="1566493" y="896115"/>
                  <a:pt x="1222449" y="1242371"/>
                </a:cubicBezTo>
                <a:cubicBezTo>
                  <a:pt x="858519" y="1608641"/>
                  <a:pt x="655389" y="2104678"/>
                  <a:pt x="657990" y="2620915"/>
                </a:cubicBezTo>
                <a:close/>
              </a:path>
            </a:pathLst>
          </a:custGeom>
          <a:solidFill>
            <a:schemeClr val="accent4"/>
          </a:solidFill>
          <a:ln>
            <a:noFill/>
          </a:ln>
          <a:effectLst>
            <a:outerShdw blurRad="63500" sx="102000" rotWithShape="0" algn="ctr" sy="102000">
              <a:srgbClr val="000000">
                <a:alpha val="6392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097" name="Google Shape;1097;p35"/>
          <p:cNvSpPr/>
          <p:nvPr/>
        </p:nvSpPr>
        <p:spPr>
          <a:xfrm rot="5400000">
            <a:off x="5958773" y="1799472"/>
            <a:ext cx="1421881" cy="1430996"/>
          </a:xfrm>
          <a:custGeom>
            <a:rect b="b" l="l" r="r" t="t"/>
            <a:pathLst>
              <a:path extrusionOk="0" h="1327083" w="1318630">
                <a:moveTo>
                  <a:pt x="27" y="1327083"/>
                </a:moveTo>
                <a:cubicBezTo>
                  <a:pt x="-2224" y="975903"/>
                  <a:pt x="135704" y="638333"/>
                  <a:pt x="383234" y="389211"/>
                </a:cubicBezTo>
                <a:cubicBezTo>
                  <a:pt x="630764" y="140089"/>
                  <a:pt x="967443" y="0"/>
                  <a:pt x="1318630" y="0"/>
                </a:cubicBezTo>
                <a:lnTo>
                  <a:pt x="1318630" y="637901"/>
                </a:lnTo>
                <a:cubicBezTo>
                  <a:pt x="1138228" y="637905"/>
                  <a:pt x="965280" y="709871"/>
                  <a:pt x="838126" y="837843"/>
                </a:cubicBezTo>
                <a:cubicBezTo>
                  <a:pt x="710966" y="965821"/>
                  <a:pt x="640110" y="1139237"/>
                  <a:pt x="641266" y="1319644"/>
                </a:cubicBezTo>
                <a:lnTo>
                  <a:pt x="643521" y="1319629"/>
                </a:lnTo>
                <a:lnTo>
                  <a:pt x="640171" y="1322980"/>
                </a:lnTo>
                <a:close/>
              </a:path>
            </a:pathLst>
          </a:custGeom>
          <a:solidFill>
            <a:schemeClr val="accent2"/>
          </a:solidFill>
          <a:ln>
            <a:noFill/>
          </a:ln>
          <a:effectLst>
            <a:outerShdw blurRad="63500" sx="102000" rotWithShape="0" algn="ctr" sy="102000">
              <a:srgbClr val="000000">
                <a:alpha val="6392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098" name="Google Shape;1098;p35"/>
          <p:cNvSpPr/>
          <p:nvPr/>
        </p:nvSpPr>
        <p:spPr>
          <a:xfrm rot="10800000">
            <a:off x="5991070" y="3226290"/>
            <a:ext cx="2094936" cy="2108363"/>
          </a:xfrm>
          <a:custGeom>
            <a:rect b="b" l="l" r="r" t="t"/>
            <a:pathLst>
              <a:path extrusionOk="0" h="1955263" w="1942810">
                <a:moveTo>
                  <a:pt x="40" y="1955263"/>
                </a:moveTo>
                <a:cubicBezTo>
                  <a:pt x="-3277" y="1437850"/>
                  <a:pt x="199941" y="940490"/>
                  <a:pt x="564640" y="573446"/>
                </a:cubicBezTo>
                <a:cubicBezTo>
                  <a:pt x="929339" y="206402"/>
                  <a:pt x="1425386" y="0"/>
                  <a:pt x="1942810" y="0"/>
                </a:cubicBezTo>
                <a:lnTo>
                  <a:pt x="1942810" y="628108"/>
                </a:lnTo>
                <a:cubicBezTo>
                  <a:pt x="1591915" y="628283"/>
                  <a:pt x="1255564" y="768348"/>
                  <a:pt x="1008225" y="1017279"/>
                </a:cubicBezTo>
                <a:cubicBezTo>
                  <a:pt x="761610" y="1265480"/>
                  <a:pt x="623788" y="1601476"/>
                  <a:pt x="625186" y="1951256"/>
                </a:cubicBezTo>
                <a:close/>
              </a:path>
            </a:pathLst>
          </a:custGeom>
          <a:solidFill>
            <a:schemeClr val="accent3"/>
          </a:solidFill>
          <a:ln>
            <a:noFill/>
          </a:ln>
          <a:effectLst>
            <a:outerShdw blurRad="63500" sx="102000" rotWithShape="0" algn="ctr" sy="102000">
              <a:srgbClr val="000000">
                <a:alpha val="6392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099" name="Google Shape;1099;p35"/>
          <p:cNvSpPr/>
          <p:nvPr/>
        </p:nvSpPr>
        <p:spPr>
          <a:xfrm>
            <a:off x="5261686" y="2453826"/>
            <a:ext cx="1460889" cy="1460889"/>
          </a:xfrm>
          <a:prstGeom prst="pie">
            <a:avLst>
              <a:gd fmla="val 10777963" name="adj1"/>
              <a:gd fmla="val 16200000" name="adj2"/>
            </a:avLst>
          </a:prstGeom>
          <a:solidFill>
            <a:schemeClr val="accent1"/>
          </a:solidFill>
          <a:ln>
            <a:noFill/>
          </a:ln>
          <a:effectLst>
            <a:outerShdw blurRad="63500" sx="102000" rotWithShape="0" algn="ctr" sy="102000">
              <a:srgbClr val="000000">
                <a:alpha val="6392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100" name="Google Shape;1100;p35"/>
          <p:cNvSpPr/>
          <p:nvPr/>
        </p:nvSpPr>
        <p:spPr>
          <a:xfrm>
            <a:off x="5373166" y="2463117"/>
            <a:ext cx="535724"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lt1"/>
                </a:solidFill>
                <a:latin typeface="Cambria"/>
                <a:ea typeface="Cambria"/>
                <a:cs typeface="Cambria"/>
                <a:sym typeface="Cambria"/>
              </a:rPr>
              <a:t>A</a:t>
            </a:r>
            <a:endParaRPr sz="4400">
              <a:solidFill>
                <a:schemeClr val="lt1"/>
              </a:solidFill>
              <a:latin typeface="Cambria"/>
              <a:ea typeface="Cambria"/>
              <a:cs typeface="Cambria"/>
              <a:sym typeface="Cambria"/>
            </a:endParaRPr>
          </a:p>
        </p:txBody>
      </p:sp>
      <p:sp>
        <p:nvSpPr>
          <p:cNvPr id="1101" name="Google Shape;1101;p35"/>
          <p:cNvSpPr/>
          <p:nvPr/>
        </p:nvSpPr>
        <p:spPr>
          <a:xfrm>
            <a:off x="6021673" y="1781146"/>
            <a:ext cx="529312"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lt1"/>
                </a:solidFill>
                <a:latin typeface="Cambria"/>
                <a:ea typeface="Cambria"/>
                <a:cs typeface="Cambria"/>
                <a:sym typeface="Cambria"/>
              </a:rPr>
              <a:t>B</a:t>
            </a:r>
            <a:endParaRPr sz="4400">
              <a:solidFill>
                <a:schemeClr val="lt1"/>
              </a:solidFill>
              <a:latin typeface="Cambria"/>
              <a:ea typeface="Cambria"/>
              <a:cs typeface="Cambria"/>
              <a:sym typeface="Cambria"/>
            </a:endParaRPr>
          </a:p>
        </p:txBody>
      </p:sp>
      <p:sp>
        <p:nvSpPr>
          <p:cNvPr id="1102" name="Google Shape;1102;p35"/>
          <p:cNvSpPr/>
          <p:nvPr/>
        </p:nvSpPr>
        <p:spPr>
          <a:xfrm>
            <a:off x="7427308" y="3160689"/>
            <a:ext cx="497252"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lt1"/>
                </a:solidFill>
                <a:latin typeface="Cambria"/>
                <a:ea typeface="Cambria"/>
                <a:cs typeface="Cambria"/>
                <a:sym typeface="Cambria"/>
              </a:rPr>
              <a:t>C</a:t>
            </a:r>
            <a:endParaRPr sz="4400">
              <a:solidFill>
                <a:schemeClr val="lt1"/>
              </a:solidFill>
              <a:latin typeface="Cambria"/>
              <a:ea typeface="Cambria"/>
              <a:cs typeface="Cambria"/>
              <a:sym typeface="Cambria"/>
            </a:endParaRPr>
          </a:p>
        </p:txBody>
      </p:sp>
      <p:sp>
        <p:nvSpPr>
          <p:cNvPr id="1103" name="Google Shape;1103;p35"/>
          <p:cNvSpPr/>
          <p:nvPr/>
        </p:nvSpPr>
        <p:spPr>
          <a:xfrm>
            <a:off x="5381982" y="5292010"/>
            <a:ext cx="55816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lt1"/>
                </a:solidFill>
                <a:latin typeface="Cambria"/>
                <a:ea typeface="Cambria"/>
                <a:cs typeface="Cambria"/>
                <a:sym typeface="Cambria"/>
              </a:rPr>
              <a:t>D</a:t>
            </a:r>
            <a:endParaRPr sz="4400">
              <a:solidFill>
                <a:schemeClr val="lt1"/>
              </a:solidFill>
              <a:latin typeface="Cambria"/>
              <a:ea typeface="Cambria"/>
              <a:cs typeface="Cambria"/>
              <a:sym typeface="Cambria"/>
            </a:endParaRPr>
          </a:p>
        </p:txBody>
      </p:sp>
      <p:sp>
        <p:nvSpPr>
          <p:cNvPr id="1104" name="Google Shape;1104;p35"/>
          <p:cNvSpPr/>
          <p:nvPr/>
        </p:nvSpPr>
        <p:spPr>
          <a:xfrm>
            <a:off x="4703742" y="3248794"/>
            <a:ext cx="1483098"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accent1"/>
                </a:solidFill>
                <a:latin typeface="Cambria"/>
                <a:ea typeface="Cambria"/>
                <a:cs typeface="Cambria"/>
                <a:sym typeface="Cambria"/>
              </a:rPr>
              <a:t>Evaluation</a:t>
            </a:r>
            <a:endParaRPr b="1" sz="2000">
              <a:solidFill>
                <a:schemeClr val="accent1"/>
              </a:solidFill>
              <a:latin typeface="Cambria"/>
              <a:ea typeface="Cambria"/>
              <a:cs typeface="Cambria"/>
              <a:sym typeface="Cambria"/>
            </a:endParaRPr>
          </a:p>
        </p:txBody>
      </p:sp>
      <p:sp>
        <p:nvSpPr>
          <p:cNvPr id="1105" name="Google Shape;1105;p35"/>
          <p:cNvSpPr/>
          <p:nvPr/>
        </p:nvSpPr>
        <p:spPr>
          <a:xfrm>
            <a:off x="4170219" y="3555753"/>
            <a:ext cx="2550144" cy="732508"/>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600">
                <a:solidFill>
                  <a:srgbClr val="9D9D9D"/>
                </a:solidFill>
                <a:latin typeface="Cambria"/>
                <a:ea typeface="Cambria"/>
                <a:cs typeface="Cambria"/>
                <a:sym typeface="Cambria"/>
              </a:rPr>
              <a:t>The user can demonstrate on a projector or computer, </a:t>
            </a:r>
            <a:endParaRPr sz="1600">
              <a:solidFill>
                <a:srgbClr val="9D9D9D"/>
              </a:solidFill>
              <a:latin typeface="Cambria"/>
              <a:ea typeface="Cambria"/>
              <a:cs typeface="Cambria"/>
              <a:sym typeface="Cambria"/>
            </a:endParaRPr>
          </a:p>
        </p:txBody>
      </p:sp>
      <p:sp>
        <p:nvSpPr>
          <p:cNvPr id="1106" name="Google Shape;1106;p35"/>
          <p:cNvSpPr/>
          <p:nvPr/>
        </p:nvSpPr>
        <p:spPr>
          <a:xfrm>
            <a:off x="3052990" y="1214662"/>
            <a:ext cx="1644426"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accent2"/>
                </a:solidFill>
                <a:latin typeface="Cambria"/>
                <a:ea typeface="Cambria"/>
                <a:cs typeface="Cambria"/>
                <a:sym typeface="Cambria"/>
              </a:rPr>
              <a:t>E-commerce</a:t>
            </a:r>
            <a:endParaRPr b="1" sz="2000">
              <a:solidFill>
                <a:schemeClr val="accent2"/>
              </a:solidFill>
              <a:latin typeface="Cambria"/>
              <a:ea typeface="Cambria"/>
              <a:cs typeface="Cambria"/>
              <a:sym typeface="Cambria"/>
            </a:endParaRPr>
          </a:p>
        </p:txBody>
      </p:sp>
      <p:sp>
        <p:nvSpPr>
          <p:cNvPr id="1107" name="Google Shape;1107;p35"/>
          <p:cNvSpPr/>
          <p:nvPr/>
        </p:nvSpPr>
        <p:spPr>
          <a:xfrm>
            <a:off x="2263516" y="1582132"/>
            <a:ext cx="3223374" cy="732508"/>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600">
                <a:solidFill>
                  <a:srgbClr val="9D9D9D"/>
                </a:solidFill>
                <a:latin typeface="Cambria"/>
                <a:ea typeface="Cambria"/>
                <a:cs typeface="Cambria"/>
                <a:sym typeface="Cambria"/>
              </a:rPr>
              <a:t>The user can demonstrate on a projector or computer</a:t>
            </a:r>
            <a:endParaRPr sz="1600">
              <a:solidFill>
                <a:srgbClr val="9D9D9D"/>
              </a:solidFill>
              <a:latin typeface="Cambria"/>
              <a:ea typeface="Cambria"/>
              <a:cs typeface="Cambria"/>
              <a:sym typeface="Cambria"/>
            </a:endParaRPr>
          </a:p>
        </p:txBody>
      </p:sp>
      <p:sp>
        <p:nvSpPr>
          <p:cNvPr id="1108" name="Google Shape;1108;p35"/>
          <p:cNvSpPr/>
          <p:nvPr/>
        </p:nvSpPr>
        <p:spPr>
          <a:xfrm>
            <a:off x="9434965" y="2825801"/>
            <a:ext cx="101008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accent3"/>
                </a:solidFill>
                <a:latin typeface="Cambria"/>
                <a:ea typeface="Cambria"/>
                <a:cs typeface="Cambria"/>
                <a:sym typeface="Cambria"/>
              </a:rPr>
              <a:t>Energy</a:t>
            </a:r>
            <a:endParaRPr b="1" sz="2000">
              <a:solidFill>
                <a:schemeClr val="accent3"/>
              </a:solidFill>
              <a:latin typeface="Cambria"/>
              <a:ea typeface="Cambria"/>
              <a:cs typeface="Cambria"/>
              <a:sym typeface="Cambria"/>
            </a:endParaRPr>
          </a:p>
        </p:txBody>
      </p:sp>
      <p:sp>
        <p:nvSpPr>
          <p:cNvPr id="1109" name="Google Shape;1109;p35"/>
          <p:cNvSpPr/>
          <p:nvPr/>
        </p:nvSpPr>
        <p:spPr>
          <a:xfrm>
            <a:off x="8328321" y="3193271"/>
            <a:ext cx="3223374" cy="169277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600">
                <a:solidFill>
                  <a:srgbClr val="9D9D9D"/>
                </a:solidFill>
                <a:latin typeface="Cambria"/>
                <a:ea typeface="Cambria"/>
                <a:cs typeface="Cambria"/>
                <a:sym typeface="Cambria"/>
              </a:rPr>
              <a:t>The user can demonstrate on a projector or computer, or print the presentation and make it into a film to be used in a wider field. Using PowerPoint</a:t>
            </a:r>
            <a:endParaRPr sz="1600">
              <a:solidFill>
                <a:srgbClr val="9D9D9D"/>
              </a:solidFill>
              <a:latin typeface="Cambria"/>
              <a:ea typeface="Cambria"/>
              <a:cs typeface="Cambria"/>
              <a:sym typeface="Cambria"/>
            </a:endParaRPr>
          </a:p>
        </p:txBody>
      </p:sp>
      <p:sp>
        <p:nvSpPr>
          <p:cNvPr id="1110" name="Google Shape;1110;p35"/>
          <p:cNvSpPr/>
          <p:nvPr/>
        </p:nvSpPr>
        <p:spPr>
          <a:xfrm>
            <a:off x="1788364" y="4943190"/>
            <a:ext cx="1138453"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accent4"/>
                </a:solidFill>
                <a:latin typeface="Cambria"/>
                <a:ea typeface="Cambria"/>
                <a:cs typeface="Cambria"/>
                <a:sym typeface="Cambria"/>
              </a:rPr>
              <a:t>Briefing</a:t>
            </a:r>
            <a:endParaRPr b="1" sz="2000">
              <a:solidFill>
                <a:schemeClr val="accent4"/>
              </a:solidFill>
              <a:latin typeface="Cambria"/>
              <a:ea typeface="Cambria"/>
              <a:cs typeface="Cambria"/>
              <a:sym typeface="Cambria"/>
            </a:endParaRPr>
          </a:p>
        </p:txBody>
      </p:sp>
      <p:sp>
        <p:nvSpPr>
          <p:cNvPr id="1111" name="Google Shape;1111;p35"/>
          <p:cNvSpPr/>
          <p:nvPr/>
        </p:nvSpPr>
        <p:spPr>
          <a:xfrm>
            <a:off x="745904" y="5310660"/>
            <a:ext cx="3223374" cy="732508"/>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600">
                <a:solidFill>
                  <a:srgbClr val="9D9D9D"/>
                </a:solidFill>
                <a:latin typeface="Cambria"/>
                <a:ea typeface="Cambria"/>
                <a:cs typeface="Cambria"/>
                <a:sym typeface="Cambria"/>
              </a:rPr>
              <a:t>The user can demonstrate on a projector or computer</a:t>
            </a:r>
            <a:endParaRPr sz="1600">
              <a:solidFill>
                <a:srgbClr val="9D9D9D"/>
              </a:solidFill>
              <a:latin typeface="Cambria"/>
              <a:ea typeface="Cambria"/>
              <a:cs typeface="Cambria"/>
              <a:sym typeface="Cambri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96"/>
                                        </p:tgtEl>
                                        <p:attrNameLst>
                                          <p:attrName>style.visibility</p:attrName>
                                        </p:attrNameLst>
                                      </p:cBhvr>
                                      <p:to>
                                        <p:strVal val="visible"/>
                                      </p:to>
                                    </p:set>
                                    <p:anim calcmode="lin" valueType="num">
                                      <p:cBhvr additive="base">
                                        <p:cTn dur="500"/>
                                        <p:tgtEl>
                                          <p:spTgt spid="1096"/>
                                        </p:tgtEl>
                                        <p:attrNameLst>
                                          <p:attrName>ppt_w</p:attrName>
                                        </p:attrNameLst>
                                      </p:cBhvr>
                                      <p:tavLst>
                                        <p:tav fmla="" tm="0">
                                          <p:val>
                                            <p:strVal val="0"/>
                                          </p:val>
                                        </p:tav>
                                        <p:tav fmla="" tm="100000">
                                          <p:val>
                                            <p:strVal val="#ppt_w"/>
                                          </p:val>
                                        </p:tav>
                                      </p:tavLst>
                                    </p:anim>
                                    <p:anim calcmode="lin" valueType="num">
                                      <p:cBhvr additive="base">
                                        <p:cTn dur="500"/>
                                        <p:tgtEl>
                                          <p:spTgt spid="10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1098"/>
                                        </p:tgtEl>
                                        <p:attrNameLst>
                                          <p:attrName>style.visibility</p:attrName>
                                        </p:attrNameLst>
                                      </p:cBhvr>
                                      <p:to>
                                        <p:strVal val="visible"/>
                                      </p:to>
                                    </p:set>
                                    <p:anim calcmode="lin" valueType="num">
                                      <p:cBhvr additive="base">
                                        <p:cTn dur="500"/>
                                        <p:tgtEl>
                                          <p:spTgt spid="1098"/>
                                        </p:tgtEl>
                                        <p:attrNameLst>
                                          <p:attrName>ppt_w</p:attrName>
                                        </p:attrNameLst>
                                      </p:cBhvr>
                                      <p:tavLst>
                                        <p:tav fmla="" tm="0">
                                          <p:val>
                                            <p:strVal val="0"/>
                                          </p:val>
                                        </p:tav>
                                        <p:tav fmla="" tm="100000">
                                          <p:val>
                                            <p:strVal val="#ppt_w"/>
                                          </p:val>
                                        </p:tav>
                                      </p:tavLst>
                                    </p:anim>
                                    <p:anim calcmode="lin" valueType="num">
                                      <p:cBhvr additive="base">
                                        <p:cTn dur="500"/>
                                        <p:tgtEl>
                                          <p:spTgt spid="109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1097"/>
                                        </p:tgtEl>
                                        <p:attrNameLst>
                                          <p:attrName>style.visibility</p:attrName>
                                        </p:attrNameLst>
                                      </p:cBhvr>
                                      <p:to>
                                        <p:strVal val="visible"/>
                                      </p:to>
                                    </p:set>
                                    <p:anim calcmode="lin" valueType="num">
                                      <p:cBhvr additive="base">
                                        <p:cTn dur="500"/>
                                        <p:tgtEl>
                                          <p:spTgt spid="1097"/>
                                        </p:tgtEl>
                                        <p:attrNameLst>
                                          <p:attrName>ppt_w</p:attrName>
                                        </p:attrNameLst>
                                      </p:cBhvr>
                                      <p:tavLst>
                                        <p:tav fmla="" tm="0">
                                          <p:val>
                                            <p:strVal val="0"/>
                                          </p:val>
                                        </p:tav>
                                        <p:tav fmla="" tm="100000">
                                          <p:val>
                                            <p:strVal val="#ppt_w"/>
                                          </p:val>
                                        </p:tav>
                                      </p:tavLst>
                                    </p:anim>
                                    <p:anim calcmode="lin" valueType="num">
                                      <p:cBhvr additive="base">
                                        <p:cTn dur="500"/>
                                        <p:tgtEl>
                                          <p:spTgt spid="109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50"/>
                                  </p:stCondLst>
                                  <p:childTnLst>
                                    <p:set>
                                      <p:cBhvr>
                                        <p:cTn dur="1" fill="hold">
                                          <p:stCondLst>
                                            <p:cond delay="0"/>
                                          </p:stCondLst>
                                        </p:cTn>
                                        <p:tgtEl>
                                          <p:spTgt spid="1099"/>
                                        </p:tgtEl>
                                        <p:attrNameLst>
                                          <p:attrName>style.visibility</p:attrName>
                                        </p:attrNameLst>
                                      </p:cBhvr>
                                      <p:to>
                                        <p:strVal val="visible"/>
                                      </p:to>
                                    </p:set>
                                    <p:anim calcmode="lin" valueType="num">
                                      <p:cBhvr additive="base">
                                        <p:cTn dur="500"/>
                                        <p:tgtEl>
                                          <p:spTgt spid="1099"/>
                                        </p:tgtEl>
                                        <p:attrNameLst>
                                          <p:attrName>ppt_w</p:attrName>
                                        </p:attrNameLst>
                                      </p:cBhvr>
                                      <p:tavLst>
                                        <p:tav fmla="" tm="0">
                                          <p:val>
                                            <p:strVal val="0"/>
                                          </p:val>
                                        </p:tav>
                                        <p:tav fmla="" tm="100000">
                                          <p:val>
                                            <p:strVal val="#ppt_w"/>
                                          </p:val>
                                        </p:tav>
                                      </p:tavLst>
                                    </p:anim>
                                    <p:anim calcmode="lin" valueType="num">
                                      <p:cBhvr additive="base">
                                        <p:cTn dur="500"/>
                                        <p:tgtEl>
                                          <p:spTgt spid="109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750"/>
                                  </p:stCondLst>
                                  <p:childTnLst>
                                    <p:set>
                                      <p:cBhvr>
                                        <p:cTn dur="1" fill="hold">
                                          <p:stCondLst>
                                            <p:cond delay="0"/>
                                          </p:stCondLst>
                                        </p:cTn>
                                        <p:tgtEl>
                                          <p:spTgt spid="1100"/>
                                        </p:tgtEl>
                                        <p:attrNameLst>
                                          <p:attrName>style.visibility</p:attrName>
                                        </p:attrNameLst>
                                      </p:cBhvr>
                                      <p:to>
                                        <p:strVal val="visible"/>
                                      </p:to>
                                    </p:set>
                                    <p:animEffect filter="fade" transition="in">
                                      <p:cBhvr>
                                        <p:cTn dur="500"/>
                                        <p:tgtEl>
                                          <p:spTgt spid="1100"/>
                                        </p:tgtEl>
                                      </p:cBhvr>
                                    </p:animEffect>
                                  </p:childTnLst>
                                </p:cTn>
                              </p:par>
                              <p:par>
                                <p:cTn fill="hold" nodeType="withEffect" presetClass="entr" presetID="10" presetSubtype="0">
                                  <p:stCondLst>
                                    <p:cond delay="750"/>
                                  </p:stCondLst>
                                  <p:childTnLst>
                                    <p:set>
                                      <p:cBhvr>
                                        <p:cTn dur="1" fill="hold">
                                          <p:stCondLst>
                                            <p:cond delay="0"/>
                                          </p:stCondLst>
                                        </p:cTn>
                                        <p:tgtEl>
                                          <p:spTgt spid="1101"/>
                                        </p:tgtEl>
                                        <p:attrNameLst>
                                          <p:attrName>style.visibility</p:attrName>
                                        </p:attrNameLst>
                                      </p:cBhvr>
                                      <p:to>
                                        <p:strVal val="visible"/>
                                      </p:to>
                                    </p:set>
                                    <p:animEffect filter="fade" transition="in">
                                      <p:cBhvr>
                                        <p:cTn dur="500"/>
                                        <p:tgtEl>
                                          <p:spTgt spid="1101"/>
                                        </p:tgtEl>
                                      </p:cBhvr>
                                    </p:animEffect>
                                  </p:childTnLst>
                                </p:cTn>
                              </p:par>
                              <p:par>
                                <p:cTn fill="hold" nodeType="withEffect" presetClass="entr" presetID="10" presetSubtype="0">
                                  <p:stCondLst>
                                    <p:cond delay="750"/>
                                  </p:stCondLst>
                                  <p:childTnLst>
                                    <p:set>
                                      <p:cBhvr>
                                        <p:cTn dur="1" fill="hold">
                                          <p:stCondLst>
                                            <p:cond delay="0"/>
                                          </p:stCondLst>
                                        </p:cTn>
                                        <p:tgtEl>
                                          <p:spTgt spid="1102"/>
                                        </p:tgtEl>
                                        <p:attrNameLst>
                                          <p:attrName>style.visibility</p:attrName>
                                        </p:attrNameLst>
                                      </p:cBhvr>
                                      <p:to>
                                        <p:strVal val="visible"/>
                                      </p:to>
                                    </p:set>
                                    <p:animEffect filter="fade" transition="in">
                                      <p:cBhvr>
                                        <p:cTn dur="500"/>
                                        <p:tgtEl>
                                          <p:spTgt spid="1102"/>
                                        </p:tgtEl>
                                      </p:cBhvr>
                                    </p:animEffect>
                                  </p:childTnLst>
                                </p:cTn>
                              </p:par>
                              <p:par>
                                <p:cTn fill="hold" nodeType="withEffect" presetClass="entr" presetID="10" presetSubtype="0">
                                  <p:stCondLst>
                                    <p:cond delay="750"/>
                                  </p:stCondLst>
                                  <p:childTnLst>
                                    <p:set>
                                      <p:cBhvr>
                                        <p:cTn dur="1" fill="hold">
                                          <p:stCondLst>
                                            <p:cond delay="0"/>
                                          </p:stCondLst>
                                        </p:cTn>
                                        <p:tgtEl>
                                          <p:spTgt spid="1103"/>
                                        </p:tgtEl>
                                        <p:attrNameLst>
                                          <p:attrName>style.visibility</p:attrName>
                                        </p:attrNameLst>
                                      </p:cBhvr>
                                      <p:to>
                                        <p:strVal val="visible"/>
                                      </p:to>
                                    </p:set>
                                    <p:animEffect filter="fade" transition="in">
                                      <p:cBhvr>
                                        <p:cTn dur="500"/>
                                        <p:tgtEl>
                                          <p:spTgt spid="1103"/>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104"/>
                                        </p:tgtEl>
                                        <p:attrNameLst>
                                          <p:attrName>style.visibility</p:attrName>
                                        </p:attrNameLst>
                                      </p:cBhvr>
                                      <p:to>
                                        <p:strVal val="visible"/>
                                      </p:to>
                                    </p:set>
                                    <p:anim calcmode="lin" valueType="num">
                                      <p:cBhvr additive="base">
                                        <p:cTn dur="500"/>
                                        <p:tgtEl>
                                          <p:spTgt spid="1104"/>
                                        </p:tgtEl>
                                        <p:attrNameLst>
                                          <p:attrName>ppt_w</p:attrName>
                                        </p:attrNameLst>
                                      </p:cBhvr>
                                      <p:tavLst>
                                        <p:tav fmla="" tm="0">
                                          <p:val>
                                            <p:strVal val="0"/>
                                          </p:val>
                                        </p:tav>
                                        <p:tav fmla="" tm="100000">
                                          <p:val>
                                            <p:strVal val="#ppt_w"/>
                                          </p:val>
                                        </p:tav>
                                      </p:tavLst>
                                    </p:anim>
                                    <p:anim calcmode="lin" valueType="num">
                                      <p:cBhvr additive="base">
                                        <p:cTn dur="500"/>
                                        <p:tgtEl>
                                          <p:spTgt spid="1104"/>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1105"/>
                                        </p:tgtEl>
                                        <p:attrNameLst>
                                          <p:attrName>style.visibility</p:attrName>
                                        </p:attrNameLst>
                                      </p:cBhvr>
                                      <p:to>
                                        <p:strVal val="visible"/>
                                      </p:to>
                                    </p:set>
                                    <p:anim calcmode="lin" valueType="num">
                                      <p:cBhvr additive="base">
                                        <p:cTn dur="500"/>
                                        <p:tgtEl>
                                          <p:spTgt spid="110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06"/>
                                        </p:tgtEl>
                                        <p:attrNameLst>
                                          <p:attrName>style.visibility</p:attrName>
                                        </p:attrNameLst>
                                      </p:cBhvr>
                                      <p:to>
                                        <p:strVal val="visible"/>
                                      </p:to>
                                    </p:set>
                                    <p:anim calcmode="lin" valueType="num">
                                      <p:cBhvr additive="base">
                                        <p:cTn dur="500"/>
                                        <p:tgtEl>
                                          <p:spTgt spid="1106"/>
                                        </p:tgtEl>
                                        <p:attrNameLst>
                                          <p:attrName>ppt_w</p:attrName>
                                        </p:attrNameLst>
                                      </p:cBhvr>
                                      <p:tavLst>
                                        <p:tav fmla="" tm="0">
                                          <p:val>
                                            <p:strVal val="0"/>
                                          </p:val>
                                        </p:tav>
                                        <p:tav fmla="" tm="100000">
                                          <p:val>
                                            <p:strVal val="#ppt_w"/>
                                          </p:val>
                                        </p:tav>
                                      </p:tavLst>
                                    </p:anim>
                                    <p:anim calcmode="lin" valueType="num">
                                      <p:cBhvr additive="base">
                                        <p:cTn dur="500"/>
                                        <p:tgtEl>
                                          <p:spTgt spid="1106"/>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1107"/>
                                        </p:tgtEl>
                                        <p:attrNameLst>
                                          <p:attrName>style.visibility</p:attrName>
                                        </p:attrNameLst>
                                      </p:cBhvr>
                                      <p:to>
                                        <p:strVal val="visible"/>
                                      </p:to>
                                    </p:set>
                                    <p:anim calcmode="lin" valueType="num">
                                      <p:cBhvr additive="base">
                                        <p:cTn dur="500"/>
                                        <p:tgtEl>
                                          <p:spTgt spid="1107"/>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108"/>
                                        </p:tgtEl>
                                        <p:attrNameLst>
                                          <p:attrName>style.visibility</p:attrName>
                                        </p:attrNameLst>
                                      </p:cBhvr>
                                      <p:to>
                                        <p:strVal val="visible"/>
                                      </p:to>
                                    </p:set>
                                    <p:anim calcmode="lin" valueType="num">
                                      <p:cBhvr additive="base">
                                        <p:cTn dur="500"/>
                                        <p:tgtEl>
                                          <p:spTgt spid="1108"/>
                                        </p:tgtEl>
                                        <p:attrNameLst>
                                          <p:attrName>ppt_w</p:attrName>
                                        </p:attrNameLst>
                                      </p:cBhvr>
                                      <p:tavLst>
                                        <p:tav fmla="" tm="0">
                                          <p:val>
                                            <p:strVal val="0"/>
                                          </p:val>
                                        </p:tav>
                                        <p:tav fmla="" tm="100000">
                                          <p:val>
                                            <p:strVal val="#ppt_w"/>
                                          </p:val>
                                        </p:tav>
                                      </p:tavLst>
                                    </p:anim>
                                    <p:anim calcmode="lin" valueType="num">
                                      <p:cBhvr additive="base">
                                        <p:cTn dur="500"/>
                                        <p:tgtEl>
                                          <p:spTgt spid="1108"/>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1109"/>
                                        </p:tgtEl>
                                        <p:attrNameLst>
                                          <p:attrName>style.visibility</p:attrName>
                                        </p:attrNameLst>
                                      </p:cBhvr>
                                      <p:to>
                                        <p:strVal val="visible"/>
                                      </p:to>
                                    </p:set>
                                    <p:anim calcmode="lin" valueType="num">
                                      <p:cBhvr additive="base">
                                        <p:cTn dur="500"/>
                                        <p:tgtEl>
                                          <p:spTgt spid="1109"/>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110"/>
                                        </p:tgtEl>
                                        <p:attrNameLst>
                                          <p:attrName>style.visibility</p:attrName>
                                        </p:attrNameLst>
                                      </p:cBhvr>
                                      <p:to>
                                        <p:strVal val="visible"/>
                                      </p:to>
                                    </p:set>
                                    <p:anim calcmode="lin" valueType="num">
                                      <p:cBhvr additive="base">
                                        <p:cTn dur="500"/>
                                        <p:tgtEl>
                                          <p:spTgt spid="1110"/>
                                        </p:tgtEl>
                                        <p:attrNameLst>
                                          <p:attrName>ppt_w</p:attrName>
                                        </p:attrNameLst>
                                      </p:cBhvr>
                                      <p:tavLst>
                                        <p:tav fmla="" tm="0">
                                          <p:val>
                                            <p:strVal val="0"/>
                                          </p:val>
                                        </p:tav>
                                        <p:tav fmla="" tm="100000">
                                          <p:val>
                                            <p:strVal val="#ppt_w"/>
                                          </p:val>
                                        </p:tav>
                                      </p:tavLst>
                                    </p:anim>
                                    <p:anim calcmode="lin" valueType="num">
                                      <p:cBhvr additive="base">
                                        <p:cTn dur="500"/>
                                        <p:tgtEl>
                                          <p:spTgt spid="1110"/>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1111"/>
                                        </p:tgtEl>
                                        <p:attrNameLst>
                                          <p:attrName>style.visibility</p:attrName>
                                        </p:attrNameLst>
                                      </p:cBhvr>
                                      <p:to>
                                        <p:strVal val="visible"/>
                                      </p:to>
                                    </p:set>
                                    <p:anim calcmode="lin" valueType="num">
                                      <p:cBhvr additive="base">
                                        <p:cTn dur="500"/>
                                        <p:tgtEl>
                                          <p:spTgt spid="111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cxnSp>
        <p:nvCxnSpPr>
          <p:cNvPr id="1116" name="Google Shape;1116;p36"/>
          <p:cNvCxnSpPr/>
          <p:nvPr/>
        </p:nvCxnSpPr>
        <p:spPr>
          <a:xfrm flipH="1">
            <a:off x="3437673" y="1485086"/>
            <a:ext cx="6393000" cy="3423300"/>
          </a:xfrm>
          <a:prstGeom prst="curvedConnector3">
            <a:avLst>
              <a:gd fmla="val 50000" name="adj1"/>
            </a:avLst>
          </a:prstGeom>
          <a:solidFill>
            <a:schemeClr val="accent1"/>
          </a:solidFill>
          <a:ln cap="flat" cmpd="sng" w="63500">
            <a:solidFill>
              <a:schemeClr val="dk2"/>
            </a:solidFill>
            <a:prstDash val="solid"/>
            <a:round/>
            <a:headEnd len="sm" w="sm" type="none"/>
            <a:tailEnd len="sm" w="sm" type="none"/>
          </a:ln>
        </p:spPr>
      </p:cxnSp>
      <p:grpSp>
        <p:nvGrpSpPr>
          <p:cNvPr id="1117" name="Google Shape;1117;p36"/>
          <p:cNvGrpSpPr/>
          <p:nvPr/>
        </p:nvGrpSpPr>
        <p:grpSpPr>
          <a:xfrm>
            <a:off x="961862" y="4060413"/>
            <a:ext cx="2520502" cy="1837353"/>
            <a:chOff x="961862" y="4060413"/>
            <a:chExt cx="2520502" cy="1837353"/>
          </a:xfrm>
        </p:grpSpPr>
        <p:sp>
          <p:nvSpPr>
            <p:cNvPr id="1118" name="Google Shape;1118;p36"/>
            <p:cNvSpPr/>
            <p:nvPr/>
          </p:nvSpPr>
          <p:spPr>
            <a:xfrm>
              <a:off x="961862" y="5251443"/>
              <a:ext cx="2520502" cy="6463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9D9D9D"/>
                  </a:solidFill>
                  <a:latin typeface="Cambria"/>
                  <a:ea typeface="Cambria"/>
                  <a:cs typeface="Cambria"/>
                  <a:sym typeface="Cambria"/>
                </a:rPr>
                <a:t>Enter the comprehensive description of the above chart here</a:t>
              </a:r>
              <a:endParaRPr sz="1200">
                <a:solidFill>
                  <a:srgbClr val="9D9D9D"/>
                </a:solidFill>
                <a:latin typeface="Cambria"/>
                <a:ea typeface="Cambria"/>
                <a:cs typeface="Cambria"/>
                <a:sym typeface="Cambria"/>
              </a:endParaRPr>
            </a:p>
          </p:txBody>
        </p:sp>
        <p:sp>
          <p:nvSpPr>
            <p:cNvPr id="1119" name="Google Shape;1119;p36"/>
            <p:cNvSpPr/>
            <p:nvPr/>
          </p:nvSpPr>
          <p:spPr>
            <a:xfrm rot="-4756688">
              <a:off x="3180211" y="4828158"/>
              <a:ext cx="68263" cy="11588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1120" name="Google Shape;1120;p36"/>
            <p:cNvSpPr/>
            <p:nvPr/>
          </p:nvSpPr>
          <p:spPr>
            <a:xfrm>
              <a:off x="1409959" y="4060413"/>
              <a:ext cx="161471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accent1"/>
                  </a:solidFill>
                  <a:latin typeface="Cambria"/>
                  <a:ea typeface="Cambria"/>
                  <a:cs typeface="Cambria"/>
                  <a:sym typeface="Cambria"/>
                </a:rPr>
                <a:t>2015</a:t>
              </a:r>
              <a:endParaRPr sz="2400">
                <a:solidFill>
                  <a:schemeClr val="accent1"/>
                </a:solidFill>
                <a:latin typeface="Cambria"/>
                <a:ea typeface="Cambria"/>
                <a:cs typeface="Cambria"/>
                <a:sym typeface="Cambria"/>
              </a:endParaRPr>
            </a:p>
          </p:txBody>
        </p:sp>
        <p:sp>
          <p:nvSpPr>
            <p:cNvPr id="1121" name="Google Shape;1121;p36"/>
            <p:cNvSpPr/>
            <p:nvPr/>
          </p:nvSpPr>
          <p:spPr>
            <a:xfrm flipH="1">
              <a:off x="1163849" y="4510624"/>
              <a:ext cx="1956160" cy="689278"/>
            </a:xfrm>
            <a:custGeom>
              <a:rect b="b" l="l" r="r" t="t"/>
              <a:pathLst>
                <a:path extrusionOk="0" h="1452617" w="4123933">
                  <a:moveTo>
                    <a:pt x="3651318" y="0"/>
                  </a:moveTo>
                  <a:lnTo>
                    <a:pt x="0" y="0"/>
                  </a:lnTo>
                  <a:lnTo>
                    <a:pt x="0" y="1452617"/>
                  </a:lnTo>
                  <a:lnTo>
                    <a:pt x="4123933" y="1452617"/>
                  </a:lnTo>
                  <a:lnTo>
                    <a:pt x="4123933" y="475572"/>
                  </a:lnTo>
                  <a:lnTo>
                    <a:pt x="4071596" y="480848"/>
                  </a:lnTo>
                  <a:cubicBezTo>
                    <a:pt x="3836419" y="480848"/>
                    <a:pt x="3645771" y="290200"/>
                    <a:pt x="3645771" y="55023"/>
                  </a:cubicBezTo>
                  <a:lnTo>
                    <a:pt x="3651318" y="0"/>
                  </a:lnTo>
                  <a:close/>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122" name="Google Shape;1122;p36"/>
            <p:cNvSpPr/>
            <p:nvPr/>
          </p:nvSpPr>
          <p:spPr>
            <a:xfrm flipH="1">
              <a:off x="961862" y="4308567"/>
              <a:ext cx="403974" cy="404114"/>
            </a:xfrm>
            <a:prstGeom prst="ellipse">
              <a:avLst/>
            </a:prstGeom>
            <a:noFill/>
            <a:ln cap="flat" cmpd="sng" w="730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grpSp>
          <p:nvGrpSpPr>
            <p:cNvPr id="1123" name="Google Shape;1123;p36"/>
            <p:cNvGrpSpPr/>
            <p:nvPr/>
          </p:nvGrpSpPr>
          <p:grpSpPr>
            <a:xfrm flipH="1">
              <a:off x="1046061" y="4391266"/>
              <a:ext cx="232683" cy="233517"/>
              <a:chOff x="0" y="0"/>
              <a:chExt cx="490537" cy="492125"/>
            </a:xfrm>
          </p:grpSpPr>
          <p:sp>
            <p:nvSpPr>
              <p:cNvPr id="1124" name="Google Shape;1124;p36"/>
              <p:cNvSpPr/>
              <p:nvPr/>
            </p:nvSpPr>
            <p:spPr>
              <a:xfrm>
                <a:off x="0" y="0"/>
                <a:ext cx="490537" cy="492125"/>
              </a:xfrm>
              <a:custGeom>
                <a:rect b="b" l="l" r="r" t="t"/>
                <a:pathLst>
                  <a:path extrusionOk="0"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solidFill>
                <a:schemeClr val="accent1"/>
              </a:solidFill>
              <a:ln cap="flat" cmpd="sng" w="9525">
                <a:solidFill>
                  <a:schemeClr val="accent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125" name="Google Shape;1125;p36"/>
              <p:cNvSpPr/>
              <p:nvPr/>
            </p:nvSpPr>
            <p:spPr>
              <a:xfrm>
                <a:off x="151760" y="139700"/>
                <a:ext cx="214312" cy="214313"/>
              </a:xfrm>
              <a:custGeom>
                <a:rect b="b" l="l" r="r" t="t"/>
                <a:pathLst>
                  <a:path extrusionOk="0"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solidFill>
                <a:srgbClr val="F22448"/>
              </a:solidFill>
              <a:ln cap="flat" cmpd="sng" w="9525">
                <a:solidFill>
                  <a:schemeClr val="accent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126" name="Google Shape;1126;p36"/>
              <p:cNvSpPr/>
              <p:nvPr/>
            </p:nvSpPr>
            <p:spPr>
              <a:xfrm>
                <a:off x="197798" y="185738"/>
                <a:ext cx="122237" cy="122238"/>
              </a:xfrm>
              <a:custGeom>
                <a:rect b="b" l="l" r="r" t="t"/>
                <a:pathLst>
                  <a:path extrusionOk="0"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solidFill>
                <a:srgbClr val="F22448"/>
              </a:solidFill>
              <a:ln cap="flat" cmpd="sng" w="9525">
                <a:solidFill>
                  <a:schemeClr val="accent1"/>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grpSp>
        <p:sp>
          <p:nvSpPr>
            <p:cNvPr id="1127" name="Google Shape;1127;p36"/>
            <p:cNvSpPr/>
            <p:nvPr/>
          </p:nvSpPr>
          <p:spPr>
            <a:xfrm>
              <a:off x="1191863" y="4676324"/>
              <a:ext cx="190308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accent1"/>
                  </a:solidFill>
                  <a:latin typeface="Cambria"/>
                  <a:ea typeface="Cambria"/>
                  <a:cs typeface="Cambria"/>
                  <a:sym typeface="Cambria"/>
                </a:rPr>
                <a:t>Implementation</a:t>
              </a:r>
              <a:endParaRPr b="1" sz="1800">
                <a:solidFill>
                  <a:schemeClr val="accent1"/>
                </a:solidFill>
                <a:latin typeface="Cambria"/>
                <a:ea typeface="Cambria"/>
                <a:cs typeface="Cambria"/>
                <a:sym typeface="Cambria"/>
              </a:endParaRPr>
            </a:p>
          </p:txBody>
        </p:sp>
      </p:grpSp>
      <p:grpSp>
        <p:nvGrpSpPr>
          <p:cNvPr id="1128" name="Google Shape;1128;p36"/>
          <p:cNvGrpSpPr/>
          <p:nvPr/>
        </p:nvGrpSpPr>
        <p:grpSpPr>
          <a:xfrm>
            <a:off x="5466144" y="4281808"/>
            <a:ext cx="2757195" cy="1772926"/>
            <a:chOff x="5466144" y="4281808"/>
            <a:chExt cx="2757195" cy="1772926"/>
          </a:xfrm>
        </p:grpSpPr>
        <p:sp>
          <p:nvSpPr>
            <p:cNvPr id="1129" name="Google Shape;1129;p36"/>
            <p:cNvSpPr/>
            <p:nvPr/>
          </p:nvSpPr>
          <p:spPr>
            <a:xfrm rot="8220468">
              <a:off x="5496489" y="4555493"/>
              <a:ext cx="68263" cy="115887"/>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1130" name="Google Shape;1130;p36"/>
            <p:cNvSpPr/>
            <p:nvPr/>
          </p:nvSpPr>
          <p:spPr>
            <a:xfrm>
              <a:off x="5702837" y="5408411"/>
              <a:ext cx="2520502" cy="6463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9D9D9D"/>
                  </a:solidFill>
                  <a:latin typeface="Cambria"/>
                  <a:ea typeface="Cambria"/>
                  <a:cs typeface="Cambria"/>
                  <a:sym typeface="Cambria"/>
                </a:rPr>
                <a:t>Enter the comprehensive description of the above chart here</a:t>
              </a:r>
              <a:endParaRPr sz="1200">
                <a:solidFill>
                  <a:srgbClr val="9D9D9D"/>
                </a:solidFill>
                <a:latin typeface="Cambria"/>
                <a:ea typeface="Cambria"/>
                <a:cs typeface="Cambria"/>
                <a:sym typeface="Cambria"/>
              </a:endParaRPr>
            </a:p>
          </p:txBody>
        </p:sp>
        <p:sp>
          <p:nvSpPr>
            <p:cNvPr id="1131" name="Google Shape;1131;p36"/>
            <p:cNvSpPr/>
            <p:nvPr/>
          </p:nvSpPr>
          <p:spPr>
            <a:xfrm flipH="1">
              <a:off x="5971239" y="4738291"/>
              <a:ext cx="1956160" cy="689278"/>
            </a:xfrm>
            <a:custGeom>
              <a:rect b="b" l="l" r="r" t="t"/>
              <a:pathLst>
                <a:path extrusionOk="0" h="1452617" w="4123933">
                  <a:moveTo>
                    <a:pt x="3651318" y="0"/>
                  </a:moveTo>
                  <a:lnTo>
                    <a:pt x="0" y="0"/>
                  </a:lnTo>
                  <a:lnTo>
                    <a:pt x="0" y="1452617"/>
                  </a:lnTo>
                  <a:lnTo>
                    <a:pt x="4123933" y="1452617"/>
                  </a:lnTo>
                  <a:lnTo>
                    <a:pt x="4123933" y="475572"/>
                  </a:lnTo>
                  <a:lnTo>
                    <a:pt x="4071596" y="480848"/>
                  </a:lnTo>
                  <a:cubicBezTo>
                    <a:pt x="3836419" y="480848"/>
                    <a:pt x="3645771" y="290200"/>
                    <a:pt x="3645771" y="55023"/>
                  </a:cubicBezTo>
                  <a:lnTo>
                    <a:pt x="3651318" y="0"/>
                  </a:ln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132" name="Google Shape;1132;p36"/>
            <p:cNvSpPr/>
            <p:nvPr/>
          </p:nvSpPr>
          <p:spPr>
            <a:xfrm flipH="1">
              <a:off x="5769252" y="4536234"/>
              <a:ext cx="403974" cy="404114"/>
            </a:xfrm>
            <a:prstGeom prst="ellipse">
              <a:avLst/>
            </a:prstGeom>
            <a:noFill/>
            <a:ln cap="flat" cmpd="sng" w="73025">
              <a:solidFill>
                <a:schemeClr val="accent2"/>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grpSp>
          <p:nvGrpSpPr>
            <p:cNvPr id="1133" name="Google Shape;1133;p36"/>
            <p:cNvGrpSpPr/>
            <p:nvPr/>
          </p:nvGrpSpPr>
          <p:grpSpPr>
            <a:xfrm flipH="1">
              <a:off x="5853451" y="4618933"/>
              <a:ext cx="232683" cy="233517"/>
              <a:chOff x="0" y="0"/>
              <a:chExt cx="490537" cy="492125"/>
            </a:xfrm>
          </p:grpSpPr>
          <p:sp>
            <p:nvSpPr>
              <p:cNvPr id="1134" name="Google Shape;1134;p36"/>
              <p:cNvSpPr/>
              <p:nvPr/>
            </p:nvSpPr>
            <p:spPr>
              <a:xfrm>
                <a:off x="0" y="0"/>
                <a:ext cx="490537" cy="492125"/>
              </a:xfrm>
              <a:custGeom>
                <a:rect b="b" l="l" r="r" t="t"/>
                <a:pathLst>
                  <a:path extrusionOk="0"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solidFill>
                <a:schemeClr val="accent2"/>
              </a:solidFill>
              <a:ln cap="flat" cmpd="sng" w="9525">
                <a:solidFill>
                  <a:schemeClr val="accent2"/>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135" name="Google Shape;1135;p36"/>
              <p:cNvSpPr/>
              <p:nvPr/>
            </p:nvSpPr>
            <p:spPr>
              <a:xfrm>
                <a:off x="151760" y="139700"/>
                <a:ext cx="214312" cy="214313"/>
              </a:xfrm>
              <a:custGeom>
                <a:rect b="b" l="l" r="r" t="t"/>
                <a:pathLst>
                  <a:path extrusionOk="0"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solidFill>
                <a:srgbClr val="F22448"/>
              </a:solidFill>
              <a:ln cap="flat" cmpd="sng" w="9525">
                <a:solidFill>
                  <a:schemeClr val="accent2"/>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136" name="Google Shape;1136;p36"/>
              <p:cNvSpPr/>
              <p:nvPr/>
            </p:nvSpPr>
            <p:spPr>
              <a:xfrm>
                <a:off x="197798" y="185738"/>
                <a:ext cx="122237" cy="122238"/>
              </a:xfrm>
              <a:custGeom>
                <a:rect b="b" l="l" r="r" t="t"/>
                <a:pathLst>
                  <a:path extrusionOk="0"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solidFill>
                <a:schemeClr val="accent2"/>
              </a:solidFill>
              <a:ln cap="flat" cmpd="sng" w="9525">
                <a:solidFill>
                  <a:schemeClr val="accent2"/>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grpSp>
        <p:sp>
          <p:nvSpPr>
            <p:cNvPr id="1137" name="Google Shape;1137;p36"/>
            <p:cNvSpPr/>
            <p:nvPr/>
          </p:nvSpPr>
          <p:spPr>
            <a:xfrm>
              <a:off x="6251191" y="4954325"/>
              <a:ext cx="138243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accent2"/>
                  </a:solidFill>
                  <a:latin typeface="Cambria"/>
                  <a:ea typeface="Cambria"/>
                  <a:cs typeface="Cambria"/>
                  <a:sym typeface="Cambria"/>
                </a:rPr>
                <a:t>Workshops</a:t>
              </a:r>
              <a:endParaRPr b="1" sz="1800">
                <a:solidFill>
                  <a:schemeClr val="accent2"/>
                </a:solidFill>
                <a:latin typeface="Cambria"/>
                <a:ea typeface="Cambria"/>
                <a:cs typeface="Cambria"/>
                <a:sym typeface="Cambria"/>
              </a:endParaRPr>
            </a:p>
          </p:txBody>
        </p:sp>
        <p:sp>
          <p:nvSpPr>
            <p:cNvPr id="1138" name="Google Shape;1138;p36"/>
            <p:cNvSpPr/>
            <p:nvPr/>
          </p:nvSpPr>
          <p:spPr>
            <a:xfrm>
              <a:off x="6282549" y="4281808"/>
              <a:ext cx="161471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accent2"/>
                  </a:solidFill>
                  <a:latin typeface="Cambria"/>
                  <a:ea typeface="Cambria"/>
                  <a:cs typeface="Cambria"/>
                  <a:sym typeface="Cambria"/>
                </a:rPr>
                <a:t>2016</a:t>
              </a:r>
              <a:endParaRPr sz="2400">
                <a:solidFill>
                  <a:schemeClr val="accent2"/>
                </a:solidFill>
                <a:latin typeface="Cambria"/>
                <a:ea typeface="Cambria"/>
                <a:cs typeface="Cambria"/>
                <a:sym typeface="Cambria"/>
              </a:endParaRPr>
            </a:p>
          </p:txBody>
        </p:sp>
      </p:grpSp>
      <p:grpSp>
        <p:nvGrpSpPr>
          <p:cNvPr id="1139" name="Google Shape;1139;p36"/>
          <p:cNvGrpSpPr/>
          <p:nvPr/>
        </p:nvGrpSpPr>
        <p:grpSpPr>
          <a:xfrm>
            <a:off x="3987901" y="1548501"/>
            <a:ext cx="2816438" cy="2100084"/>
            <a:chOff x="3987901" y="1548501"/>
            <a:chExt cx="2816438" cy="2100084"/>
          </a:xfrm>
        </p:grpSpPr>
        <p:sp>
          <p:nvSpPr>
            <p:cNvPr id="1140" name="Google Shape;1140;p36"/>
            <p:cNvSpPr/>
            <p:nvPr/>
          </p:nvSpPr>
          <p:spPr>
            <a:xfrm rot="-2691044">
              <a:off x="6705145" y="2437300"/>
              <a:ext cx="68263" cy="115887"/>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1141" name="Google Shape;1141;p36"/>
            <p:cNvSpPr/>
            <p:nvPr/>
          </p:nvSpPr>
          <p:spPr>
            <a:xfrm flipH="1">
              <a:off x="4628652" y="1980218"/>
              <a:ext cx="1956160" cy="689278"/>
            </a:xfrm>
            <a:custGeom>
              <a:rect b="b" l="l" r="r" t="t"/>
              <a:pathLst>
                <a:path extrusionOk="0" h="1452617" w="4123933">
                  <a:moveTo>
                    <a:pt x="3651318" y="0"/>
                  </a:moveTo>
                  <a:lnTo>
                    <a:pt x="0" y="0"/>
                  </a:lnTo>
                  <a:lnTo>
                    <a:pt x="0" y="1452617"/>
                  </a:lnTo>
                  <a:lnTo>
                    <a:pt x="4123933" y="1452617"/>
                  </a:lnTo>
                  <a:lnTo>
                    <a:pt x="4123933" y="475572"/>
                  </a:lnTo>
                  <a:lnTo>
                    <a:pt x="4071596" y="480848"/>
                  </a:lnTo>
                  <a:cubicBezTo>
                    <a:pt x="3836419" y="480848"/>
                    <a:pt x="3645771" y="290200"/>
                    <a:pt x="3645771" y="55023"/>
                  </a:cubicBezTo>
                  <a:lnTo>
                    <a:pt x="3651318" y="0"/>
                  </a:lnTo>
                  <a:close/>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142" name="Google Shape;1142;p36"/>
            <p:cNvSpPr/>
            <p:nvPr/>
          </p:nvSpPr>
          <p:spPr>
            <a:xfrm flipH="1">
              <a:off x="4426665" y="1778161"/>
              <a:ext cx="403974" cy="404114"/>
            </a:xfrm>
            <a:prstGeom prst="ellipse">
              <a:avLst/>
            </a:prstGeom>
            <a:noFill/>
            <a:ln cap="flat" cmpd="sng" w="73025">
              <a:solidFill>
                <a:schemeClr val="accent3"/>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grpSp>
          <p:nvGrpSpPr>
            <p:cNvPr id="1143" name="Google Shape;1143;p36"/>
            <p:cNvGrpSpPr/>
            <p:nvPr/>
          </p:nvGrpSpPr>
          <p:grpSpPr>
            <a:xfrm flipH="1">
              <a:off x="4510864" y="1860860"/>
              <a:ext cx="232683" cy="233517"/>
              <a:chOff x="0" y="0"/>
              <a:chExt cx="490537" cy="492125"/>
            </a:xfrm>
          </p:grpSpPr>
          <p:sp>
            <p:nvSpPr>
              <p:cNvPr id="1144" name="Google Shape;1144;p36"/>
              <p:cNvSpPr/>
              <p:nvPr/>
            </p:nvSpPr>
            <p:spPr>
              <a:xfrm>
                <a:off x="0" y="0"/>
                <a:ext cx="490537" cy="492125"/>
              </a:xfrm>
              <a:custGeom>
                <a:rect b="b" l="l" r="r" t="t"/>
                <a:pathLst>
                  <a:path extrusionOk="0"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solidFill>
                <a:schemeClr val="accent3"/>
              </a:solidFill>
              <a:ln cap="flat" cmpd="sng" w="9525">
                <a:solidFill>
                  <a:schemeClr val="accent3"/>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145" name="Google Shape;1145;p36"/>
              <p:cNvSpPr/>
              <p:nvPr/>
            </p:nvSpPr>
            <p:spPr>
              <a:xfrm>
                <a:off x="151760" y="139700"/>
                <a:ext cx="214312" cy="214313"/>
              </a:xfrm>
              <a:custGeom>
                <a:rect b="b" l="l" r="r" t="t"/>
                <a:pathLst>
                  <a:path extrusionOk="0"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solidFill>
                <a:schemeClr val="accent3"/>
              </a:solidFill>
              <a:ln cap="flat" cmpd="sng" w="9525">
                <a:solidFill>
                  <a:schemeClr val="accent3"/>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146" name="Google Shape;1146;p36"/>
              <p:cNvSpPr/>
              <p:nvPr/>
            </p:nvSpPr>
            <p:spPr>
              <a:xfrm>
                <a:off x="197798" y="185738"/>
                <a:ext cx="122237" cy="122238"/>
              </a:xfrm>
              <a:custGeom>
                <a:rect b="b" l="l" r="r" t="t"/>
                <a:pathLst>
                  <a:path extrusionOk="0"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solidFill>
                <a:schemeClr val="accent3"/>
              </a:solidFill>
              <a:ln cap="flat" cmpd="sng" w="9525">
                <a:solidFill>
                  <a:schemeClr val="accent3"/>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grpSp>
        <p:sp>
          <p:nvSpPr>
            <p:cNvPr id="1147" name="Google Shape;1147;p36"/>
            <p:cNvSpPr/>
            <p:nvPr/>
          </p:nvSpPr>
          <p:spPr>
            <a:xfrm>
              <a:off x="5105185" y="2145918"/>
              <a:ext cx="955711"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accent3"/>
                  </a:solidFill>
                  <a:latin typeface="Cambria"/>
                  <a:ea typeface="Cambria"/>
                  <a:cs typeface="Cambria"/>
                  <a:sym typeface="Cambria"/>
                </a:rPr>
                <a:t>Quality</a:t>
              </a:r>
              <a:endParaRPr b="1" sz="1800">
                <a:solidFill>
                  <a:schemeClr val="accent3"/>
                </a:solidFill>
                <a:latin typeface="Cambria"/>
                <a:ea typeface="Cambria"/>
                <a:cs typeface="Cambria"/>
                <a:sym typeface="Cambria"/>
              </a:endParaRPr>
            </a:p>
          </p:txBody>
        </p:sp>
        <p:sp>
          <p:nvSpPr>
            <p:cNvPr id="1148" name="Google Shape;1148;p36"/>
            <p:cNvSpPr/>
            <p:nvPr/>
          </p:nvSpPr>
          <p:spPr>
            <a:xfrm>
              <a:off x="3987901" y="2725263"/>
              <a:ext cx="2520502" cy="92332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9D9D9D"/>
                  </a:solidFill>
                  <a:latin typeface="Cambria"/>
                  <a:ea typeface="Cambria"/>
                  <a:cs typeface="Cambria"/>
                  <a:sym typeface="Cambria"/>
                </a:rPr>
                <a:t>The user can make a presentation on a projector or computer, and can also make a presentation</a:t>
              </a:r>
              <a:endParaRPr sz="1200">
                <a:solidFill>
                  <a:srgbClr val="9D9D9D"/>
                </a:solidFill>
                <a:latin typeface="Cambria"/>
                <a:ea typeface="Cambria"/>
                <a:cs typeface="Cambria"/>
                <a:sym typeface="Cambria"/>
              </a:endParaRPr>
            </a:p>
          </p:txBody>
        </p:sp>
        <p:sp>
          <p:nvSpPr>
            <p:cNvPr id="1149" name="Google Shape;1149;p36"/>
            <p:cNvSpPr/>
            <p:nvPr/>
          </p:nvSpPr>
          <p:spPr>
            <a:xfrm>
              <a:off x="4895481" y="1548501"/>
              <a:ext cx="185757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accent3"/>
                  </a:solidFill>
                  <a:latin typeface="Cambria"/>
                  <a:ea typeface="Cambria"/>
                  <a:cs typeface="Cambria"/>
                  <a:sym typeface="Cambria"/>
                </a:rPr>
                <a:t>2017</a:t>
              </a:r>
              <a:endParaRPr sz="2400">
                <a:solidFill>
                  <a:schemeClr val="accent3"/>
                </a:solidFill>
                <a:latin typeface="Cambria"/>
                <a:ea typeface="Cambria"/>
                <a:cs typeface="Cambria"/>
                <a:sym typeface="Cambria"/>
              </a:endParaRPr>
            </a:p>
          </p:txBody>
        </p:sp>
      </p:grpSp>
      <p:grpSp>
        <p:nvGrpSpPr>
          <p:cNvPr id="1150" name="Google Shape;1150;p36"/>
          <p:cNvGrpSpPr/>
          <p:nvPr/>
        </p:nvGrpSpPr>
        <p:grpSpPr>
          <a:xfrm>
            <a:off x="8853738" y="1595683"/>
            <a:ext cx="2520502" cy="1960461"/>
            <a:chOff x="8853738" y="1595683"/>
            <a:chExt cx="2520502" cy="1960461"/>
          </a:xfrm>
        </p:grpSpPr>
        <p:sp>
          <p:nvSpPr>
            <p:cNvPr id="1151" name="Google Shape;1151;p36"/>
            <p:cNvSpPr/>
            <p:nvPr/>
          </p:nvSpPr>
          <p:spPr>
            <a:xfrm rot="10457944">
              <a:off x="9879721" y="1598787"/>
              <a:ext cx="68263" cy="115887"/>
            </a:xfrm>
            <a:prstGeom prst="triangl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1152" name="Google Shape;1152;p36"/>
            <p:cNvSpPr/>
            <p:nvPr/>
          </p:nvSpPr>
          <p:spPr>
            <a:xfrm>
              <a:off x="8853738" y="2909821"/>
              <a:ext cx="2520502" cy="6463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9D9D9D"/>
                  </a:solidFill>
                  <a:latin typeface="Cambria"/>
                  <a:ea typeface="Cambria"/>
                  <a:cs typeface="Cambria"/>
                  <a:sym typeface="Cambria"/>
                </a:rPr>
                <a:t>The user can make a presentation on a projector or computer</a:t>
              </a:r>
              <a:endParaRPr sz="1200">
                <a:solidFill>
                  <a:srgbClr val="9D9D9D"/>
                </a:solidFill>
                <a:latin typeface="Cambria"/>
                <a:ea typeface="Cambria"/>
                <a:cs typeface="Cambria"/>
                <a:sym typeface="Cambria"/>
              </a:endParaRPr>
            </a:p>
          </p:txBody>
        </p:sp>
        <p:sp>
          <p:nvSpPr>
            <p:cNvPr id="1153" name="Google Shape;1153;p36"/>
            <p:cNvSpPr/>
            <p:nvPr/>
          </p:nvSpPr>
          <p:spPr>
            <a:xfrm flipH="1">
              <a:off x="9135909" y="2133552"/>
              <a:ext cx="1956160" cy="689278"/>
            </a:xfrm>
            <a:custGeom>
              <a:rect b="b" l="l" r="r" t="t"/>
              <a:pathLst>
                <a:path extrusionOk="0" h="1452617" w="4123933">
                  <a:moveTo>
                    <a:pt x="3651318" y="0"/>
                  </a:moveTo>
                  <a:lnTo>
                    <a:pt x="0" y="0"/>
                  </a:lnTo>
                  <a:lnTo>
                    <a:pt x="0" y="1452617"/>
                  </a:lnTo>
                  <a:lnTo>
                    <a:pt x="4123933" y="1452617"/>
                  </a:lnTo>
                  <a:lnTo>
                    <a:pt x="4123933" y="475572"/>
                  </a:lnTo>
                  <a:lnTo>
                    <a:pt x="4071596" y="480848"/>
                  </a:lnTo>
                  <a:cubicBezTo>
                    <a:pt x="3836419" y="480848"/>
                    <a:pt x="3645771" y="290200"/>
                    <a:pt x="3645771" y="55023"/>
                  </a:cubicBezTo>
                  <a:lnTo>
                    <a:pt x="3651318" y="0"/>
                  </a:lnTo>
                  <a:close/>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154" name="Google Shape;1154;p36"/>
            <p:cNvSpPr/>
            <p:nvPr/>
          </p:nvSpPr>
          <p:spPr>
            <a:xfrm flipH="1">
              <a:off x="8933922" y="1931495"/>
              <a:ext cx="403974" cy="404114"/>
            </a:xfrm>
            <a:prstGeom prst="ellipse">
              <a:avLst/>
            </a:prstGeom>
            <a:noFill/>
            <a:ln cap="flat" cmpd="sng" w="73025">
              <a:solidFill>
                <a:schemeClr val="accent4"/>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grpSp>
          <p:nvGrpSpPr>
            <p:cNvPr id="1155" name="Google Shape;1155;p36"/>
            <p:cNvGrpSpPr/>
            <p:nvPr/>
          </p:nvGrpSpPr>
          <p:grpSpPr>
            <a:xfrm flipH="1">
              <a:off x="9018121" y="2014194"/>
              <a:ext cx="232683" cy="233517"/>
              <a:chOff x="0" y="0"/>
              <a:chExt cx="490537" cy="492125"/>
            </a:xfrm>
          </p:grpSpPr>
          <p:sp>
            <p:nvSpPr>
              <p:cNvPr id="1156" name="Google Shape;1156;p36"/>
              <p:cNvSpPr/>
              <p:nvPr/>
            </p:nvSpPr>
            <p:spPr>
              <a:xfrm>
                <a:off x="0" y="0"/>
                <a:ext cx="490537" cy="492125"/>
              </a:xfrm>
              <a:custGeom>
                <a:rect b="b" l="l" r="r" t="t"/>
                <a:pathLst>
                  <a:path extrusionOk="0"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solidFill>
                <a:schemeClr val="accent4"/>
              </a:solidFill>
              <a:ln cap="flat" cmpd="sng" w="9525">
                <a:solidFill>
                  <a:schemeClr val="accent4"/>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157" name="Google Shape;1157;p36"/>
              <p:cNvSpPr/>
              <p:nvPr/>
            </p:nvSpPr>
            <p:spPr>
              <a:xfrm>
                <a:off x="151760" y="139700"/>
                <a:ext cx="214312" cy="214313"/>
              </a:xfrm>
              <a:custGeom>
                <a:rect b="b" l="l" r="r" t="t"/>
                <a:pathLst>
                  <a:path extrusionOk="0"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solidFill>
                <a:schemeClr val="accent4"/>
              </a:solidFill>
              <a:ln cap="flat" cmpd="sng" w="9525">
                <a:solidFill>
                  <a:schemeClr val="accent4"/>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1158" name="Google Shape;1158;p36"/>
              <p:cNvSpPr/>
              <p:nvPr/>
            </p:nvSpPr>
            <p:spPr>
              <a:xfrm>
                <a:off x="197798" y="185738"/>
                <a:ext cx="122237" cy="122238"/>
              </a:xfrm>
              <a:custGeom>
                <a:rect b="b" l="l" r="r" t="t"/>
                <a:pathLst>
                  <a:path extrusionOk="0"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solidFill>
                <a:schemeClr val="accent4"/>
              </a:solidFill>
              <a:ln cap="flat" cmpd="sng" w="9525">
                <a:solidFill>
                  <a:schemeClr val="accent4"/>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grpSp>
        <p:sp>
          <p:nvSpPr>
            <p:cNvPr id="1159" name="Google Shape;1159;p36"/>
            <p:cNvSpPr/>
            <p:nvPr/>
          </p:nvSpPr>
          <p:spPr>
            <a:xfrm>
              <a:off x="9654066" y="2299252"/>
              <a:ext cx="906018"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accent4"/>
                  </a:solidFill>
                  <a:latin typeface="Cambria"/>
                  <a:ea typeface="Cambria"/>
                  <a:cs typeface="Cambria"/>
                  <a:sym typeface="Cambria"/>
                </a:rPr>
                <a:t>Design</a:t>
              </a:r>
              <a:endParaRPr b="1" sz="1800">
                <a:solidFill>
                  <a:schemeClr val="accent4"/>
                </a:solidFill>
                <a:latin typeface="Cambria"/>
                <a:ea typeface="Cambria"/>
                <a:cs typeface="Cambria"/>
                <a:sym typeface="Cambria"/>
              </a:endParaRPr>
            </a:p>
          </p:txBody>
        </p:sp>
        <p:sp>
          <p:nvSpPr>
            <p:cNvPr id="1160" name="Google Shape;1160;p36"/>
            <p:cNvSpPr/>
            <p:nvPr/>
          </p:nvSpPr>
          <p:spPr>
            <a:xfrm>
              <a:off x="9366406" y="1720511"/>
              <a:ext cx="185757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accent4"/>
                  </a:solidFill>
                  <a:latin typeface="Cambria"/>
                  <a:ea typeface="Cambria"/>
                  <a:cs typeface="Cambria"/>
                  <a:sym typeface="Cambria"/>
                </a:rPr>
                <a:t>2030</a:t>
              </a:r>
              <a:endParaRPr sz="2400">
                <a:solidFill>
                  <a:schemeClr val="accent4"/>
                </a:solidFill>
                <a:latin typeface="Cambria"/>
                <a:ea typeface="Cambria"/>
                <a:cs typeface="Cambria"/>
                <a:sym typeface="Cambria"/>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16"/>
                                        </p:tgtEl>
                                        <p:attrNameLst>
                                          <p:attrName>style.visibility</p:attrName>
                                        </p:attrNameLst>
                                      </p:cBhvr>
                                      <p:to>
                                        <p:strVal val="visible"/>
                                      </p:to>
                                    </p:set>
                                    <p:animEffect filter="fade" transition="in">
                                      <p:cBhvr>
                                        <p:cTn dur="500"/>
                                        <p:tgtEl>
                                          <p:spTgt spid="1116"/>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117"/>
                                        </p:tgtEl>
                                        <p:attrNameLst>
                                          <p:attrName>style.visibility</p:attrName>
                                        </p:attrNameLst>
                                      </p:cBhvr>
                                      <p:to>
                                        <p:strVal val="visible"/>
                                      </p:to>
                                    </p:set>
                                    <p:anim calcmode="lin" valueType="num">
                                      <p:cBhvr additive="base">
                                        <p:cTn dur="500"/>
                                        <p:tgtEl>
                                          <p:spTgt spid="111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28"/>
                                        </p:tgtEl>
                                        <p:attrNameLst>
                                          <p:attrName>style.visibility</p:attrName>
                                        </p:attrNameLst>
                                      </p:cBhvr>
                                      <p:to>
                                        <p:strVal val="visible"/>
                                      </p:to>
                                    </p:set>
                                    <p:anim calcmode="lin" valueType="num">
                                      <p:cBhvr additive="base">
                                        <p:cTn dur="500"/>
                                        <p:tgtEl>
                                          <p:spTgt spid="112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39"/>
                                        </p:tgtEl>
                                        <p:attrNameLst>
                                          <p:attrName>style.visibility</p:attrName>
                                        </p:attrNameLst>
                                      </p:cBhvr>
                                      <p:to>
                                        <p:strVal val="visible"/>
                                      </p:to>
                                    </p:set>
                                    <p:anim calcmode="lin" valueType="num">
                                      <p:cBhvr additive="base">
                                        <p:cTn dur="500"/>
                                        <p:tgtEl>
                                          <p:spTgt spid="113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150"/>
                                        </p:tgtEl>
                                        <p:attrNameLst>
                                          <p:attrName>style.visibility</p:attrName>
                                        </p:attrNameLst>
                                      </p:cBhvr>
                                      <p:to>
                                        <p:strVal val="visible"/>
                                      </p:to>
                                    </p:set>
                                    <p:anim calcmode="lin" valueType="num">
                                      <p:cBhvr additive="base">
                                        <p:cTn dur="500"/>
                                        <p:tgtEl>
                                          <p:spTgt spid="115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grpSp>
        <p:nvGrpSpPr>
          <p:cNvPr id="1165" name="Google Shape;1165;p37"/>
          <p:cNvGrpSpPr/>
          <p:nvPr/>
        </p:nvGrpSpPr>
        <p:grpSpPr>
          <a:xfrm>
            <a:off x="3757736" y="1695089"/>
            <a:ext cx="4852544" cy="5162936"/>
            <a:chOff x="3757736" y="1695089"/>
            <a:chExt cx="4852544" cy="5162936"/>
          </a:xfrm>
        </p:grpSpPr>
        <p:grpSp>
          <p:nvGrpSpPr>
            <p:cNvPr id="1166" name="Google Shape;1166;p37"/>
            <p:cNvGrpSpPr/>
            <p:nvPr/>
          </p:nvGrpSpPr>
          <p:grpSpPr>
            <a:xfrm>
              <a:off x="4812725" y="2453160"/>
              <a:ext cx="1165463" cy="4404859"/>
              <a:chOff x="4497049" y="2305258"/>
              <a:chExt cx="1342103" cy="5072471"/>
            </a:xfrm>
          </p:grpSpPr>
          <p:sp>
            <p:nvSpPr>
              <p:cNvPr id="1167" name="Google Shape;1167;p37"/>
              <p:cNvSpPr/>
              <p:nvPr/>
            </p:nvSpPr>
            <p:spPr>
              <a:xfrm>
                <a:off x="5147210" y="2305258"/>
                <a:ext cx="691942" cy="691942"/>
              </a:xfrm>
              <a:prstGeom prst="arc">
                <a:avLst>
                  <a:gd fmla="val 16200000" name="adj1"/>
                  <a:gd fmla="val 0" name="adj2"/>
                </a:avLst>
              </a:prstGeom>
              <a:no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t/>
                </a:r>
                <a:endParaRPr b="1" sz="758">
                  <a:solidFill>
                    <a:schemeClr val="lt1"/>
                  </a:solidFill>
                  <a:latin typeface="Cambria"/>
                  <a:ea typeface="Cambria"/>
                  <a:cs typeface="Cambria"/>
                  <a:sym typeface="Cambria"/>
                </a:endParaRPr>
              </a:p>
            </p:txBody>
          </p:sp>
          <p:cxnSp>
            <p:nvCxnSpPr>
              <p:cNvPr id="1168" name="Google Shape;1168;p37"/>
              <p:cNvCxnSpPr>
                <a:stCxn id="1167" idx="2"/>
              </p:cNvCxnSpPr>
              <p:nvPr/>
            </p:nvCxnSpPr>
            <p:spPr>
              <a:xfrm>
                <a:off x="5839152" y="2651229"/>
                <a:ext cx="0" cy="4726500"/>
              </a:xfrm>
              <a:prstGeom prst="straightConnector1">
                <a:avLst/>
              </a:prstGeom>
              <a:noFill/>
              <a:ln cap="flat" cmpd="sng" w="63500">
                <a:solidFill>
                  <a:schemeClr val="accent1"/>
                </a:solidFill>
                <a:prstDash val="solid"/>
                <a:miter lim="800000"/>
                <a:headEnd len="sm" w="sm" type="none"/>
                <a:tailEnd len="sm" w="sm" type="none"/>
              </a:ln>
            </p:spPr>
          </p:cxnSp>
          <p:cxnSp>
            <p:nvCxnSpPr>
              <p:cNvPr id="1169" name="Google Shape;1169;p37"/>
              <p:cNvCxnSpPr/>
              <p:nvPr/>
            </p:nvCxnSpPr>
            <p:spPr>
              <a:xfrm rot="10800000">
                <a:off x="4497049" y="2305258"/>
                <a:ext cx="1011122" cy="0"/>
              </a:xfrm>
              <a:prstGeom prst="straightConnector1">
                <a:avLst/>
              </a:prstGeom>
              <a:noFill/>
              <a:ln cap="flat" cmpd="sng" w="63500">
                <a:solidFill>
                  <a:schemeClr val="accent1"/>
                </a:solidFill>
                <a:prstDash val="solid"/>
                <a:miter lim="800000"/>
                <a:headEnd len="sm" w="sm" type="none"/>
                <a:tailEnd len="sm" w="sm" type="none"/>
              </a:ln>
            </p:spPr>
          </p:cxnSp>
        </p:grpSp>
        <p:grpSp>
          <p:nvGrpSpPr>
            <p:cNvPr id="1170" name="Google Shape;1170;p37"/>
            <p:cNvGrpSpPr/>
            <p:nvPr/>
          </p:nvGrpSpPr>
          <p:grpSpPr>
            <a:xfrm>
              <a:off x="6186777" y="2075662"/>
              <a:ext cx="1621954" cy="4782085"/>
              <a:chOff x="6200535" y="2305258"/>
              <a:chExt cx="1867782" cy="5506871"/>
            </a:xfrm>
          </p:grpSpPr>
          <p:sp>
            <p:nvSpPr>
              <p:cNvPr id="1171" name="Google Shape;1171;p37"/>
              <p:cNvSpPr/>
              <p:nvPr/>
            </p:nvSpPr>
            <p:spPr>
              <a:xfrm flipH="1">
                <a:off x="6200535" y="2305258"/>
                <a:ext cx="691942" cy="691942"/>
              </a:xfrm>
              <a:prstGeom prst="arc">
                <a:avLst>
                  <a:gd fmla="val 16200000" name="adj1"/>
                  <a:gd fmla="val 0" name="adj2"/>
                </a:avLst>
              </a:prstGeom>
              <a:no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t/>
                </a:r>
                <a:endParaRPr b="1" sz="758">
                  <a:solidFill>
                    <a:schemeClr val="lt1"/>
                  </a:solidFill>
                  <a:latin typeface="Cambria"/>
                  <a:ea typeface="Cambria"/>
                  <a:cs typeface="Cambria"/>
                  <a:sym typeface="Cambria"/>
                </a:endParaRPr>
              </a:p>
            </p:txBody>
          </p:sp>
          <p:cxnSp>
            <p:nvCxnSpPr>
              <p:cNvPr id="1172" name="Google Shape;1172;p37"/>
              <p:cNvCxnSpPr>
                <a:stCxn id="1171" idx="2"/>
              </p:cNvCxnSpPr>
              <p:nvPr/>
            </p:nvCxnSpPr>
            <p:spPr>
              <a:xfrm>
                <a:off x="6200535" y="2651229"/>
                <a:ext cx="0" cy="5160900"/>
              </a:xfrm>
              <a:prstGeom prst="straightConnector1">
                <a:avLst/>
              </a:prstGeom>
              <a:noFill/>
              <a:ln cap="flat" cmpd="sng" w="63500">
                <a:solidFill>
                  <a:schemeClr val="accent1"/>
                </a:solidFill>
                <a:prstDash val="solid"/>
                <a:miter lim="800000"/>
                <a:headEnd len="sm" w="sm" type="none"/>
                <a:tailEnd len="sm" w="sm" type="none"/>
              </a:ln>
            </p:spPr>
          </p:cxnSp>
          <p:cxnSp>
            <p:nvCxnSpPr>
              <p:cNvPr id="1173" name="Google Shape;1173;p37"/>
              <p:cNvCxnSpPr/>
              <p:nvPr/>
            </p:nvCxnSpPr>
            <p:spPr>
              <a:xfrm>
                <a:off x="6531516" y="2305258"/>
                <a:ext cx="1536801" cy="0"/>
              </a:xfrm>
              <a:prstGeom prst="straightConnector1">
                <a:avLst/>
              </a:prstGeom>
              <a:noFill/>
              <a:ln cap="flat" cmpd="sng" w="63500">
                <a:solidFill>
                  <a:schemeClr val="accent1"/>
                </a:solidFill>
                <a:prstDash val="solid"/>
                <a:miter lim="800000"/>
                <a:headEnd len="sm" w="sm" type="none"/>
                <a:tailEnd len="sm" w="sm" type="none"/>
              </a:ln>
            </p:spPr>
          </p:cxnSp>
        </p:grpSp>
        <p:grpSp>
          <p:nvGrpSpPr>
            <p:cNvPr id="1174" name="Google Shape;1174;p37"/>
            <p:cNvGrpSpPr/>
            <p:nvPr/>
          </p:nvGrpSpPr>
          <p:grpSpPr>
            <a:xfrm>
              <a:off x="3875206" y="3624964"/>
              <a:ext cx="2217622" cy="3233061"/>
              <a:chOff x="3777522" y="3654663"/>
              <a:chExt cx="2553730" cy="3723071"/>
            </a:xfrm>
          </p:grpSpPr>
          <p:sp>
            <p:nvSpPr>
              <p:cNvPr id="1175" name="Google Shape;1175;p37"/>
              <p:cNvSpPr/>
              <p:nvPr/>
            </p:nvSpPr>
            <p:spPr>
              <a:xfrm>
                <a:off x="5639310" y="3654663"/>
                <a:ext cx="691942" cy="691942"/>
              </a:xfrm>
              <a:prstGeom prst="arc">
                <a:avLst>
                  <a:gd fmla="val 16200000" name="adj1"/>
                  <a:gd fmla="val 0" name="adj2"/>
                </a:avLst>
              </a:prstGeom>
              <a:no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t/>
                </a:r>
                <a:endParaRPr b="1" sz="758">
                  <a:solidFill>
                    <a:schemeClr val="lt1"/>
                  </a:solidFill>
                  <a:latin typeface="Cambria"/>
                  <a:ea typeface="Cambria"/>
                  <a:cs typeface="Cambria"/>
                  <a:sym typeface="Cambria"/>
                </a:endParaRPr>
              </a:p>
            </p:txBody>
          </p:sp>
          <p:cxnSp>
            <p:nvCxnSpPr>
              <p:cNvPr id="1176" name="Google Shape;1176;p37"/>
              <p:cNvCxnSpPr>
                <a:stCxn id="1175" idx="2"/>
              </p:cNvCxnSpPr>
              <p:nvPr/>
            </p:nvCxnSpPr>
            <p:spPr>
              <a:xfrm>
                <a:off x="6331252" y="4000634"/>
                <a:ext cx="0" cy="3377100"/>
              </a:xfrm>
              <a:prstGeom prst="straightConnector1">
                <a:avLst/>
              </a:prstGeom>
              <a:noFill/>
              <a:ln cap="flat" cmpd="sng" w="63500">
                <a:solidFill>
                  <a:schemeClr val="accent1"/>
                </a:solidFill>
                <a:prstDash val="solid"/>
                <a:miter lim="800000"/>
                <a:headEnd len="sm" w="sm" type="none"/>
                <a:tailEnd len="sm" w="sm" type="none"/>
              </a:ln>
            </p:spPr>
          </p:cxnSp>
          <p:cxnSp>
            <p:nvCxnSpPr>
              <p:cNvPr id="1177" name="Google Shape;1177;p37"/>
              <p:cNvCxnSpPr/>
              <p:nvPr/>
            </p:nvCxnSpPr>
            <p:spPr>
              <a:xfrm rot="10800000">
                <a:off x="3777522" y="3654663"/>
                <a:ext cx="2222749" cy="0"/>
              </a:xfrm>
              <a:prstGeom prst="straightConnector1">
                <a:avLst/>
              </a:prstGeom>
              <a:noFill/>
              <a:ln cap="flat" cmpd="sng" w="63500">
                <a:solidFill>
                  <a:schemeClr val="accent1"/>
                </a:solidFill>
                <a:prstDash val="solid"/>
                <a:miter lim="800000"/>
                <a:headEnd len="sm" w="sm" type="none"/>
                <a:tailEnd len="sm" w="sm" type="none"/>
              </a:ln>
            </p:spPr>
          </p:cxnSp>
        </p:grpSp>
        <p:grpSp>
          <p:nvGrpSpPr>
            <p:cNvPr id="1178" name="Google Shape;1178;p37"/>
            <p:cNvGrpSpPr/>
            <p:nvPr/>
          </p:nvGrpSpPr>
          <p:grpSpPr>
            <a:xfrm flipH="1">
              <a:off x="6303458" y="4782433"/>
              <a:ext cx="1165463" cy="2075331"/>
              <a:chOff x="4497049" y="2305258"/>
              <a:chExt cx="1342103" cy="2389871"/>
            </a:xfrm>
          </p:grpSpPr>
          <p:sp>
            <p:nvSpPr>
              <p:cNvPr id="1179" name="Google Shape;1179;p37"/>
              <p:cNvSpPr/>
              <p:nvPr/>
            </p:nvSpPr>
            <p:spPr>
              <a:xfrm>
                <a:off x="5147210" y="2305258"/>
                <a:ext cx="691942" cy="691942"/>
              </a:xfrm>
              <a:prstGeom prst="arc">
                <a:avLst>
                  <a:gd fmla="val 16200000" name="adj1"/>
                  <a:gd fmla="val 0" name="adj2"/>
                </a:avLst>
              </a:prstGeom>
              <a:no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t/>
                </a:r>
                <a:endParaRPr b="1" sz="758">
                  <a:solidFill>
                    <a:schemeClr val="lt1"/>
                  </a:solidFill>
                  <a:latin typeface="Cambria"/>
                  <a:ea typeface="Cambria"/>
                  <a:cs typeface="Cambria"/>
                  <a:sym typeface="Cambria"/>
                </a:endParaRPr>
              </a:p>
            </p:txBody>
          </p:sp>
          <p:cxnSp>
            <p:nvCxnSpPr>
              <p:cNvPr id="1180" name="Google Shape;1180;p37"/>
              <p:cNvCxnSpPr>
                <a:stCxn id="1179" idx="2"/>
              </p:cNvCxnSpPr>
              <p:nvPr/>
            </p:nvCxnSpPr>
            <p:spPr>
              <a:xfrm>
                <a:off x="5839152" y="2651229"/>
                <a:ext cx="0" cy="2043900"/>
              </a:xfrm>
              <a:prstGeom prst="straightConnector1">
                <a:avLst/>
              </a:prstGeom>
              <a:noFill/>
              <a:ln cap="flat" cmpd="sng" w="63500">
                <a:solidFill>
                  <a:schemeClr val="accent1"/>
                </a:solidFill>
                <a:prstDash val="solid"/>
                <a:miter lim="800000"/>
                <a:headEnd len="sm" w="sm" type="none"/>
                <a:tailEnd len="sm" w="sm" type="none"/>
              </a:ln>
            </p:spPr>
          </p:cxnSp>
          <p:cxnSp>
            <p:nvCxnSpPr>
              <p:cNvPr id="1181" name="Google Shape;1181;p37"/>
              <p:cNvCxnSpPr/>
              <p:nvPr/>
            </p:nvCxnSpPr>
            <p:spPr>
              <a:xfrm rot="10800000">
                <a:off x="4497049" y="2305258"/>
                <a:ext cx="1011122" cy="0"/>
              </a:xfrm>
              <a:prstGeom prst="straightConnector1">
                <a:avLst/>
              </a:prstGeom>
              <a:noFill/>
              <a:ln cap="flat" cmpd="sng" w="63500">
                <a:solidFill>
                  <a:schemeClr val="accent1"/>
                </a:solidFill>
                <a:prstDash val="solid"/>
                <a:miter lim="800000"/>
                <a:headEnd len="sm" w="sm" type="none"/>
                <a:tailEnd len="sm" w="sm" type="none"/>
              </a:ln>
            </p:spPr>
          </p:cxnSp>
        </p:grpSp>
        <p:grpSp>
          <p:nvGrpSpPr>
            <p:cNvPr id="1182" name="Google Shape;1182;p37"/>
            <p:cNvGrpSpPr/>
            <p:nvPr/>
          </p:nvGrpSpPr>
          <p:grpSpPr>
            <a:xfrm>
              <a:off x="6418339" y="3487264"/>
              <a:ext cx="1825355" cy="3370612"/>
              <a:chOff x="6442383" y="3675973"/>
              <a:chExt cx="2102010" cy="3881471"/>
            </a:xfrm>
          </p:grpSpPr>
          <p:sp>
            <p:nvSpPr>
              <p:cNvPr id="1183" name="Google Shape;1183;p37"/>
              <p:cNvSpPr/>
              <p:nvPr/>
            </p:nvSpPr>
            <p:spPr>
              <a:xfrm flipH="1">
                <a:off x="6442383" y="3675973"/>
                <a:ext cx="691942" cy="691942"/>
              </a:xfrm>
              <a:prstGeom prst="arc">
                <a:avLst>
                  <a:gd fmla="val 16200000" name="adj1"/>
                  <a:gd fmla="val 0" name="adj2"/>
                </a:avLst>
              </a:prstGeom>
              <a:no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t/>
                </a:r>
                <a:endParaRPr b="1" sz="758">
                  <a:solidFill>
                    <a:schemeClr val="lt1"/>
                  </a:solidFill>
                  <a:latin typeface="Cambria"/>
                  <a:ea typeface="Cambria"/>
                  <a:cs typeface="Cambria"/>
                  <a:sym typeface="Cambria"/>
                </a:endParaRPr>
              </a:p>
            </p:txBody>
          </p:sp>
          <p:cxnSp>
            <p:nvCxnSpPr>
              <p:cNvPr id="1184" name="Google Shape;1184;p37"/>
              <p:cNvCxnSpPr>
                <a:stCxn id="1183" idx="2"/>
              </p:cNvCxnSpPr>
              <p:nvPr/>
            </p:nvCxnSpPr>
            <p:spPr>
              <a:xfrm>
                <a:off x="6442383" y="4021944"/>
                <a:ext cx="0" cy="3535500"/>
              </a:xfrm>
              <a:prstGeom prst="straightConnector1">
                <a:avLst/>
              </a:prstGeom>
              <a:noFill/>
              <a:ln cap="flat" cmpd="sng" w="63500">
                <a:solidFill>
                  <a:schemeClr val="accent1"/>
                </a:solidFill>
                <a:prstDash val="solid"/>
                <a:miter lim="800000"/>
                <a:headEnd len="sm" w="sm" type="none"/>
                <a:tailEnd len="sm" w="sm" type="none"/>
              </a:ln>
            </p:spPr>
          </p:cxnSp>
          <p:cxnSp>
            <p:nvCxnSpPr>
              <p:cNvPr id="1185" name="Google Shape;1185;p37"/>
              <p:cNvCxnSpPr/>
              <p:nvPr/>
            </p:nvCxnSpPr>
            <p:spPr>
              <a:xfrm>
                <a:off x="6773364" y="3675973"/>
                <a:ext cx="1771029" cy="0"/>
              </a:xfrm>
              <a:prstGeom prst="straightConnector1">
                <a:avLst/>
              </a:prstGeom>
              <a:noFill/>
              <a:ln cap="flat" cmpd="sng" w="63500">
                <a:solidFill>
                  <a:schemeClr val="accent1"/>
                </a:solidFill>
                <a:prstDash val="solid"/>
                <a:miter lim="800000"/>
                <a:headEnd len="sm" w="sm" type="none"/>
                <a:tailEnd len="sm" w="sm" type="none"/>
              </a:ln>
            </p:spPr>
          </p:cxnSp>
        </p:grpSp>
        <p:grpSp>
          <p:nvGrpSpPr>
            <p:cNvPr id="1186" name="Google Shape;1186;p37"/>
            <p:cNvGrpSpPr/>
            <p:nvPr/>
          </p:nvGrpSpPr>
          <p:grpSpPr>
            <a:xfrm>
              <a:off x="4893793" y="4758886"/>
              <a:ext cx="967043" cy="2099036"/>
              <a:chOff x="4738147" y="4960447"/>
              <a:chExt cx="1113610" cy="2417171"/>
            </a:xfrm>
          </p:grpSpPr>
          <p:sp>
            <p:nvSpPr>
              <p:cNvPr id="1187" name="Google Shape;1187;p37"/>
              <p:cNvSpPr/>
              <p:nvPr/>
            </p:nvSpPr>
            <p:spPr>
              <a:xfrm>
                <a:off x="5159815" y="4960447"/>
                <a:ext cx="691942" cy="691942"/>
              </a:xfrm>
              <a:prstGeom prst="arc">
                <a:avLst>
                  <a:gd fmla="val 16200000" name="adj1"/>
                  <a:gd fmla="val 0" name="adj2"/>
                </a:avLst>
              </a:prstGeom>
              <a:no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t/>
                </a:r>
                <a:endParaRPr b="1" sz="758">
                  <a:solidFill>
                    <a:schemeClr val="lt1"/>
                  </a:solidFill>
                  <a:latin typeface="Cambria"/>
                  <a:ea typeface="Cambria"/>
                  <a:cs typeface="Cambria"/>
                  <a:sym typeface="Cambria"/>
                </a:endParaRPr>
              </a:p>
            </p:txBody>
          </p:sp>
          <p:cxnSp>
            <p:nvCxnSpPr>
              <p:cNvPr id="1188" name="Google Shape;1188;p37"/>
              <p:cNvCxnSpPr>
                <a:stCxn id="1187" idx="2"/>
              </p:cNvCxnSpPr>
              <p:nvPr/>
            </p:nvCxnSpPr>
            <p:spPr>
              <a:xfrm>
                <a:off x="5851757" y="5306418"/>
                <a:ext cx="0" cy="2071200"/>
              </a:xfrm>
              <a:prstGeom prst="straightConnector1">
                <a:avLst/>
              </a:prstGeom>
              <a:noFill/>
              <a:ln cap="flat" cmpd="sng" w="63500">
                <a:solidFill>
                  <a:schemeClr val="accent1"/>
                </a:solidFill>
                <a:prstDash val="solid"/>
                <a:miter lim="800000"/>
                <a:headEnd len="sm" w="sm" type="none"/>
                <a:tailEnd len="sm" w="sm" type="none"/>
              </a:ln>
            </p:spPr>
          </p:cxnSp>
          <p:cxnSp>
            <p:nvCxnSpPr>
              <p:cNvPr id="1189" name="Google Shape;1189;p37"/>
              <p:cNvCxnSpPr/>
              <p:nvPr/>
            </p:nvCxnSpPr>
            <p:spPr>
              <a:xfrm rot="10800000">
                <a:off x="4738147" y="4960447"/>
                <a:ext cx="782630" cy="0"/>
              </a:xfrm>
              <a:prstGeom prst="straightConnector1">
                <a:avLst/>
              </a:prstGeom>
              <a:noFill/>
              <a:ln cap="flat" cmpd="sng" w="63500">
                <a:solidFill>
                  <a:schemeClr val="accent1"/>
                </a:solidFill>
                <a:prstDash val="solid"/>
                <a:miter lim="800000"/>
                <a:headEnd len="sm" w="sm" type="none"/>
                <a:tailEnd len="sm" w="sm" type="none"/>
              </a:ln>
            </p:spPr>
          </p:cxnSp>
        </p:grpSp>
        <p:sp>
          <p:nvSpPr>
            <p:cNvPr id="1190" name="Google Shape;1190;p37"/>
            <p:cNvSpPr/>
            <p:nvPr/>
          </p:nvSpPr>
          <p:spPr>
            <a:xfrm>
              <a:off x="7238249" y="1695089"/>
              <a:ext cx="761152" cy="761149"/>
            </a:xfrm>
            <a:prstGeom prst="roundRect">
              <a:avLst>
                <a:gd fmla="val 16554" name="adj"/>
              </a:avLst>
            </a:prstGeom>
            <a:solidFill>
              <a:schemeClr val="accent2"/>
            </a:solidFill>
            <a:ln>
              <a:noFill/>
            </a:ln>
          </p:spPr>
          <p:txBody>
            <a:bodyPr anchorCtr="1" anchor="ctr" bIns="0" lIns="0" spcFirstLastPara="1" rIns="0" wrap="square" tIns="0">
              <a:noAutofit/>
            </a:bodyPr>
            <a:lstStyle/>
            <a:p>
              <a:pPr indent="0" lvl="0" marL="0" marR="0" rtl="0" algn="ctr">
                <a:lnSpc>
                  <a:spcPct val="120000"/>
                </a:lnSpc>
                <a:spcBef>
                  <a:spcPts val="0"/>
                </a:spcBef>
                <a:spcAft>
                  <a:spcPts val="0"/>
                </a:spcAft>
                <a:buNone/>
              </a:pPr>
              <a:r>
                <a:rPr b="1" lang="en-US" sz="1327">
                  <a:solidFill>
                    <a:schemeClr val="lt1"/>
                  </a:solidFill>
                  <a:latin typeface="Cambria"/>
                  <a:ea typeface="Cambria"/>
                  <a:cs typeface="Cambria"/>
                  <a:sym typeface="Cambria"/>
                </a:rPr>
                <a:t>2010</a:t>
              </a:r>
              <a:endParaRPr b="1" sz="1327">
                <a:solidFill>
                  <a:schemeClr val="lt1"/>
                </a:solidFill>
                <a:latin typeface="Cambria"/>
                <a:ea typeface="Cambria"/>
                <a:cs typeface="Cambria"/>
                <a:sym typeface="Cambria"/>
              </a:endParaRPr>
            </a:p>
          </p:txBody>
        </p:sp>
        <p:sp>
          <p:nvSpPr>
            <p:cNvPr id="1191" name="Google Shape;1191;p37"/>
            <p:cNvSpPr/>
            <p:nvPr/>
          </p:nvSpPr>
          <p:spPr>
            <a:xfrm>
              <a:off x="7849128" y="3088184"/>
              <a:ext cx="761152" cy="761149"/>
            </a:xfrm>
            <a:prstGeom prst="roundRect">
              <a:avLst>
                <a:gd fmla="val 16554" name="adj"/>
              </a:avLst>
            </a:prstGeom>
            <a:solidFill>
              <a:schemeClr val="accent3"/>
            </a:solidFill>
            <a:ln>
              <a:noFill/>
            </a:ln>
          </p:spPr>
          <p:txBody>
            <a:bodyPr anchorCtr="1" anchor="ctr" bIns="0" lIns="0" spcFirstLastPara="1" rIns="0" wrap="square" tIns="0">
              <a:noAutofit/>
            </a:bodyPr>
            <a:lstStyle/>
            <a:p>
              <a:pPr indent="0" lvl="0" marL="0" marR="0" rtl="0" algn="ctr">
                <a:lnSpc>
                  <a:spcPct val="120000"/>
                </a:lnSpc>
                <a:spcBef>
                  <a:spcPts val="0"/>
                </a:spcBef>
                <a:spcAft>
                  <a:spcPts val="0"/>
                </a:spcAft>
                <a:buNone/>
              </a:pPr>
              <a:r>
                <a:rPr b="1" lang="en-US" sz="1327">
                  <a:solidFill>
                    <a:schemeClr val="lt1"/>
                  </a:solidFill>
                  <a:latin typeface="Cambria"/>
                  <a:ea typeface="Cambria"/>
                  <a:cs typeface="Cambria"/>
                  <a:sym typeface="Cambria"/>
                </a:rPr>
                <a:t>2005</a:t>
              </a:r>
              <a:endParaRPr b="1" sz="1327">
                <a:solidFill>
                  <a:schemeClr val="lt1"/>
                </a:solidFill>
                <a:latin typeface="Cambria"/>
                <a:ea typeface="Cambria"/>
                <a:cs typeface="Cambria"/>
                <a:sym typeface="Cambria"/>
              </a:endParaRPr>
            </a:p>
          </p:txBody>
        </p:sp>
        <p:sp>
          <p:nvSpPr>
            <p:cNvPr id="1192" name="Google Shape;1192;p37"/>
            <p:cNvSpPr/>
            <p:nvPr/>
          </p:nvSpPr>
          <p:spPr>
            <a:xfrm>
              <a:off x="7178619" y="4416194"/>
              <a:ext cx="761152" cy="761149"/>
            </a:xfrm>
            <a:prstGeom prst="roundRect">
              <a:avLst>
                <a:gd fmla="val 16554" name="adj"/>
              </a:avLst>
            </a:prstGeom>
            <a:solidFill>
              <a:schemeClr val="accent4"/>
            </a:solidFill>
            <a:ln>
              <a:noFill/>
            </a:ln>
          </p:spPr>
          <p:txBody>
            <a:bodyPr anchorCtr="1" anchor="ctr" bIns="0" lIns="0" spcFirstLastPara="1" rIns="0" wrap="square" tIns="0">
              <a:noAutofit/>
            </a:bodyPr>
            <a:lstStyle/>
            <a:p>
              <a:pPr indent="0" lvl="0" marL="0" marR="0" rtl="0" algn="ctr">
                <a:lnSpc>
                  <a:spcPct val="120000"/>
                </a:lnSpc>
                <a:spcBef>
                  <a:spcPts val="0"/>
                </a:spcBef>
                <a:spcAft>
                  <a:spcPts val="0"/>
                </a:spcAft>
                <a:buNone/>
              </a:pPr>
              <a:r>
                <a:rPr b="1" lang="en-US" sz="1327">
                  <a:solidFill>
                    <a:schemeClr val="lt1"/>
                  </a:solidFill>
                  <a:latin typeface="Cambria"/>
                  <a:ea typeface="Cambria"/>
                  <a:cs typeface="Cambria"/>
                  <a:sym typeface="Cambria"/>
                </a:rPr>
                <a:t>2001</a:t>
              </a:r>
              <a:endParaRPr b="1" sz="1327">
                <a:solidFill>
                  <a:schemeClr val="lt1"/>
                </a:solidFill>
                <a:latin typeface="Cambria"/>
                <a:ea typeface="Cambria"/>
                <a:cs typeface="Cambria"/>
                <a:sym typeface="Cambria"/>
              </a:endParaRPr>
            </a:p>
          </p:txBody>
        </p:sp>
        <p:sp>
          <p:nvSpPr>
            <p:cNvPr id="1193" name="Google Shape;1193;p37"/>
            <p:cNvSpPr/>
            <p:nvPr/>
          </p:nvSpPr>
          <p:spPr>
            <a:xfrm flipH="1">
              <a:off x="4234679" y="2072585"/>
              <a:ext cx="761151" cy="761151"/>
            </a:xfrm>
            <a:prstGeom prst="roundRect">
              <a:avLst>
                <a:gd fmla="val 16554" name="adj"/>
              </a:avLst>
            </a:prstGeom>
            <a:solidFill>
              <a:schemeClr val="accent2"/>
            </a:solidFill>
            <a:ln>
              <a:noFill/>
            </a:ln>
          </p:spPr>
          <p:txBody>
            <a:bodyPr anchorCtr="1" anchor="ctr" bIns="0" lIns="0" spcFirstLastPara="1" rIns="0" wrap="square" tIns="0">
              <a:noAutofit/>
            </a:bodyPr>
            <a:lstStyle/>
            <a:p>
              <a:pPr indent="0" lvl="0" marL="0" marR="0" rtl="0" algn="ctr">
                <a:lnSpc>
                  <a:spcPct val="120000"/>
                </a:lnSpc>
                <a:spcBef>
                  <a:spcPts val="0"/>
                </a:spcBef>
                <a:spcAft>
                  <a:spcPts val="0"/>
                </a:spcAft>
                <a:buNone/>
              </a:pPr>
              <a:r>
                <a:rPr b="1" lang="en-US" sz="1327">
                  <a:solidFill>
                    <a:schemeClr val="lt1"/>
                  </a:solidFill>
                  <a:latin typeface="Cambria"/>
                  <a:ea typeface="Cambria"/>
                  <a:cs typeface="Cambria"/>
                  <a:sym typeface="Cambria"/>
                </a:rPr>
                <a:t>2012</a:t>
              </a:r>
              <a:endParaRPr b="1" sz="1327">
                <a:solidFill>
                  <a:schemeClr val="lt1"/>
                </a:solidFill>
                <a:latin typeface="Cambria"/>
                <a:ea typeface="Cambria"/>
                <a:cs typeface="Cambria"/>
                <a:sym typeface="Cambria"/>
              </a:endParaRPr>
            </a:p>
          </p:txBody>
        </p:sp>
        <p:sp>
          <p:nvSpPr>
            <p:cNvPr id="1194" name="Google Shape;1194;p37"/>
            <p:cNvSpPr/>
            <p:nvPr/>
          </p:nvSpPr>
          <p:spPr>
            <a:xfrm flipH="1">
              <a:off x="3757736" y="3244388"/>
              <a:ext cx="761151" cy="761151"/>
            </a:xfrm>
            <a:prstGeom prst="roundRect">
              <a:avLst>
                <a:gd fmla="val 16554" name="adj"/>
              </a:avLst>
            </a:prstGeom>
            <a:solidFill>
              <a:schemeClr val="accent3"/>
            </a:solidFill>
            <a:ln>
              <a:noFill/>
            </a:ln>
          </p:spPr>
          <p:txBody>
            <a:bodyPr anchorCtr="1" anchor="ctr" bIns="0" lIns="0" spcFirstLastPara="1" rIns="0" wrap="square" tIns="0">
              <a:noAutofit/>
            </a:bodyPr>
            <a:lstStyle/>
            <a:p>
              <a:pPr indent="0" lvl="0" marL="0" marR="0" rtl="0" algn="ctr">
                <a:lnSpc>
                  <a:spcPct val="120000"/>
                </a:lnSpc>
                <a:spcBef>
                  <a:spcPts val="0"/>
                </a:spcBef>
                <a:spcAft>
                  <a:spcPts val="0"/>
                </a:spcAft>
                <a:buNone/>
              </a:pPr>
              <a:r>
                <a:rPr b="1" lang="en-US" sz="1327">
                  <a:solidFill>
                    <a:schemeClr val="lt1"/>
                  </a:solidFill>
                  <a:latin typeface="Cambria"/>
                  <a:ea typeface="Cambria"/>
                  <a:cs typeface="Cambria"/>
                  <a:sym typeface="Cambria"/>
                </a:rPr>
                <a:t>2015</a:t>
              </a:r>
              <a:endParaRPr b="1" sz="1327">
                <a:solidFill>
                  <a:schemeClr val="lt1"/>
                </a:solidFill>
                <a:latin typeface="Cambria"/>
                <a:ea typeface="Cambria"/>
                <a:cs typeface="Cambria"/>
                <a:sym typeface="Cambria"/>
              </a:endParaRPr>
            </a:p>
          </p:txBody>
        </p:sp>
        <p:sp>
          <p:nvSpPr>
            <p:cNvPr id="1195" name="Google Shape;1195;p37"/>
            <p:cNvSpPr/>
            <p:nvPr/>
          </p:nvSpPr>
          <p:spPr>
            <a:xfrm flipH="1">
              <a:off x="4449068" y="4416193"/>
              <a:ext cx="761151" cy="761151"/>
            </a:xfrm>
            <a:prstGeom prst="roundRect">
              <a:avLst>
                <a:gd fmla="val 16554" name="adj"/>
              </a:avLst>
            </a:prstGeom>
            <a:solidFill>
              <a:schemeClr val="accent4"/>
            </a:solidFill>
            <a:ln>
              <a:noFill/>
            </a:ln>
          </p:spPr>
          <p:txBody>
            <a:bodyPr anchorCtr="1" anchor="ctr" bIns="0" lIns="0" spcFirstLastPara="1" rIns="0" wrap="square" tIns="0">
              <a:noAutofit/>
            </a:bodyPr>
            <a:lstStyle/>
            <a:p>
              <a:pPr indent="0" lvl="0" marL="0" marR="0" rtl="0" algn="ctr">
                <a:lnSpc>
                  <a:spcPct val="120000"/>
                </a:lnSpc>
                <a:spcBef>
                  <a:spcPts val="0"/>
                </a:spcBef>
                <a:spcAft>
                  <a:spcPts val="0"/>
                </a:spcAft>
                <a:buNone/>
              </a:pPr>
              <a:r>
                <a:rPr b="1" lang="en-US" sz="1327">
                  <a:solidFill>
                    <a:schemeClr val="lt1"/>
                  </a:solidFill>
                  <a:latin typeface="Cambria"/>
                  <a:ea typeface="Cambria"/>
                  <a:cs typeface="Cambria"/>
                  <a:sym typeface="Cambria"/>
                </a:rPr>
                <a:t>2020</a:t>
              </a:r>
              <a:endParaRPr b="1" sz="1327">
                <a:solidFill>
                  <a:schemeClr val="lt1"/>
                </a:solidFill>
                <a:latin typeface="Cambria"/>
                <a:ea typeface="Cambria"/>
                <a:cs typeface="Cambria"/>
                <a:sym typeface="Cambria"/>
              </a:endParaRPr>
            </a:p>
          </p:txBody>
        </p:sp>
        <p:grpSp>
          <p:nvGrpSpPr>
            <p:cNvPr id="1196" name="Google Shape;1196;p37"/>
            <p:cNvGrpSpPr/>
            <p:nvPr/>
          </p:nvGrpSpPr>
          <p:grpSpPr>
            <a:xfrm>
              <a:off x="6521909" y="5638378"/>
              <a:ext cx="704441" cy="1219338"/>
              <a:chOff x="6561650" y="5973235"/>
              <a:chExt cx="811208" cy="1404145"/>
            </a:xfrm>
          </p:grpSpPr>
          <p:grpSp>
            <p:nvGrpSpPr>
              <p:cNvPr id="1197" name="Google Shape;1197;p37"/>
              <p:cNvGrpSpPr/>
              <p:nvPr/>
            </p:nvGrpSpPr>
            <p:grpSpPr>
              <a:xfrm flipH="1">
                <a:off x="6561650" y="6082209"/>
                <a:ext cx="691942" cy="1295171"/>
                <a:chOff x="5147210" y="2305258"/>
                <a:chExt cx="691942" cy="1295171"/>
              </a:xfrm>
            </p:grpSpPr>
            <p:sp>
              <p:nvSpPr>
                <p:cNvPr id="1198" name="Google Shape;1198;p37"/>
                <p:cNvSpPr/>
                <p:nvPr/>
              </p:nvSpPr>
              <p:spPr>
                <a:xfrm>
                  <a:off x="5147210" y="2305258"/>
                  <a:ext cx="691942" cy="691942"/>
                </a:xfrm>
                <a:prstGeom prst="arc">
                  <a:avLst>
                    <a:gd fmla="val 16200000" name="adj1"/>
                    <a:gd fmla="val 0" name="adj2"/>
                  </a:avLst>
                </a:prstGeom>
                <a:no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t/>
                  </a:r>
                  <a:endParaRPr b="1" sz="758">
                    <a:solidFill>
                      <a:schemeClr val="lt1"/>
                    </a:solidFill>
                    <a:latin typeface="Cambria"/>
                    <a:ea typeface="Cambria"/>
                    <a:cs typeface="Cambria"/>
                    <a:sym typeface="Cambria"/>
                  </a:endParaRPr>
                </a:p>
              </p:txBody>
            </p:sp>
            <p:cxnSp>
              <p:nvCxnSpPr>
                <p:cNvPr id="1199" name="Google Shape;1199;p37"/>
                <p:cNvCxnSpPr>
                  <a:stCxn id="1198" idx="2"/>
                </p:cNvCxnSpPr>
                <p:nvPr/>
              </p:nvCxnSpPr>
              <p:spPr>
                <a:xfrm>
                  <a:off x="5839152" y="2651229"/>
                  <a:ext cx="0" cy="949200"/>
                </a:xfrm>
                <a:prstGeom prst="straightConnector1">
                  <a:avLst/>
                </a:prstGeom>
                <a:noFill/>
                <a:ln cap="flat" cmpd="sng" w="63500">
                  <a:solidFill>
                    <a:schemeClr val="accent1"/>
                  </a:solidFill>
                  <a:prstDash val="solid"/>
                  <a:miter lim="800000"/>
                  <a:headEnd len="sm" w="sm" type="none"/>
                  <a:tailEnd len="sm" w="sm" type="none"/>
                </a:ln>
              </p:spPr>
            </p:cxnSp>
            <p:cxnSp>
              <p:nvCxnSpPr>
                <p:cNvPr id="1200" name="Google Shape;1200;p37"/>
                <p:cNvCxnSpPr/>
                <p:nvPr/>
              </p:nvCxnSpPr>
              <p:spPr>
                <a:xfrm rot="10800000">
                  <a:off x="5147210" y="2305258"/>
                  <a:ext cx="360961" cy="0"/>
                </a:xfrm>
                <a:prstGeom prst="straightConnector1">
                  <a:avLst/>
                </a:prstGeom>
                <a:noFill/>
                <a:ln cap="flat" cmpd="sng" w="63500">
                  <a:solidFill>
                    <a:schemeClr val="accent1"/>
                  </a:solidFill>
                  <a:prstDash val="solid"/>
                  <a:miter lim="800000"/>
                  <a:headEnd len="sm" w="sm" type="none"/>
                  <a:tailEnd len="sm" w="sm" type="none"/>
                </a:ln>
              </p:spPr>
            </p:cxnSp>
          </p:grpSp>
          <p:sp>
            <p:nvSpPr>
              <p:cNvPr id="1201" name="Google Shape;1201;p37"/>
              <p:cNvSpPr/>
              <p:nvPr/>
            </p:nvSpPr>
            <p:spPr>
              <a:xfrm>
                <a:off x="7154912" y="5973235"/>
                <a:ext cx="217946" cy="217946"/>
              </a:xfrm>
              <a:prstGeom prst="ellipse">
                <a:avLst/>
              </a:prstGeom>
              <a:solidFill>
                <a:schemeClr val="accent1"/>
              </a:solidFill>
              <a:ln cap="flat" cmpd="sng" w="9525">
                <a:solidFill>
                  <a:schemeClr val="accent1"/>
                </a:solidFill>
                <a:prstDash val="solid"/>
                <a:round/>
                <a:headEnd len="sm" w="sm" type="none"/>
                <a:tailEnd len="sm" w="sm" type="none"/>
              </a:ln>
              <a:effectLst>
                <a:outerShdw blurRad="63500" rotWithShape="0" algn="ctr">
                  <a:srgbClr val="000000">
                    <a:alpha val="40000"/>
                  </a:srgbClr>
                </a:outerShdw>
              </a:effectLst>
            </p:spPr>
            <p:txBody>
              <a:bodyPr anchorCtr="0" anchor="t" bIns="19850" lIns="39700" spcFirstLastPara="1" rIns="39700" wrap="square" tIns="19850">
                <a:noAutofit/>
              </a:bodyPr>
              <a:lstStyle/>
              <a:p>
                <a:pPr indent="0" lvl="0" marL="0" marR="0" rtl="0" algn="just">
                  <a:lnSpc>
                    <a:spcPct val="120000"/>
                  </a:lnSpc>
                  <a:spcBef>
                    <a:spcPts val="0"/>
                  </a:spcBef>
                  <a:spcAft>
                    <a:spcPts val="0"/>
                  </a:spcAft>
                  <a:buNone/>
                </a:pPr>
                <a:r>
                  <a:t/>
                </a:r>
                <a:endParaRPr b="1" sz="758">
                  <a:solidFill>
                    <a:schemeClr val="lt1"/>
                  </a:solidFill>
                  <a:latin typeface="Cambria"/>
                  <a:ea typeface="Cambria"/>
                  <a:cs typeface="Cambria"/>
                  <a:sym typeface="Cambria"/>
                </a:endParaRPr>
              </a:p>
            </p:txBody>
          </p:sp>
        </p:grpSp>
        <p:grpSp>
          <p:nvGrpSpPr>
            <p:cNvPr id="1202" name="Google Shape;1202;p37"/>
            <p:cNvGrpSpPr/>
            <p:nvPr/>
          </p:nvGrpSpPr>
          <p:grpSpPr>
            <a:xfrm flipH="1">
              <a:off x="5066697" y="5768543"/>
              <a:ext cx="704440" cy="1089344"/>
              <a:chOff x="6561650" y="5973233"/>
              <a:chExt cx="811207" cy="1254447"/>
            </a:xfrm>
          </p:grpSpPr>
          <p:grpSp>
            <p:nvGrpSpPr>
              <p:cNvPr id="1203" name="Google Shape;1203;p37"/>
              <p:cNvGrpSpPr/>
              <p:nvPr/>
            </p:nvGrpSpPr>
            <p:grpSpPr>
              <a:xfrm flipH="1">
                <a:off x="6561650" y="6082209"/>
                <a:ext cx="691942" cy="1145471"/>
                <a:chOff x="5147210" y="2305258"/>
                <a:chExt cx="691942" cy="1145471"/>
              </a:xfrm>
            </p:grpSpPr>
            <p:sp>
              <p:nvSpPr>
                <p:cNvPr id="1204" name="Google Shape;1204;p37"/>
                <p:cNvSpPr/>
                <p:nvPr/>
              </p:nvSpPr>
              <p:spPr>
                <a:xfrm>
                  <a:off x="5147210" y="2305258"/>
                  <a:ext cx="691942" cy="691942"/>
                </a:xfrm>
                <a:prstGeom prst="arc">
                  <a:avLst>
                    <a:gd fmla="val 16200000" name="adj1"/>
                    <a:gd fmla="val 0" name="adj2"/>
                  </a:avLst>
                </a:prstGeom>
                <a:no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t/>
                  </a:r>
                  <a:endParaRPr b="1" sz="758">
                    <a:solidFill>
                      <a:schemeClr val="lt1"/>
                    </a:solidFill>
                    <a:latin typeface="Cambria"/>
                    <a:ea typeface="Cambria"/>
                    <a:cs typeface="Cambria"/>
                    <a:sym typeface="Cambria"/>
                  </a:endParaRPr>
                </a:p>
              </p:txBody>
            </p:sp>
            <p:cxnSp>
              <p:nvCxnSpPr>
                <p:cNvPr id="1205" name="Google Shape;1205;p37"/>
                <p:cNvCxnSpPr>
                  <a:stCxn id="1204" idx="2"/>
                </p:cNvCxnSpPr>
                <p:nvPr/>
              </p:nvCxnSpPr>
              <p:spPr>
                <a:xfrm>
                  <a:off x="5839152" y="2651229"/>
                  <a:ext cx="0" cy="799500"/>
                </a:xfrm>
                <a:prstGeom prst="straightConnector1">
                  <a:avLst/>
                </a:prstGeom>
                <a:noFill/>
                <a:ln cap="flat" cmpd="sng" w="63500">
                  <a:solidFill>
                    <a:schemeClr val="accent1"/>
                  </a:solidFill>
                  <a:prstDash val="solid"/>
                  <a:miter lim="800000"/>
                  <a:headEnd len="sm" w="sm" type="none"/>
                  <a:tailEnd len="sm" w="sm" type="none"/>
                </a:ln>
              </p:spPr>
            </p:cxnSp>
            <p:cxnSp>
              <p:nvCxnSpPr>
                <p:cNvPr id="1206" name="Google Shape;1206;p37"/>
                <p:cNvCxnSpPr/>
                <p:nvPr/>
              </p:nvCxnSpPr>
              <p:spPr>
                <a:xfrm rot="10800000">
                  <a:off x="5147210" y="2305258"/>
                  <a:ext cx="360961" cy="0"/>
                </a:xfrm>
                <a:prstGeom prst="straightConnector1">
                  <a:avLst/>
                </a:prstGeom>
                <a:noFill/>
                <a:ln cap="flat" cmpd="sng" w="63500">
                  <a:solidFill>
                    <a:schemeClr val="accent1"/>
                  </a:solidFill>
                  <a:prstDash val="solid"/>
                  <a:miter lim="800000"/>
                  <a:headEnd len="sm" w="sm" type="none"/>
                  <a:tailEnd len="sm" w="sm" type="none"/>
                </a:ln>
              </p:spPr>
            </p:cxnSp>
          </p:grpSp>
          <p:sp>
            <p:nvSpPr>
              <p:cNvPr id="1207" name="Google Shape;1207;p37"/>
              <p:cNvSpPr/>
              <p:nvPr/>
            </p:nvSpPr>
            <p:spPr>
              <a:xfrm>
                <a:off x="7154911" y="5973233"/>
                <a:ext cx="217946" cy="217946"/>
              </a:xfrm>
              <a:prstGeom prst="ellipse">
                <a:avLst/>
              </a:prstGeom>
              <a:solidFill>
                <a:schemeClr val="accent1"/>
              </a:solidFill>
              <a:ln cap="flat" cmpd="sng" w="9525">
                <a:solidFill>
                  <a:schemeClr val="accent1"/>
                </a:solidFill>
                <a:prstDash val="solid"/>
                <a:round/>
                <a:headEnd len="sm" w="sm" type="none"/>
                <a:tailEnd len="sm" w="sm" type="none"/>
              </a:ln>
              <a:effectLst>
                <a:outerShdw blurRad="63500" rotWithShape="0" algn="ctr">
                  <a:srgbClr val="000000">
                    <a:alpha val="40000"/>
                  </a:srgbClr>
                </a:outerShdw>
              </a:effectLst>
            </p:spPr>
            <p:txBody>
              <a:bodyPr anchorCtr="0" anchor="t" bIns="19850" lIns="39700" spcFirstLastPara="1" rIns="39700" wrap="square" tIns="19850">
                <a:noAutofit/>
              </a:bodyPr>
              <a:lstStyle/>
              <a:p>
                <a:pPr indent="0" lvl="0" marL="0" marR="0" rtl="0" algn="just">
                  <a:lnSpc>
                    <a:spcPct val="120000"/>
                  </a:lnSpc>
                  <a:spcBef>
                    <a:spcPts val="0"/>
                  </a:spcBef>
                  <a:spcAft>
                    <a:spcPts val="0"/>
                  </a:spcAft>
                  <a:buNone/>
                </a:pPr>
                <a:r>
                  <a:t/>
                </a:r>
                <a:endParaRPr b="1" sz="758">
                  <a:solidFill>
                    <a:schemeClr val="lt1"/>
                  </a:solidFill>
                  <a:latin typeface="Cambria"/>
                  <a:ea typeface="Cambria"/>
                  <a:cs typeface="Cambria"/>
                  <a:sym typeface="Cambria"/>
                </a:endParaRPr>
              </a:p>
            </p:txBody>
          </p:sp>
        </p:grpSp>
      </p:grpSp>
      <p:grpSp>
        <p:nvGrpSpPr>
          <p:cNvPr id="1208" name="Google Shape;1208;p37"/>
          <p:cNvGrpSpPr/>
          <p:nvPr/>
        </p:nvGrpSpPr>
        <p:grpSpPr>
          <a:xfrm>
            <a:off x="8096150" y="1510571"/>
            <a:ext cx="2770690" cy="902556"/>
            <a:chOff x="8565941" y="2554057"/>
            <a:chExt cx="2770690" cy="902556"/>
          </a:xfrm>
        </p:grpSpPr>
        <p:sp>
          <p:nvSpPr>
            <p:cNvPr id="1209" name="Google Shape;1209;p37"/>
            <p:cNvSpPr txBox="1"/>
            <p:nvPr/>
          </p:nvSpPr>
          <p:spPr>
            <a:xfrm>
              <a:off x="8565942" y="2554057"/>
              <a:ext cx="1072794" cy="45243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1800">
                  <a:solidFill>
                    <a:schemeClr val="accent2"/>
                  </a:solidFill>
                  <a:latin typeface="Cambria"/>
                  <a:ea typeface="Cambria"/>
                  <a:cs typeface="Cambria"/>
                  <a:sym typeface="Cambria"/>
                </a:rPr>
                <a:t>Solution</a:t>
              </a:r>
              <a:endParaRPr b="1" sz="1800">
                <a:solidFill>
                  <a:schemeClr val="accent2"/>
                </a:solidFill>
                <a:latin typeface="Cambria"/>
                <a:ea typeface="Cambria"/>
                <a:cs typeface="Cambria"/>
                <a:sym typeface="Cambria"/>
              </a:endParaRPr>
            </a:p>
          </p:txBody>
        </p:sp>
        <p:sp>
          <p:nvSpPr>
            <p:cNvPr id="1210" name="Google Shape;1210;p37"/>
            <p:cNvSpPr/>
            <p:nvPr/>
          </p:nvSpPr>
          <p:spPr>
            <a:xfrm>
              <a:off x="8565941" y="2921338"/>
              <a:ext cx="2770690" cy="53527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107">
                  <a:solidFill>
                    <a:srgbClr val="9D9D9D"/>
                  </a:solidFill>
                  <a:latin typeface="Cambria"/>
                  <a:ea typeface="Cambria"/>
                  <a:cs typeface="Cambria"/>
                  <a:sym typeface="Cambria"/>
                </a:rPr>
                <a:t>It is a very sad thing that nowadays there is so little useless information.</a:t>
              </a:r>
              <a:endParaRPr sz="1107">
                <a:solidFill>
                  <a:srgbClr val="9D9D9D"/>
                </a:solidFill>
                <a:latin typeface="Cambria"/>
                <a:ea typeface="Cambria"/>
                <a:cs typeface="Cambria"/>
                <a:sym typeface="Cambria"/>
              </a:endParaRPr>
            </a:p>
          </p:txBody>
        </p:sp>
      </p:grpSp>
      <p:grpSp>
        <p:nvGrpSpPr>
          <p:cNvPr id="1211" name="Google Shape;1211;p37"/>
          <p:cNvGrpSpPr/>
          <p:nvPr/>
        </p:nvGrpSpPr>
        <p:grpSpPr>
          <a:xfrm>
            <a:off x="8681561" y="2906744"/>
            <a:ext cx="2770690" cy="902556"/>
            <a:chOff x="8565941" y="2554057"/>
            <a:chExt cx="2770690" cy="902556"/>
          </a:xfrm>
        </p:grpSpPr>
        <p:sp>
          <p:nvSpPr>
            <p:cNvPr id="1212" name="Google Shape;1212;p37"/>
            <p:cNvSpPr txBox="1"/>
            <p:nvPr/>
          </p:nvSpPr>
          <p:spPr>
            <a:xfrm>
              <a:off x="8565942" y="2554057"/>
              <a:ext cx="1179938" cy="45243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1800">
                  <a:solidFill>
                    <a:schemeClr val="accent3"/>
                  </a:solidFill>
                  <a:latin typeface="Cambria"/>
                  <a:ea typeface="Cambria"/>
                  <a:cs typeface="Cambria"/>
                  <a:sym typeface="Cambria"/>
                </a:rPr>
                <a:t>Direction</a:t>
              </a:r>
              <a:endParaRPr b="1" sz="1800">
                <a:solidFill>
                  <a:schemeClr val="accent3"/>
                </a:solidFill>
                <a:latin typeface="Cambria"/>
                <a:ea typeface="Cambria"/>
                <a:cs typeface="Cambria"/>
                <a:sym typeface="Cambria"/>
              </a:endParaRPr>
            </a:p>
          </p:txBody>
        </p:sp>
        <p:sp>
          <p:nvSpPr>
            <p:cNvPr id="1213" name="Google Shape;1213;p37"/>
            <p:cNvSpPr/>
            <p:nvPr/>
          </p:nvSpPr>
          <p:spPr>
            <a:xfrm>
              <a:off x="8565941" y="2921338"/>
              <a:ext cx="2770690" cy="53527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107">
                  <a:solidFill>
                    <a:srgbClr val="9D9D9D"/>
                  </a:solidFill>
                  <a:latin typeface="Cambria"/>
                  <a:ea typeface="Cambria"/>
                  <a:cs typeface="Cambria"/>
                  <a:sym typeface="Cambria"/>
                </a:rPr>
                <a:t>I believe that people would be alive today if there were a death penalty.</a:t>
              </a:r>
              <a:endParaRPr sz="1107">
                <a:solidFill>
                  <a:srgbClr val="9D9D9D"/>
                </a:solidFill>
                <a:latin typeface="Cambria"/>
                <a:ea typeface="Cambria"/>
                <a:cs typeface="Cambria"/>
                <a:sym typeface="Cambria"/>
              </a:endParaRPr>
            </a:p>
          </p:txBody>
        </p:sp>
      </p:grpSp>
      <p:grpSp>
        <p:nvGrpSpPr>
          <p:cNvPr id="1214" name="Google Shape;1214;p37"/>
          <p:cNvGrpSpPr/>
          <p:nvPr/>
        </p:nvGrpSpPr>
        <p:grpSpPr>
          <a:xfrm>
            <a:off x="7939771" y="4233659"/>
            <a:ext cx="2770690" cy="1124027"/>
            <a:chOff x="8565941" y="2554057"/>
            <a:chExt cx="2770690" cy="1124027"/>
          </a:xfrm>
        </p:grpSpPr>
        <p:sp>
          <p:nvSpPr>
            <p:cNvPr id="1215" name="Google Shape;1215;p37"/>
            <p:cNvSpPr txBox="1"/>
            <p:nvPr/>
          </p:nvSpPr>
          <p:spPr>
            <a:xfrm>
              <a:off x="8565942" y="2554057"/>
              <a:ext cx="838628" cy="45243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1800">
                  <a:solidFill>
                    <a:schemeClr val="accent4"/>
                  </a:solidFill>
                  <a:latin typeface="Cambria"/>
                  <a:ea typeface="Cambria"/>
                  <a:cs typeface="Cambria"/>
                  <a:sym typeface="Cambria"/>
                </a:rPr>
                <a:t>Visual</a:t>
              </a:r>
              <a:endParaRPr b="1" sz="1800">
                <a:solidFill>
                  <a:schemeClr val="accent4"/>
                </a:solidFill>
                <a:latin typeface="Cambria"/>
                <a:ea typeface="Cambria"/>
                <a:cs typeface="Cambria"/>
                <a:sym typeface="Cambria"/>
              </a:endParaRPr>
            </a:p>
          </p:txBody>
        </p:sp>
        <p:sp>
          <p:nvSpPr>
            <p:cNvPr id="1216" name="Google Shape;1216;p37"/>
            <p:cNvSpPr/>
            <p:nvPr/>
          </p:nvSpPr>
          <p:spPr>
            <a:xfrm>
              <a:off x="8565941" y="2921338"/>
              <a:ext cx="2770690" cy="75674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107">
                  <a:solidFill>
                    <a:srgbClr val="9D9D9D"/>
                  </a:solidFill>
                  <a:latin typeface="Cambria"/>
                  <a:ea typeface="Cambria"/>
                  <a:cs typeface="Cambria"/>
                  <a:sym typeface="Cambria"/>
                </a:rPr>
                <a:t>We certainly do not forget you as soon as you forget us. It is, perhaps, our fate rather than our merit. We cannot help ourselves</a:t>
              </a:r>
              <a:endParaRPr sz="1107">
                <a:solidFill>
                  <a:srgbClr val="9D9D9D"/>
                </a:solidFill>
                <a:latin typeface="Cambria"/>
                <a:ea typeface="Cambria"/>
                <a:cs typeface="Cambria"/>
                <a:sym typeface="Cambria"/>
              </a:endParaRPr>
            </a:p>
          </p:txBody>
        </p:sp>
      </p:grpSp>
      <p:grpSp>
        <p:nvGrpSpPr>
          <p:cNvPr id="1217" name="Google Shape;1217;p37"/>
          <p:cNvGrpSpPr/>
          <p:nvPr/>
        </p:nvGrpSpPr>
        <p:grpSpPr>
          <a:xfrm>
            <a:off x="1543955" y="4195897"/>
            <a:ext cx="2770691" cy="1124027"/>
            <a:chOff x="8565941" y="2554057"/>
            <a:chExt cx="2770691" cy="1124027"/>
          </a:xfrm>
        </p:grpSpPr>
        <p:sp>
          <p:nvSpPr>
            <p:cNvPr id="1218" name="Google Shape;1218;p37"/>
            <p:cNvSpPr txBox="1"/>
            <p:nvPr/>
          </p:nvSpPr>
          <p:spPr>
            <a:xfrm>
              <a:off x="10333856" y="2554057"/>
              <a:ext cx="1002775" cy="452432"/>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b="1" lang="en-US" sz="1800">
                  <a:solidFill>
                    <a:schemeClr val="accent4"/>
                  </a:solidFill>
                  <a:latin typeface="Cambria"/>
                  <a:ea typeface="Cambria"/>
                  <a:cs typeface="Cambria"/>
                  <a:sym typeface="Cambria"/>
                </a:rPr>
                <a:t>Layouts</a:t>
              </a:r>
              <a:endParaRPr b="1" sz="1800">
                <a:solidFill>
                  <a:schemeClr val="accent4"/>
                </a:solidFill>
                <a:latin typeface="Cambria"/>
                <a:ea typeface="Cambria"/>
                <a:cs typeface="Cambria"/>
                <a:sym typeface="Cambria"/>
              </a:endParaRPr>
            </a:p>
          </p:txBody>
        </p:sp>
        <p:sp>
          <p:nvSpPr>
            <p:cNvPr id="1219" name="Google Shape;1219;p37"/>
            <p:cNvSpPr/>
            <p:nvPr/>
          </p:nvSpPr>
          <p:spPr>
            <a:xfrm>
              <a:off x="8565941" y="2921338"/>
              <a:ext cx="2770690" cy="756746"/>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107">
                  <a:solidFill>
                    <a:srgbClr val="9D9D9D"/>
                  </a:solidFill>
                  <a:latin typeface="Cambria"/>
                  <a:ea typeface="Cambria"/>
                  <a:cs typeface="Cambria"/>
                  <a:sym typeface="Cambria"/>
                </a:rPr>
                <a:t>We certainly do not forget you as soon as you forget us. It is, perhaps, our fate rather than our merit. We cannot help ourselves</a:t>
              </a:r>
              <a:endParaRPr sz="1107">
                <a:solidFill>
                  <a:srgbClr val="9D9D9D"/>
                </a:solidFill>
                <a:latin typeface="Cambria"/>
                <a:ea typeface="Cambria"/>
                <a:cs typeface="Cambria"/>
                <a:sym typeface="Cambria"/>
              </a:endParaRPr>
            </a:p>
          </p:txBody>
        </p:sp>
      </p:grpSp>
      <p:grpSp>
        <p:nvGrpSpPr>
          <p:cNvPr id="1220" name="Google Shape;1220;p37"/>
          <p:cNvGrpSpPr/>
          <p:nvPr/>
        </p:nvGrpSpPr>
        <p:grpSpPr>
          <a:xfrm>
            <a:off x="940072" y="3049520"/>
            <a:ext cx="2770690" cy="902556"/>
            <a:chOff x="8565941" y="2554057"/>
            <a:chExt cx="2770690" cy="902556"/>
          </a:xfrm>
        </p:grpSpPr>
        <p:sp>
          <p:nvSpPr>
            <p:cNvPr id="1221" name="Google Shape;1221;p37"/>
            <p:cNvSpPr txBox="1"/>
            <p:nvPr/>
          </p:nvSpPr>
          <p:spPr>
            <a:xfrm>
              <a:off x="10292947" y="2554057"/>
              <a:ext cx="1043684" cy="452432"/>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b="1" lang="en-US" sz="1800">
                  <a:solidFill>
                    <a:schemeClr val="accent3"/>
                  </a:solidFill>
                  <a:latin typeface="Cambria"/>
                  <a:ea typeface="Cambria"/>
                  <a:cs typeface="Cambria"/>
                  <a:sym typeface="Cambria"/>
                </a:rPr>
                <a:t>Impress</a:t>
              </a:r>
              <a:endParaRPr b="1" sz="1800">
                <a:solidFill>
                  <a:schemeClr val="accent3"/>
                </a:solidFill>
                <a:latin typeface="Cambria"/>
                <a:ea typeface="Cambria"/>
                <a:cs typeface="Cambria"/>
                <a:sym typeface="Cambria"/>
              </a:endParaRPr>
            </a:p>
          </p:txBody>
        </p:sp>
        <p:sp>
          <p:nvSpPr>
            <p:cNvPr id="1222" name="Google Shape;1222;p37"/>
            <p:cNvSpPr/>
            <p:nvPr/>
          </p:nvSpPr>
          <p:spPr>
            <a:xfrm>
              <a:off x="8565941" y="2921338"/>
              <a:ext cx="2770690" cy="535275"/>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107">
                  <a:solidFill>
                    <a:srgbClr val="9D9D9D"/>
                  </a:solidFill>
                  <a:latin typeface="Cambria"/>
                  <a:ea typeface="Cambria"/>
                  <a:cs typeface="Cambria"/>
                  <a:sym typeface="Cambria"/>
                </a:rPr>
                <a:t>It is a very sad thing that nowadays there is so little useless information.</a:t>
              </a:r>
              <a:endParaRPr sz="1107">
                <a:solidFill>
                  <a:srgbClr val="9D9D9D"/>
                </a:solidFill>
                <a:latin typeface="Cambria"/>
                <a:ea typeface="Cambria"/>
                <a:cs typeface="Cambria"/>
                <a:sym typeface="Cambria"/>
              </a:endParaRPr>
            </a:p>
          </p:txBody>
        </p:sp>
      </p:grpSp>
      <p:grpSp>
        <p:nvGrpSpPr>
          <p:cNvPr id="1223" name="Google Shape;1223;p37"/>
          <p:cNvGrpSpPr/>
          <p:nvPr/>
        </p:nvGrpSpPr>
        <p:grpSpPr>
          <a:xfrm>
            <a:off x="1435269" y="1788839"/>
            <a:ext cx="2770690" cy="902556"/>
            <a:chOff x="8565941" y="2554057"/>
            <a:chExt cx="2770690" cy="902556"/>
          </a:xfrm>
        </p:grpSpPr>
        <p:sp>
          <p:nvSpPr>
            <p:cNvPr id="1224" name="Google Shape;1224;p37"/>
            <p:cNvSpPr txBox="1"/>
            <p:nvPr/>
          </p:nvSpPr>
          <p:spPr>
            <a:xfrm>
              <a:off x="10394514" y="2554057"/>
              <a:ext cx="942117" cy="452432"/>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b="1" lang="en-US" sz="1800">
                  <a:solidFill>
                    <a:schemeClr val="accent2"/>
                  </a:solidFill>
                  <a:latin typeface="Cambria"/>
                  <a:ea typeface="Cambria"/>
                  <a:cs typeface="Cambria"/>
                  <a:sym typeface="Cambria"/>
                </a:rPr>
                <a:t> Money</a:t>
              </a:r>
              <a:endParaRPr b="1" sz="1800">
                <a:solidFill>
                  <a:schemeClr val="accent2"/>
                </a:solidFill>
                <a:latin typeface="Cambria"/>
                <a:ea typeface="Cambria"/>
                <a:cs typeface="Cambria"/>
                <a:sym typeface="Cambria"/>
              </a:endParaRPr>
            </a:p>
          </p:txBody>
        </p:sp>
        <p:sp>
          <p:nvSpPr>
            <p:cNvPr id="1225" name="Google Shape;1225;p37"/>
            <p:cNvSpPr/>
            <p:nvPr/>
          </p:nvSpPr>
          <p:spPr>
            <a:xfrm>
              <a:off x="8565941" y="2921338"/>
              <a:ext cx="2770690" cy="535275"/>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107">
                  <a:solidFill>
                    <a:srgbClr val="9D9D9D"/>
                  </a:solidFill>
                  <a:latin typeface="Cambria"/>
                  <a:ea typeface="Cambria"/>
                  <a:cs typeface="Cambria"/>
                  <a:sym typeface="Cambria"/>
                </a:rPr>
                <a:t>I believe that people would be alive today if there were a death penalty.</a:t>
              </a:r>
              <a:endParaRPr sz="1107">
                <a:solidFill>
                  <a:srgbClr val="9D9D9D"/>
                </a:solidFill>
                <a:latin typeface="Cambria"/>
                <a:ea typeface="Cambria"/>
                <a:cs typeface="Cambria"/>
                <a:sym typeface="Cambria"/>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5"/>
                                        </p:tgtEl>
                                        <p:attrNameLst>
                                          <p:attrName>style.visibility</p:attrName>
                                        </p:attrNameLst>
                                      </p:cBhvr>
                                      <p:to>
                                        <p:strVal val="visible"/>
                                      </p:to>
                                    </p:set>
                                    <p:animEffect filter="fade" transition="in">
                                      <p:cBhvr>
                                        <p:cTn dur="1000"/>
                                        <p:tgtEl>
                                          <p:spTgt spid="1165"/>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208"/>
                                        </p:tgtEl>
                                        <p:attrNameLst>
                                          <p:attrName>style.visibility</p:attrName>
                                        </p:attrNameLst>
                                      </p:cBhvr>
                                      <p:to>
                                        <p:strVal val="visible"/>
                                      </p:to>
                                    </p:set>
                                    <p:anim calcmode="lin" valueType="num">
                                      <p:cBhvr additive="base">
                                        <p:cTn dur="1000"/>
                                        <p:tgtEl>
                                          <p:spTgt spid="12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1223"/>
                                        </p:tgtEl>
                                        <p:attrNameLst>
                                          <p:attrName>style.visibility</p:attrName>
                                        </p:attrNameLst>
                                      </p:cBhvr>
                                      <p:to>
                                        <p:strVal val="visible"/>
                                      </p:to>
                                    </p:set>
                                    <p:anim calcmode="lin" valueType="num">
                                      <p:cBhvr additive="base">
                                        <p:cTn dur="1000"/>
                                        <p:tgtEl>
                                          <p:spTgt spid="122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211"/>
                                        </p:tgtEl>
                                        <p:attrNameLst>
                                          <p:attrName>style.visibility</p:attrName>
                                        </p:attrNameLst>
                                      </p:cBhvr>
                                      <p:to>
                                        <p:strVal val="visible"/>
                                      </p:to>
                                    </p:set>
                                    <p:anim calcmode="lin" valueType="num">
                                      <p:cBhvr additive="base">
                                        <p:cTn dur="1000"/>
                                        <p:tgtEl>
                                          <p:spTgt spid="121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750"/>
                                  </p:stCondLst>
                                  <p:childTnLst>
                                    <p:set>
                                      <p:cBhvr>
                                        <p:cTn dur="1" fill="hold">
                                          <p:stCondLst>
                                            <p:cond delay="0"/>
                                          </p:stCondLst>
                                        </p:cTn>
                                        <p:tgtEl>
                                          <p:spTgt spid="1220"/>
                                        </p:tgtEl>
                                        <p:attrNameLst>
                                          <p:attrName>style.visibility</p:attrName>
                                        </p:attrNameLst>
                                      </p:cBhvr>
                                      <p:to>
                                        <p:strVal val="visible"/>
                                      </p:to>
                                    </p:set>
                                    <p:anim calcmode="lin" valueType="num">
                                      <p:cBhvr additive="base">
                                        <p:cTn dur="1000"/>
                                        <p:tgtEl>
                                          <p:spTgt spid="122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1214"/>
                                        </p:tgtEl>
                                        <p:attrNameLst>
                                          <p:attrName>style.visibility</p:attrName>
                                        </p:attrNameLst>
                                      </p:cBhvr>
                                      <p:to>
                                        <p:strVal val="visible"/>
                                      </p:to>
                                    </p:set>
                                    <p:anim calcmode="lin" valueType="num">
                                      <p:cBhvr additive="base">
                                        <p:cTn dur="1000"/>
                                        <p:tgtEl>
                                          <p:spTgt spid="121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1217"/>
                                        </p:tgtEl>
                                        <p:attrNameLst>
                                          <p:attrName>style.visibility</p:attrName>
                                        </p:attrNameLst>
                                      </p:cBhvr>
                                      <p:to>
                                        <p:strVal val="visible"/>
                                      </p:to>
                                    </p:set>
                                    <p:anim calcmode="lin" valueType="num">
                                      <p:cBhvr additive="base">
                                        <p:cTn dur="1000"/>
                                        <p:tgtEl>
                                          <p:spTgt spid="121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pic>
        <p:nvPicPr>
          <p:cNvPr descr="图片包含 户外, 就坐, 天空&#10;&#10;已生成高可信度的说明" id="1230" name="Google Shape;1230;p3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图片包含 浴室用品, 事情, 室内, 就坐&#10;&#10;已生成极高可信度的说明" id="1231" name="Google Shape;1231;p38"/>
          <p:cNvPicPr preferRelativeResize="0"/>
          <p:nvPr/>
        </p:nvPicPr>
        <p:blipFill rotWithShape="1">
          <a:blip r:embed="rId4">
            <a:alphaModFix/>
          </a:blip>
          <a:srcRect b="0" l="0" r="0" t="0"/>
          <a:stretch/>
        </p:blipFill>
        <p:spPr>
          <a:xfrm>
            <a:off x="2121694" y="2489200"/>
            <a:ext cx="2845830" cy="3608387"/>
          </a:xfrm>
          <a:prstGeom prst="rect">
            <a:avLst/>
          </a:prstGeom>
          <a:noFill/>
          <a:ln>
            <a:noFill/>
          </a:ln>
        </p:spPr>
      </p:pic>
      <p:pic>
        <p:nvPicPr>
          <p:cNvPr descr="图片包含 事情&#10;&#10;已生成高可信度的说明" id="1232" name="Google Shape;1232;p38"/>
          <p:cNvPicPr preferRelativeResize="0"/>
          <p:nvPr/>
        </p:nvPicPr>
        <p:blipFill rotWithShape="1">
          <a:blip r:embed="rId5">
            <a:alphaModFix/>
          </a:blip>
          <a:srcRect b="0" l="0" r="0" t="0"/>
          <a:stretch/>
        </p:blipFill>
        <p:spPr>
          <a:xfrm>
            <a:off x="6640512" y="2127250"/>
            <a:ext cx="4676775" cy="180975"/>
          </a:xfrm>
          <a:prstGeom prst="rect">
            <a:avLst/>
          </a:prstGeom>
          <a:noFill/>
          <a:ln>
            <a:noFill/>
          </a:ln>
        </p:spPr>
      </p:pic>
      <p:sp>
        <p:nvSpPr>
          <p:cNvPr id="1233" name="Google Shape;1233;p38"/>
          <p:cNvSpPr txBox="1"/>
          <p:nvPr/>
        </p:nvSpPr>
        <p:spPr>
          <a:xfrm>
            <a:off x="6640511" y="1081818"/>
            <a:ext cx="4676775" cy="1081322"/>
          </a:xfrm>
          <a:prstGeom prst="rect">
            <a:avLst/>
          </a:prstGeom>
          <a:noFill/>
          <a:ln>
            <a:noFill/>
          </a:ln>
        </p:spPr>
        <p:txBody>
          <a:bodyPr anchorCtr="0" anchor="t" bIns="32500" lIns="65000" spcFirstLastPara="1" rIns="65000" wrap="square" tIns="32500">
            <a:noAutofit/>
          </a:bodyPr>
          <a:lstStyle/>
          <a:p>
            <a:pPr indent="0" lvl="0" marL="0" marR="0" rtl="0" algn="just">
              <a:spcBef>
                <a:spcPts val="0"/>
              </a:spcBef>
              <a:spcAft>
                <a:spcPts val="0"/>
              </a:spcAft>
              <a:buClr>
                <a:srgbClr val="FFCEB1"/>
              </a:buClr>
              <a:buSzPts val="6600"/>
              <a:buFont typeface="Cambria"/>
              <a:buNone/>
            </a:pPr>
            <a:r>
              <a:rPr lang="en-US" sz="6600">
                <a:solidFill>
                  <a:srgbClr val="FFCEB1"/>
                </a:solidFill>
                <a:latin typeface="Cambria"/>
                <a:ea typeface="Cambria"/>
                <a:cs typeface="Cambria"/>
                <a:sym typeface="Cambria"/>
              </a:rPr>
              <a:t>Thank You !</a:t>
            </a:r>
            <a:endParaRPr sz="6600">
              <a:solidFill>
                <a:srgbClr val="FFCEB1"/>
              </a:solidFill>
              <a:latin typeface="Cambria"/>
              <a:ea typeface="Cambria"/>
              <a:cs typeface="Cambria"/>
              <a:sym typeface="Cambria"/>
            </a:endParaRPr>
          </a:p>
        </p:txBody>
      </p:sp>
      <p:sp>
        <p:nvSpPr>
          <p:cNvPr id="1234" name="Google Shape;1234;p38"/>
          <p:cNvSpPr/>
          <p:nvPr/>
        </p:nvSpPr>
        <p:spPr>
          <a:xfrm>
            <a:off x="8090742" y="5127110"/>
            <a:ext cx="1776312" cy="219547"/>
          </a:xfrm>
          <a:prstGeom prst="rect">
            <a:avLst/>
          </a:prstGeom>
          <a:noFill/>
          <a:ln>
            <a:noFill/>
          </a:ln>
        </p:spPr>
        <p:txBody>
          <a:bodyPr anchorCtr="0" anchor="t" bIns="32500" lIns="65000" spcFirstLastPara="1" rIns="65000" wrap="square" tIns="32500">
            <a:noAutofit/>
          </a:bodyPr>
          <a:lstStyle/>
          <a:p>
            <a:pPr indent="0" lvl="0" marL="0" marR="0" rtl="0" algn="just">
              <a:spcBef>
                <a:spcPts val="0"/>
              </a:spcBef>
              <a:spcAft>
                <a:spcPts val="0"/>
              </a:spcAft>
              <a:buNone/>
            </a:pPr>
            <a:r>
              <a:rPr lang="en-US" sz="1000">
                <a:solidFill>
                  <a:srgbClr val="FFCEB1"/>
                </a:solidFill>
                <a:latin typeface="Cambria"/>
                <a:ea typeface="Cambria"/>
                <a:cs typeface="Cambria"/>
                <a:sym typeface="Cambria"/>
              </a:rPr>
              <a:t>www.freepptbackgrounds.net</a:t>
            </a:r>
            <a:endParaRPr/>
          </a:p>
        </p:txBody>
      </p:sp>
      <p:sp>
        <p:nvSpPr>
          <p:cNvPr id="1235" name="Google Shape;1235;p38"/>
          <p:cNvSpPr/>
          <p:nvPr/>
        </p:nvSpPr>
        <p:spPr>
          <a:xfrm>
            <a:off x="6378643" y="2442112"/>
            <a:ext cx="5178686" cy="496546"/>
          </a:xfrm>
          <a:prstGeom prst="rect">
            <a:avLst/>
          </a:prstGeom>
          <a:noFill/>
          <a:ln>
            <a:noFill/>
          </a:ln>
        </p:spPr>
        <p:txBody>
          <a:bodyPr anchorCtr="0" anchor="t" bIns="32500" lIns="65000" spcFirstLastPara="1" rIns="65000" wrap="square" tIns="32500">
            <a:noAutofit/>
          </a:bodyPr>
          <a:lstStyle/>
          <a:p>
            <a:pPr indent="0" lvl="0" marL="0" marR="0" rtl="0" algn="just">
              <a:spcBef>
                <a:spcPts val="0"/>
              </a:spcBef>
              <a:spcAft>
                <a:spcPts val="0"/>
              </a:spcAft>
              <a:buNone/>
            </a:pPr>
            <a:r>
              <a:rPr lang="en-US" sz="2800">
                <a:solidFill>
                  <a:srgbClr val="FFCEB1"/>
                </a:solidFill>
                <a:latin typeface="Cambria"/>
                <a:ea typeface="Cambria"/>
                <a:cs typeface="Cambria"/>
                <a:sym typeface="Cambria"/>
              </a:rPr>
              <a:t>Cosmestic Product PPT Template</a:t>
            </a:r>
            <a:endParaRPr sz="2800">
              <a:solidFill>
                <a:srgbClr val="FFCEB1"/>
              </a:solidFill>
              <a:latin typeface="Cambria"/>
              <a:ea typeface="Cambria"/>
              <a:cs typeface="Cambria"/>
              <a:sym typeface="Cambria"/>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231"/>
                                        </p:tgtEl>
                                        <p:attrNameLst>
                                          <p:attrName>style.visibility</p:attrName>
                                        </p:attrNameLst>
                                      </p:cBhvr>
                                      <p:to>
                                        <p:strVal val="visible"/>
                                      </p:to>
                                    </p:set>
                                    <p:anim calcmode="lin" valueType="num">
                                      <p:cBhvr additive="base">
                                        <p:cTn dur="500"/>
                                        <p:tgtEl>
                                          <p:spTgt spid="123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1233"/>
                                        </p:tgtEl>
                                        <p:attrNameLst>
                                          <p:attrName>style.visibility</p:attrName>
                                        </p:attrNameLst>
                                      </p:cBhvr>
                                      <p:to>
                                        <p:strVal val="visible"/>
                                      </p:to>
                                    </p:set>
                                    <p:anim calcmode="lin" valueType="num">
                                      <p:cBhvr additive="base">
                                        <p:cTn dur="800"/>
                                        <p:tgtEl>
                                          <p:spTgt spid="1233"/>
                                        </p:tgtEl>
                                        <p:attrNameLst>
                                          <p:attrName>ppt_x</p:attrName>
                                        </p:attrNameLst>
                                      </p:cBhvr>
                                      <p:tavLst>
                                        <p:tav fmla="" tm="0">
                                          <p:val>
                                            <p:strVal val="#ppt_x+1"/>
                                          </p:val>
                                        </p:tav>
                                        <p:tav fmla="" tm="100000">
                                          <p:val>
                                            <p:strVal val="#ppt_x"/>
                                          </p:val>
                                        </p:tav>
                                      </p:tavLst>
                                    </p:anim>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1232"/>
                                        </p:tgtEl>
                                        <p:attrNameLst>
                                          <p:attrName>style.visibility</p:attrName>
                                        </p:attrNameLst>
                                      </p:cBhvr>
                                      <p:to>
                                        <p:strVal val="visible"/>
                                      </p:to>
                                    </p:set>
                                    <p:animEffect filter="fade" transition="in">
                                      <p:cBhvr>
                                        <p:cTn dur="500"/>
                                        <p:tgtEl>
                                          <p:spTgt spid="1232"/>
                                        </p:tgtEl>
                                      </p:cBhvr>
                                    </p:animEffect>
                                  </p:childTnLst>
                                </p:cTn>
                              </p:par>
                            </p:childTnLst>
                          </p:cTn>
                        </p:par>
                        <p:par>
                          <p:cTn fill="hold">
                            <p:stCondLst>
                              <p:cond delay="1800"/>
                            </p:stCondLst>
                            <p:childTnLst>
                              <p:par>
                                <p:cTn fill="hold" nodeType="afterEffect" presetClass="entr" presetID="2" presetSubtype="2">
                                  <p:stCondLst>
                                    <p:cond delay="0"/>
                                  </p:stCondLst>
                                  <p:childTnLst>
                                    <p:set>
                                      <p:cBhvr>
                                        <p:cTn dur="1" fill="hold">
                                          <p:stCondLst>
                                            <p:cond delay="0"/>
                                          </p:stCondLst>
                                        </p:cTn>
                                        <p:tgtEl>
                                          <p:spTgt spid="1235"/>
                                        </p:tgtEl>
                                        <p:attrNameLst>
                                          <p:attrName>style.visibility</p:attrName>
                                        </p:attrNameLst>
                                      </p:cBhvr>
                                      <p:to>
                                        <p:strVal val="visible"/>
                                      </p:to>
                                    </p:set>
                                    <p:anim calcmode="lin" valueType="num">
                                      <p:cBhvr additive="base">
                                        <p:cTn dur="500"/>
                                        <p:tgtEl>
                                          <p:spTgt spid="1235"/>
                                        </p:tgtEl>
                                        <p:attrNameLst>
                                          <p:attrName>ppt_x</p:attrName>
                                        </p:attrNameLst>
                                      </p:cBhvr>
                                      <p:tavLst>
                                        <p:tav fmla="" tm="0">
                                          <p:val>
                                            <p:strVal val="#ppt_x+1"/>
                                          </p:val>
                                        </p:tav>
                                        <p:tav fmla="" tm="100000">
                                          <p:val>
                                            <p:strVal val="#ppt_x"/>
                                          </p:val>
                                        </p:tav>
                                      </p:tavLst>
                                    </p:anim>
                                  </p:childTnLst>
                                </p:cTn>
                              </p:par>
                            </p:childTnLst>
                          </p:cTn>
                        </p:par>
                        <p:par>
                          <p:cTn fill="hold">
                            <p:stCondLst>
                              <p:cond delay="2300"/>
                            </p:stCondLst>
                            <p:childTnLst>
                              <p:par>
                                <p:cTn fill="hold" nodeType="afterEffect" presetClass="entr" presetID="10" presetSubtype="0">
                                  <p:stCondLst>
                                    <p:cond delay="0"/>
                                  </p:stCondLst>
                                  <p:childTnLst>
                                    <p:set>
                                      <p:cBhvr>
                                        <p:cTn dur="1" fill="hold">
                                          <p:stCondLst>
                                            <p:cond delay="0"/>
                                          </p:stCondLst>
                                        </p:cTn>
                                        <p:tgtEl>
                                          <p:spTgt spid="1234"/>
                                        </p:tgtEl>
                                        <p:attrNameLst>
                                          <p:attrName>style.visibility</p:attrName>
                                        </p:attrNameLst>
                                      </p:cBhvr>
                                      <p:to>
                                        <p:strVal val="visible"/>
                                      </p:to>
                                    </p:set>
                                    <p:animEffect filter="fade" transition="in">
                                      <p:cBhvr>
                                        <p:cTn dur="500"/>
                                        <p:tgtEl>
                                          <p:spTgt spid="1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3"/>
          <p:cNvSpPr txBox="1"/>
          <p:nvPr/>
        </p:nvSpPr>
        <p:spPr>
          <a:xfrm>
            <a:off x="6056269" y="2577703"/>
            <a:ext cx="2638864"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chemeClr val="accent1"/>
                </a:solidFill>
                <a:latin typeface="Cambria"/>
                <a:ea typeface="Cambria"/>
                <a:cs typeface="Cambria"/>
                <a:sym typeface="Cambria"/>
              </a:rPr>
              <a:t>Solutions</a:t>
            </a:r>
            <a:endParaRPr sz="4800">
              <a:solidFill>
                <a:schemeClr val="accent1"/>
              </a:solidFill>
              <a:latin typeface="Cambria"/>
              <a:ea typeface="Cambria"/>
              <a:cs typeface="Cambria"/>
              <a:sym typeface="Cambria"/>
            </a:endParaRPr>
          </a:p>
        </p:txBody>
      </p:sp>
      <p:cxnSp>
        <p:nvCxnSpPr>
          <p:cNvPr id="62" name="Google Shape;62;p13"/>
          <p:cNvCxnSpPr/>
          <p:nvPr/>
        </p:nvCxnSpPr>
        <p:spPr>
          <a:xfrm rot="10800000">
            <a:off x="5711499" y="2410591"/>
            <a:ext cx="0" cy="1894256"/>
          </a:xfrm>
          <a:prstGeom prst="straightConnector1">
            <a:avLst/>
          </a:prstGeom>
          <a:noFill/>
          <a:ln cap="flat" cmpd="sng" w="12700">
            <a:solidFill>
              <a:schemeClr val="accent2"/>
            </a:solidFill>
            <a:prstDash val="dash"/>
            <a:miter lim="800000"/>
            <a:headEnd len="sm" w="sm" type="none"/>
            <a:tailEnd len="sm" w="sm" type="none"/>
          </a:ln>
        </p:spPr>
      </p:cxnSp>
      <p:sp>
        <p:nvSpPr>
          <p:cNvPr id="63" name="Google Shape;63;p13"/>
          <p:cNvSpPr txBox="1"/>
          <p:nvPr/>
        </p:nvSpPr>
        <p:spPr>
          <a:xfrm>
            <a:off x="4039374" y="3976552"/>
            <a:ext cx="1203729" cy="3282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133">
                <a:solidFill>
                  <a:srgbClr val="FEFEFE"/>
                </a:solidFill>
                <a:latin typeface="Cambria"/>
                <a:ea typeface="Cambria"/>
                <a:cs typeface="Cambria"/>
                <a:sym typeface="Cambria"/>
              </a:rPr>
              <a:t>PART 01</a:t>
            </a:r>
            <a:endParaRPr sz="2133">
              <a:solidFill>
                <a:srgbClr val="FEFEFE"/>
              </a:solidFill>
              <a:latin typeface="Cambria"/>
              <a:ea typeface="Cambria"/>
              <a:cs typeface="Cambria"/>
              <a:sym typeface="Cambria"/>
            </a:endParaRPr>
          </a:p>
        </p:txBody>
      </p:sp>
      <p:grpSp>
        <p:nvGrpSpPr>
          <p:cNvPr id="64" name="Google Shape;64;p13"/>
          <p:cNvGrpSpPr/>
          <p:nvPr/>
        </p:nvGrpSpPr>
        <p:grpSpPr>
          <a:xfrm>
            <a:off x="3842681" y="2375706"/>
            <a:ext cx="1400422" cy="1400422"/>
            <a:chOff x="304800" y="673100"/>
            <a:chExt cx="4000500" cy="4000500"/>
          </a:xfrm>
        </p:grpSpPr>
        <p:sp>
          <p:nvSpPr>
            <p:cNvPr id="65" name="Google Shape;65;p13"/>
            <p:cNvSpPr/>
            <p:nvPr/>
          </p:nvSpPr>
          <p:spPr>
            <a:xfrm>
              <a:off x="304800" y="673100"/>
              <a:ext cx="4000500" cy="4000500"/>
            </a:xfrm>
            <a:prstGeom prst="donut">
              <a:avLst>
                <a:gd fmla="val 4879" name="adj"/>
              </a:avLst>
            </a:prstGeom>
            <a:gradFill>
              <a:gsLst>
                <a:gs pos="0">
                  <a:schemeClr val="lt1"/>
                </a:gs>
                <a:gs pos="55000">
                  <a:srgbClr val="F2F2F2"/>
                </a:gs>
                <a:gs pos="100000">
                  <a:srgbClr val="A5A5A5"/>
                </a:gs>
              </a:gsLst>
              <a:lin ang="81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80808"/>
                </a:solidFill>
                <a:latin typeface="Cambria"/>
                <a:ea typeface="Cambria"/>
                <a:cs typeface="Cambria"/>
                <a:sym typeface="Cambria"/>
              </a:endParaRPr>
            </a:p>
          </p:txBody>
        </p:sp>
        <p:sp>
          <p:nvSpPr>
            <p:cNvPr id="66" name="Google Shape;66;p13"/>
            <p:cNvSpPr/>
            <p:nvPr/>
          </p:nvSpPr>
          <p:spPr>
            <a:xfrm>
              <a:off x="392112" y="760412"/>
              <a:ext cx="3825874" cy="3825874"/>
            </a:xfrm>
            <a:prstGeom prst="ellipse">
              <a:avLst/>
            </a:prstGeom>
            <a:gradFill>
              <a:gsLst>
                <a:gs pos="0">
                  <a:schemeClr val="lt1"/>
                </a:gs>
                <a:gs pos="51000">
                  <a:srgbClr val="F2F2F2"/>
                </a:gs>
                <a:gs pos="100000">
                  <a:srgbClr val="BFBFBF"/>
                </a:gs>
              </a:gsLst>
              <a:lin ang="189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80808"/>
                </a:solidFill>
                <a:latin typeface="Cambria"/>
                <a:ea typeface="Cambria"/>
                <a:cs typeface="Cambria"/>
                <a:sym typeface="Cambria"/>
              </a:endParaRPr>
            </a:p>
          </p:txBody>
        </p:sp>
      </p:grpSp>
      <p:sp>
        <p:nvSpPr>
          <p:cNvPr id="67" name="Google Shape;67;p13"/>
          <p:cNvSpPr txBox="1"/>
          <p:nvPr/>
        </p:nvSpPr>
        <p:spPr>
          <a:xfrm>
            <a:off x="6128403" y="3861881"/>
            <a:ext cx="2435026" cy="573852"/>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01 Opening </a:t>
            </a:r>
            <a:endParaRPr/>
          </a:p>
          <a:p>
            <a:pPr indent="0" lvl="0" marL="0" marR="0" rtl="0" algn="l">
              <a:spcBef>
                <a:spcPts val="0"/>
              </a:spcBef>
              <a:spcAft>
                <a:spcPts val="0"/>
              </a:spcAft>
              <a:buNone/>
            </a:pPr>
            <a:r>
              <a:t/>
            </a:r>
            <a:endParaRPr sz="1600">
              <a:solidFill>
                <a:srgbClr val="FEFEFE"/>
              </a:solidFill>
              <a:latin typeface="Cambria"/>
              <a:ea typeface="Cambria"/>
              <a:cs typeface="Cambria"/>
              <a:sym typeface="Cambria"/>
            </a:endParaRPr>
          </a:p>
        </p:txBody>
      </p:sp>
      <p:sp>
        <p:nvSpPr>
          <p:cNvPr id="68" name="Google Shape;68;p13"/>
          <p:cNvSpPr txBox="1"/>
          <p:nvPr/>
        </p:nvSpPr>
        <p:spPr>
          <a:xfrm>
            <a:off x="7531889" y="3859006"/>
            <a:ext cx="1916911"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02 Devices</a:t>
            </a:r>
            <a:endParaRPr sz="1600">
              <a:solidFill>
                <a:srgbClr val="FEFEFE"/>
              </a:solidFill>
              <a:latin typeface="Cambria"/>
              <a:ea typeface="Cambria"/>
              <a:cs typeface="Cambria"/>
              <a:sym typeface="Cambria"/>
            </a:endParaRPr>
          </a:p>
        </p:txBody>
      </p:sp>
      <p:sp>
        <p:nvSpPr>
          <p:cNvPr id="69" name="Google Shape;69;p13"/>
          <p:cNvSpPr txBox="1"/>
          <p:nvPr/>
        </p:nvSpPr>
        <p:spPr>
          <a:xfrm>
            <a:off x="3941027" y="2563020"/>
            <a:ext cx="1203729" cy="102579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6666">
                <a:solidFill>
                  <a:schemeClr val="accent1"/>
                </a:solidFill>
                <a:latin typeface="Cambria"/>
                <a:ea typeface="Cambria"/>
                <a:cs typeface="Cambria"/>
                <a:sym typeface="Cambria"/>
              </a:rPr>
              <a:t>01</a:t>
            </a:r>
            <a:endParaRPr b="1" sz="6666">
              <a:solidFill>
                <a:schemeClr val="accent1"/>
              </a:solidFill>
              <a:latin typeface="Cambria"/>
              <a:ea typeface="Cambria"/>
              <a:cs typeface="Cambria"/>
              <a:sym typeface="Cambria"/>
            </a:endParaRPr>
          </a:p>
        </p:txBody>
      </p:sp>
      <p:sp>
        <p:nvSpPr>
          <p:cNvPr id="70" name="Google Shape;70;p13"/>
          <p:cNvSpPr txBox="1"/>
          <p:nvPr/>
        </p:nvSpPr>
        <p:spPr>
          <a:xfrm>
            <a:off x="6128403" y="4136570"/>
            <a:ext cx="1940393"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03 Speakers </a:t>
            </a:r>
            <a:endParaRPr sz="1600">
              <a:solidFill>
                <a:srgbClr val="FEFEFE"/>
              </a:solidFill>
              <a:latin typeface="Cambria"/>
              <a:ea typeface="Cambria"/>
              <a:cs typeface="Cambria"/>
              <a:sym typeface="Cambria"/>
            </a:endParaRPr>
          </a:p>
        </p:txBody>
      </p:sp>
      <p:sp>
        <p:nvSpPr>
          <p:cNvPr id="71" name="Google Shape;71;p13"/>
          <p:cNvSpPr txBox="1"/>
          <p:nvPr/>
        </p:nvSpPr>
        <p:spPr>
          <a:xfrm>
            <a:off x="7531889" y="4136570"/>
            <a:ext cx="1916911"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04 Infographics</a:t>
            </a:r>
            <a:endParaRPr sz="1600">
              <a:solidFill>
                <a:srgbClr val="FEFEFE"/>
              </a:solidFill>
              <a:latin typeface="Cambria"/>
              <a:ea typeface="Cambria"/>
              <a:cs typeface="Cambria"/>
              <a:sym typeface="Cambria"/>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500"/>
                                        <p:tgtEl>
                                          <p:spTgt spid="6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500"/>
                                        <p:tgtEl>
                                          <p:spTgt spid="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p:tgtEl>
                                          <p:spTgt spid="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p:tgtEl>
                                          <p:spTgt spid="68"/>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p:tgtEl>
                                          <p:spTgt spid="7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500"/>
                                        <p:tgtEl>
                                          <p:spTgt spid="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grpSp>
        <p:nvGrpSpPr>
          <p:cNvPr id="76" name="Google Shape;76;p14"/>
          <p:cNvGrpSpPr/>
          <p:nvPr/>
        </p:nvGrpSpPr>
        <p:grpSpPr>
          <a:xfrm>
            <a:off x="2396507" y="2259137"/>
            <a:ext cx="3801598" cy="2621793"/>
            <a:chOff x="2396303" y="2540426"/>
            <a:chExt cx="3801807" cy="2621937"/>
          </a:xfrm>
        </p:grpSpPr>
        <p:sp>
          <p:nvSpPr>
            <p:cNvPr id="77" name="Google Shape;77;p14"/>
            <p:cNvSpPr txBox="1"/>
            <p:nvPr/>
          </p:nvSpPr>
          <p:spPr>
            <a:xfrm>
              <a:off x="2396303" y="2546661"/>
              <a:ext cx="398762" cy="153896"/>
            </a:xfrm>
            <a:prstGeom prst="rect">
              <a:avLst/>
            </a:prstGeom>
            <a:noFill/>
            <a:ln cap="flat" cmpd="sng" w="9525">
              <a:solidFill>
                <a:srgbClr val="BFBFBF"/>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AAAAAA"/>
                  </a:solidFill>
                  <a:latin typeface="Cambria"/>
                  <a:ea typeface="Cambria"/>
                  <a:cs typeface="Cambria"/>
                  <a:sym typeface="Cambria"/>
                </a:rPr>
                <a:t>0%</a:t>
              </a:r>
              <a:endParaRPr/>
            </a:p>
          </p:txBody>
        </p:sp>
        <p:sp>
          <p:nvSpPr>
            <p:cNvPr id="78" name="Google Shape;78;p14"/>
            <p:cNvSpPr txBox="1"/>
            <p:nvPr/>
          </p:nvSpPr>
          <p:spPr>
            <a:xfrm>
              <a:off x="4095444" y="2540936"/>
              <a:ext cx="398762" cy="153896"/>
            </a:xfrm>
            <a:prstGeom prst="rect">
              <a:avLst/>
            </a:prstGeom>
            <a:noFill/>
            <a:ln cap="flat" cmpd="sng" w="9525">
              <a:solidFill>
                <a:srgbClr val="BFBFBF"/>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AAAAAA"/>
                  </a:solidFill>
                  <a:latin typeface="Cambria"/>
                  <a:ea typeface="Cambria"/>
                  <a:cs typeface="Cambria"/>
                  <a:sym typeface="Cambria"/>
                </a:rPr>
                <a:t>50%</a:t>
              </a:r>
              <a:endParaRPr/>
            </a:p>
          </p:txBody>
        </p:sp>
        <p:sp>
          <p:nvSpPr>
            <p:cNvPr id="79" name="Google Shape;79;p14"/>
            <p:cNvSpPr txBox="1"/>
            <p:nvPr/>
          </p:nvSpPr>
          <p:spPr>
            <a:xfrm>
              <a:off x="4950679" y="2546008"/>
              <a:ext cx="398762" cy="153896"/>
            </a:xfrm>
            <a:prstGeom prst="rect">
              <a:avLst/>
            </a:prstGeom>
            <a:noFill/>
            <a:ln cap="flat" cmpd="sng" w="9525">
              <a:solidFill>
                <a:srgbClr val="BFBFBF"/>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AAAAAA"/>
                  </a:solidFill>
                  <a:latin typeface="Cambria"/>
                  <a:ea typeface="Cambria"/>
                  <a:cs typeface="Cambria"/>
                  <a:sym typeface="Cambria"/>
                </a:rPr>
                <a:t>75%</a:t>
              </a:r>
              <a:endParaRPr/>
            </a:p>
          </p:txBody>
        </p:sp>
        <p:sp>
          <p:nvSpPr>
            <p:cNvPr id="80" name="Google Shape;80;p14"/>
            <p:cNvSpPr txBox="1"/>
            <p:nvPr/>
          </p:nvSpPr>
          <p:spPr>
            <a:xfrm>
              <a:off x="5799348" y="2545177"/>
              <a:ext cx="398762" cy="153896"/>
            </a:xfrm>
            <a:prstGeom prst="rect">
              <a:avLst/>
            </a:prstGeom>
            <a:noFill/>
            <a:ln cap="flat" cmpd="sng" w="9525">
              <a:solidFill>
                <a:srgbClr val="BFBFBF"/>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AAAAAA"/>
                  </a:solidFill>
                  <a:latin typeface="Cambria"/>
                  <a:ea typeface="Cambria"/>
                  <a:cs typeface="Cambria"/>
                  <a:sym typeface="Cambria"/>
                </a:rPr>
                <a:t>100%</a:t>
              </a:r>
              <a:endParaRPr/>
            </a:p>
          </p:txBody>
        </p:sp>
        <p:sp>
          <p:nvSpPr>
            <p:cNvPr id="81" name="Google Shape;81;p14"/>
            <p:cNvSpPr txBox="1"/>
            <p:nvPr/>
          </p:nvSpPr>
          <p:spPr>
            <a:xfrm>
              <a:off x="3240209" y="2540426"/>
              <a:ext cx="398762" cy="153896"/>
            </a:xfrm>
            <a:prstGeom prst="rect">
              <a:avLst/>
            </a:prstGeom>
            <a:noFill/>
            <a:ln cap="flat" cmpd="sng" w="9525">
              <a:solidFill>
                <a:srgbClr val="BFBFBF"/>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AAAAAA"/>
                  </a:solidFill>
                  <a:latin typeface="Cambria"/>
                  <a:ea typeface="Cambria"/>
                  <a:cs typeface="Cambria"/>
                  <a:sym typeface="Cambria"/>
                </a:rPr>
                <a:t>25%</a:t>
              </a:r>
              <a:endParaRPr/>
            </a:p>
          </p:txBody>
        </p:sp>
        <p:grpSp>
          <p:nvGrpSpPr>
            <p:cNvPr id="82" name="Google Shape;82;p14"/>
            <p:cNvGrpSpPr/>
            <p:nvPr/>
          </p:nvGrpSpPr>
          <p:grpSpPr>
            <a:xfrm>
              <a:off x="2605308" y="2838456"/>
              <a:ext cx="3382774" cy="2323907"/>
              <a:chOff x="2605308" y="2838456"/>
              <a:chExt cx="3382774" cy="2323907"/>
            </a:xfrm>
          </p:grpSpPr>
          <p:grpSp>
            <p:nvGrpSpPr>
              <p:cNvPr id="83" name="Google Shape;83;p14"/>
              <p:cNvGrpSpPr/>
              <p:nvPr/>
            </p:nvGrpSpPr>
            <p:grpSpPr>
              <a:xfrm>
                <a:off x="2605308" y="2838456"/>
                <a:ext cx="3382773" cy="2323907"/>
                <a:chOff x="-1" y="-1"/>
                <a:chExt cx="6461015" cy="4652443"/>
              </a:xfrm>
            </p:grpSpPr>
            <p:cxnSp>
              <p:nvCxnSpPr>
                <p:cNvPr id="84" name="Google Shape;84;p14"/>
                <p:cNvCxnSpPr/>
                <p:nvPr/>
              </p:nvCxnSpPr>
              <p:spPr>
                <a:xfrm flipH="1" rot="10800000">
                  <a:off x="-1" y="0"/>
                  <a:ext cx="2" cy="4652442"/>
                </a:xfrm>
                <a:prstGeom prst="straightConnector1">
                  <a:avLst/>
                </a:prstGeom>
                <a:noFill/>
                <a:ln cap="flat" cmpd="sng" w="9525">
                  <a:solidFill>
                    <a:srgbClr val="BFBFBF"/>
                  </a:solidFill>
                  <a:prstDash val="solid"/>
                  <a:miter lim="400000"/>
                  <a:headEnd len="sm" w="sm" type="none"/>
                  <a:tailEnd len="sm" w="sm" type="none"/>
                </a:ln>
              </p:spPr>
            </p:cxnSp>
            <p:cxnSp>
              <p:nvCxnSpPr>
                <p:cNvPr id="85" name="Google Shape;85;p14"/>
                <p:cNvCxnSpPr/>
                <p:nvPr/>
              </p:nvCxnSpPr>
              <p:spPr>
                <a:xfrm flipH="1" rot="10800000">
                  <a:off x="1615253" y="-1"/>
                  <a:ext cx="1" cy="4652443"/>
                </a:xfrm>
                <a:prstGeom prst="straightConnector1">
                  <a:avLst/>
                </a:prstGeom>
                <a:noFill/>
                <a:ln cap="flat" cmpd="sng" w="9525">
                  <a:solidFill>
                    <a:srgbClr val="BFBFBF"/>
                  </a:solidFill>
                  <a:prstDash val="solid"/>
                  <a:miter lim="400000"/>
                  <a:headEnd len="sm" w="sm" type="none"/>
                  <a:tailEnd len="sm" w="sm" type="none"/>
                </a:ln>
              </p:spPr>
            </p:cxnSp>
            <p:cxnSp>
              <p:nvCxnSpPr>
                <p:cNvPr id="86" name="Google Shape;86;p14"/>
                <p:cNvCxnSpPr/>
                <p:nvPr/>
              </p:nvCxnSpPr>
              <p:spPr>
                <a:xfrm flipH="1" rot="10800000">
                  <a:off x="3230506" y="-1"/>
                  <a:ext cx="1" cy="4652443"/>
                </a:xfrm>
                <a:prstGeom prst="straightConnector1">
                  <a:avLst/>
                </a:prstGeom>
                <a:noFill/>
                <a:ln cap="flat" cmpd="sng" w="9525">
                  <a:solidFill>
                    <a:srgbClr val="BFBFBF"/>
                  </a:solidFill>
                  <a:prstDash val="solid"/>
                  <a:miter lim="400000"/>
                  <a:headEnd len="sm" w="sm" type="none"/>
                  <a:tailEnd len="sm" w="sm" type="none"/>
                </a:ln>
              </p:spPr>
            </p:cxnSp>
            <p:cxnSp>
              <p:nvCxnSpPr>
                <p:cNvPr id="87" name="Google Shape;87;p14"/>
                <p:cNvCxnSpPr/>
                <p:nvPr/>
              </p:nvCxnSpPr>
              <p:spPr>
                <a:xfrm flipH="1" rot="10800000">
                  <a:off x="4845759" y="-1"/>
                  <a:ext cx="1" cy="4652443"/>
                </a:xfrm>
                <a:prstGeom prst="straightConnector1">
                  <a:avLst/>
                </a:prstGeom>
                <a:noFill/>
                <a:ln cap="flat" cmpd="sng" w="9525">
                  <a:solidFill>
                    <a:srgbClr val="BFBFBF"/>
                  </a:solidFill>
                  <a:prstDash val="solid"/>
                  <a:miter lim="400000"/>
                  <a:headEnd len="sm" w="sm" type="none"/>
                  <a:tailEnd len="sm" w="sm" type="none"/>
                </a:ln>
              </p:spPr>
            </p:cxnSp>
            <p:cxnSp>
              <p:nvCxnSpPr>
                <p:cNvPr id="88" name="Google Shape;88;p14"/>
                <p:cNvCxnSpPr/>
                <p:nvPr/>
              </p:nvCxnSpPr>
              <p:spPr>
                <a:xfrm flipH="1" rot="10800000">
                  <a:off x="6461013" y="-1"/>
                  <a:ext cx="1" cy="4652443"/>
                </a:xfrm>
                <a:prstGeom prst="straightConnector1">
                  <a:avLst/>
                </a:prstGeom>
                <a:noFill/>
                <a:ln cap="flat" cmpd="sng" w="9525">
                  <a:solidFill>
                    <a:srgbClr val="BFBFBF"/>
                  </a:solidFill>
                  <a:prstDash val="solid"/>
                  <a:miter lim="400000"/>
                  <a:headEnd len="sm" w="sm" type="none"/>
                  <a:tailEnd len="sm" w="sm" type="none"/>
                </a:ln>
              </p:spPr>
            </p:cxnSp>
          </p:grpSp>
          <p:cxnSp>
            <p:nvCxnSpPr>
              <p:cNvPr id="89" name="Google Shape;89;p14"/>
              <p:cNvCxnSpPr/>
              <p:nvPr/>
            </p:nvCxnSpPr>
            <p:spPr>
              <a:xfrm>
                <a:off x="2605308" y="5162362"/>
                <a:ext cx="3382773" cy="0"/>
              </a:xfrm>
              <a:prstGeom prst="straightConnector1">
                <a:avLst/>
              </a:prstGeom>
              <a:noFill/>
              <a:ln cap="flat" cmpd="sng" w="9525">
                <a:solidFill>
                  <a:srgbClr val="BFBFBF"/>
                </a:solidFill>
                <a:prstDash val="solid"/>
                <a:miter lim="800000"/>
                <a:headEnd len="sm" w="sm" type="none"/>
                <a:tailEnd len="sm" w="sm" type="none"/>
              </a:ln>
            </p:spPr>
          </p:cxnSp>
        </p:grpSp>
      </p:grpSp>
      <p:grpSp>
        <p:nvGrpSpPr>
          <p:cNvPr id="90" name="Google Shape;90;p14"/>
          <p:cNvGrpSpPr/>
          <p:nvPr/>
        </p:nvGrpSpPr>
        <p:grpSpPr>
          <a:xfrm>
            <a:off x="2598854" y="2715526"/>
            <a:ext cx="2750630" cy="340958"/>
            <a:chOff x="2598659" y="2996841"/>
            <a:chExt cx="2750781" cy="340977"/>
          </a:xfrm>
        </p:grpSpPr>
        <p:sp>
          <p:nvSpPr>
            <p:cNvPr id="91" name="Google Shape;91;p14"/>
            <p:cNvSpPr/>
            <p:nvPr/>
          </p:nvSpPr>
          <p:spPr>
            <a:xfrm>
              <a:off x="2598659" y="2996841"/>
              <a:ext cx="2750781" cy="170489"/>
            </a:xfrm>
            <a:prstGeom prst="rect">
              <a:avLst/>
            </a:prstGeom>
            <a:solidFill>
              <a:schemeClr val="accent1"/>
            </a:solidFill>
            <a:ln>
              <a:noFill/>
            </a:ln>
          </p:spPr>
          <p:txBody>
            <a:bodyPr anchorCtr="0" anchor="ctr" bIns="50775" lIns="50775" spcFirstLastPara="1" rIns="50775" wrap="square" tIns="50775">
              <a:noAutofit/>
            </a:bodyPr>
            <a:lstStyle/>
            <a:p>
              <a:pPr indent="0" lvl="0" marL="0" marR="0" rtl="0" algn="l">
                <a:spcBef>
                  <a:spcPts val="0"/>
                </a:spcBef>
                <a:spcAft>
                  <a:spcPts val="0"/>
                </a:spcAft>
                <a:buNone/>
              </a:pPr>
              <a:r>
                <a:t/>
              </a:r>
              <a:endParaRPr sz="3200">
                <a:solidFill>
                  <a:schemeClr val="dk1"/>
                </a:solidFill>
                <a:latin typeface="Cambria"/>
                <a:ea typeface="Cambria"/>
                <a:cs typeface="Cambria"/>
                <a:sym typeface="Cambria"/>
              </a:endParaRPr>
            </a:p>
          </p:txBody>
        </p:sp>
        <p:sp>
          <p:nvSpPr>
            <p:cNvPr id="92" name="Google Shape;92;p14"/>
            <p:cNvSpPr/>
            <p:nvPr/>
          </p:nvSpPr>
          <p:spPr>
            <a:xfrm>
              <a:off x="2598660" y="3167329"/>
              <a:ext cx="2215478" cy="170489"/>
            </a:xfrm>
            <a:prstGeom prst="rect">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3200">
                <a:solidFill>
                  <a:schemeClr val="dk1"/>
                </a:solidFill>
                <a:latin typeface="Cambria"/>
                <a:ea typeface="Cambria"/>
                <a:cs typeface="Cambria"/>
                <a:sym typeface="Cambria"/>
              </a:endParaRPr>
            </a:p>
          </p:txBody>
        </p:sp>
      </p:grpSp>
      <p:grpSp>
        <p:nvGrpSpPr>
          <p:cNvPr id="93" name="Google Shape;93;p14"/>
          <p:cNvGrpSpPr/>
          <p:nvPr/>
        </p:nvGrpSpPr>
        <p:grpSpPr>
          <a:xfrm>
            <a:off x="2598852" y="3321133"/>
            <a:ext cx="1841960" cy="340958"/>
            <a:chOff x="2598660" y="3602481"/>
            <a:chExt cx="1842061" cy="340977"/>
          </a:xfrm>
        </p:grpSpPr>
        <p:sp>
          <p:nvSpPr>
            <p:cNvPr id="94" name="Google Shape;94;p14"/>
            <p:cNvSpPr/>
            <p:nvPr/>
          </p:nvSpPr>
          <p:spPr>
            <a:xfrm>
              <a:off x="2598660" y="3602481"/>
              <a:ext cx="1842061" cy="170489"/>
            </a:xfrm>
            <a:prstGeom prst="rect">
              <a:avLst/>
            </a:prstGeom>
            <a:solidFill>
              <a:schemeClr val="accent1"/>
            </a:solidFill>
            <a:ln>
              <a:noFill/>
            </a:ln>
          </p:spPr>
          <p:txBody>
            <a:bodyPr anchorCtr="0" anchor="ctr" bIns="50775" lIns="50775" spcFirstLastPara="1" rIns="50775" wrap="square" tIns="50775">
              <a:noAutofit/>
            </a:bodyPr>
            <a:lstStyle/>
            <a:p>
              <a:pPr indent="0" lvl="0" marL="0" marR="0" rtl="0" algn="l">
                <a:spcBef>
                  <a:spcPts val="0"/>
                </a:spcBef>
                <a:spcAft>
                  <a:spcPts val="0"/>
                </a:spcAft>
                <a:buNone/>
              </a:pPr>
              <a:r>
                <a:t/>
              </a:r>
              <a:endParaRPr sz="3200">
                <a:solidFill>
                  <a:schemeClr val="dk1"/>
                </a:solidFill>
                <a:latin typeface="Cambria"/>
                <a:ea typeface="Cambria"/>
                <a:cs typeface="Cambria"/>
                <a:sym typeface="Cambria"/>
              </a:endParaRPr>
            </a:p>
          </p:txBody>
        </p:sp>
        <p:sp>
          <p:nvSpPr>
            <p:cNvPr id="95" name="Google Shape;95;p14"/>
            <p:cNvSpPr/>
            <p:nvPr/>
          </p:nvSpPr>
          <p:spPr>
            <a:xfrm>
              <a:off x="2598660" y="3772969"/>
              <a:ext cx="1490984" cy="170489"/>
            </a:xfrm>
            <a:prstGeom prst="rect">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3200">
                <a:solidFill>
                  <a:schemeClr val="dk1"/>
                </a:solidFill>
                <a:latin typeface="Cambria"/>
                <a:ea typeface="Cambria"/>
                <a:cs typeface="Cambria"/>
                <a:sym typeface="Cambria"/>
              </a:endParaRPr>
            </a:p>
          </p:txBody>
        </p:sp>
      </p:grpSp>
      <p:grpSp>
        <p:nvGrpSpPr>
          <p:cNvPr id="96" name="Google Shape;96;p14"/>
          <p:cNvGrpSpPr/>
          <p:nvPr/>
        </p:nvGrpSpPr>
        <p:grpSpPr>
          <a:xfrm>
            <a:off x="2598854" y="3926737"/>
            <a:ext cx="2531902" cy="340960"/>
            <a:chOff x="2598660" y="4208120"/>
            <a:chExt cx="2532041" cy="340978"/>
          </a:xfrm>
        </p:grpSpPr>
        <p:sp>
          <p:nvSpPr>
            <p:cNvPr id="97" name="Google Shape;97;p14"/>
            <p:cNvSpPr/>
            <p:nvPr/>
          </p:nvSpPr>
          <p:spPr>
            <a:xfrm>
              <a:off x="2598660" y="4208120"/>
              <a:ext cx="2532041" cy="170489"/>
            </a:xfrm>
            <a:prstGeom prst="rect">
              <a:avLst/>
            </a:prstGeom>
            <a:solidFill>
              <a:schemeClr val="accent1"/>
            </a:solidFill>
            <a:ln>
              <a:noFill/>
            </a:ln>
          </p:spPr>
          <p:txBody>
            <a:bodyPr anchorCtr="0" anchor="ctr" bIns="50775" lIns="50775" spcFirstLastPara="1" rIns="50775" wrap="square" tIns="50775">
              <a:noAutofit/>
            </a:bodyPr>
            <a:lstStyle/>
            <a:p>
              <a:pPr indent="0" lvl="0" marL="0" marR="0" rtl="0" algn="l">
                <a:spcBef>
                  <a:spcPts val="0"/>
                </a:spcBef>
                <a:spcAft>
                  <a:spcPts val="0"/>
                </a:spcAft>
                <a:buNone/>
              </a:pPr>
              <a:r>
                <a:t/>
              </a:r>
              <a:endParaRPr sz="3200">
                <a:solidFill>
                  <a:schemeClr val="dk1"/>
                </a:solidFill>
                <a:latin typeface="Cambria"/>
                <a:ea typeface="Cambria"/>
                <a:cs typeface="Cambria"/>
                <a:sym typeface="Cambria"/>
              </a:endParaRPr>
            </a:p>
          </p:txBody>
        </p:sp>
        <p:sp>
          <p:nvSpPr>
            <p:cNvPr id="98" name="Google Shape;98;p14"/>
            <p:cNvSpPr/>
            <p:nvPr/>
          </p:nvSpPr>
          <p:spPr>
            <a:xfrm>
              <a:off x="2598660" y="4378609"/>
              <a:ext cx="1946759" cy="170489"/>
            </a:xfrm>
            <a:prstGeom prst="rect">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3200">
                <a:solidFill>
                  <a:schemeClr val="dk1"/>
                </a:solidFill>
                <a:latin typeface="Cambria"/>
                <a:ea typeface="Cambria"/>
                <a:cs typeface="Cambria"/>
                <a:sym typeface="Cambria"/>
              </a:endParaRPr>
            </a:p>
          </p:txBody>
        </p:sp>
      </p:grpSp>
      <p:grpSp>
        <p:nvGrpSpPr>
          <p:cNvPr id="99" name="Google Shape;99;p14"/>
          <p:cNvGrpSpPr/>
          <p:nvPr/>
        </p:nvGrpSpPr>
        <p:grpSpPr>
          <a:xfrm>
            <a:off x="2598855" y="4548359"/>
            <a:ext cx="3245218" cy="340958"/>
            <a:chOff x="2598660" y="4829775"/>
            <a:chExt cx="3245396" cy="340977"/>
          </a:xfrm>
        </p:grpSpPr>
        <p:sp>
          <p:nvSpPr>
            <p:cNvPr id="100" name="Google Shape;100;p14"/>
            <p:cNvSpPr/>
            <p:nvPr/>
          </p:nvSpPr>
          <p:spPr>
            <a:xfrm>
              <a:off x="2598660" y="4829775"/>
              <a:ext cx="3245396" cy="170489"/>
            </a:xfrm>
            <a:prstGeom prst="rect">
              <a:avLst/>
            </a:prstGeom>
            <a:solidFill>
              <a:schemeClr val="accent1"/>
            </a:solidFill>
            <a:ln>
              <a:noFill/>
            </a:ln>
          </p:spPr>
          <p:txBody>
            <a:bodyPr anchorCtr="0" anchor="ctr" bIns="50775" lIns="50775" spcFirstLastPara="1" rIns="50775" wrap="square" tIns="50775">
              <a:noAutofit/>
            </a:bodyPr>
            <a:lstStyle/>
            <a:p>
              <a:pPr indent="0" lvl="0" marL="0" marR="0" rtl="0" algn="l">
                <a:spcBef>
                  <a:spcPts val="0"/>
                </a:spcBef>
                <a:spcAft>
                  <a:spcPts val="0"/>
                </a:spcAft>
                <a:buNone/>
              </a:pPr>
              <a:r>
                <a:t/>
              </a:r>
              <a:endParaRPr sz="3200">
                <a:solidFill>
                  <a:schemeClr val="dk1"/>
                </a:solidFill>
                <a:latin typeface="Cambria"/>
                <a:ea typeface="Cambria"/>
                <a:cs typeface="Cambria"/>
                <a:sym typeface="Cambria"/>
              </a:endParaRPr>
            </a:p>
          </p:txBody>
        </p:sp>
        <p:sp>
          <p:nvSpPr>
            <p:cNvPr id="101" name="Google Shape;101;p14"/>
            <p:cNvSpPr/>
            <p:nvPr/>
          </p:nvSpPr>
          <p:spPr>
            <a:xfrm>
              <a:off x="2598660" y="5000263"/>
              <a:ext cx="1494760" cy="170489"/>
            </a:xfrm>
            <a:prstGeom prst="rect">
              <a:avLst/>
            </a:pr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3200">
                <a:solidFill>
                  <a:schemeClr val="dk1"/>
                </a:solidFill>
                <a:latin typeface="Cambria"/>
                <a:ea typeface="Cambria"/>
                <a:cs typeface="Cambria"/>
                <a:sym typeface="Cambria"/>
              </a:endParaRPr>
            </a:p>
          </p:txBody>
        </p:sp>
      </p:grpSp>
      <p:grpSp>
        <p:nvGrpSpPr>
          <p:cNvPr id="102" name="Google Shape;102;p14"/>
          <p:cNvGrpSpPr/>
          <p:nvPr/>
        </p:nvGrpSpPr>
        <p:grpSpPr>
          <a:xfrm>
            <a:off x="1260742" y="2805529"/>
            <a:ext cx="1337137" cy="2013098"/>
            <a:chOff x="1260476" y="3086848"/>
            <a:chExt cx="1337211" cy="2013209"/>
          </a:xfrm>
        </p:grpSpPr>
        <p:sp>
          <p:nvSpPr>
            <p:cNvPr id="103" name="Google Shape;103;p14"/>
            <p:cNvSpPr txBox="1"/>
            <p:nvPr/>
          </p:nvSpPr>
          <p:spPr>
            <a:xfrm>
              <a:off x="1260476" y="3086848"/>
              <a:ext cx="1330446" cy="18467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7F7F7F"/>
                  </a:solidFill>
                  <a:latin typeface="Cambria"/>
                  <a:ea typeface="Cambria"/>
                  <a:cs typeface="Cambria"/>
                  <a:sym typeface="Cambria"/>
                </a:rPr>
                <a:t>Opening</a:t>
              </a:r>
              <a:endParaRPr sz="1200">
                <a:solidFill>
                  <a:srgbClr val="7F7F7F"/>
                </a:solidFill>
                <a:latin typeface="Cambria"/>
                <a:ea typeface="Cambria"/>
                <a:cs typeface="Cambria"/>
                <a:sym typeface="Cambria"/>
              </a:endParaRPr>
            </a:p>
          </p:txBody>
        </p:sp>
        <p:sp>
          <p:nvSpPr>
            <p:cNvPr id="104" name="Google Shape;104;p14"/>
            <p:cNvSpPr txBox="1"/>
            <p:nvPr/>
          </p:nvSpPr>
          <p:spPr>
            <a:xfrm>
              <a:off x="1265336" y="3698338"/>
              <a:ext cx="1330446" cy="18467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7F7F7F"/>
                  </a:solidFill>
                  <a:latin typeface="Cambria"/>
                  <a:ea typeface="Cambria"/>
                  <a:cs typeface="Cambria"/>
                  <a:sym typeface="Cambria"/>
                </a:rPr>
                <a:t>Break Time</a:t>
              </a:r>
              <a:endParaRPr sz="1200">
                <a:solidFill>
                  <a:srgbClr val="7F7F7F"/>
                </a:solidFill>
                <a:latin typeface="Cambria"/>
                <a:ea typeface="Cambria"/>
                <a:cs typeface="Cambria"/>
                <a:sym typeface="Cambria"/>
              </a:endParaRPr>
            </a:p>
          </p:txBody>
        </p:sp>
        <p:sp>
          <p:nvSpPr>
            <p:cNvPr id="105" name="Google Shape;105;p14"/>
            <p:cNvSpPr txBox="1"/>
            <p:nvPr/>
          </p:nvSpPr>
          <p:spPr>
            <a:xfrm>
              <a:off x="1262381" y="4303891"/>
              <a:ext cx="1330446" cy="18467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7F7F7F"/>
                  </a:solidFill>
                  <a:latin typeface="Cambria"/>
                  <a:ea typeface="Cambria"/>
                  <a:cs typeface="Cambria"/>
                  <a:sym typeface="Cambria"/>
                </a:rPr>
                <a:t>Speakers</a:t>
              </a:r>
              <a:endParaRPr sz="1200">
                <a:solidFill>
                  <a:srgbClr val="7F7F7F"/>
                </a:solidFill>
                <a:latin typeface="Cambria"/>
                <a:ea typeface="Cambria"/>
                <a:cs typeface="Cambria"/>
                <a:sym typeface="Cambria"/>
              </a:endParaRPr>
            </a:p>
          </p:txBody>
        </p:sp>
        <p:sp>
          <p:nvSpPr>
            <p:cNvPr id="106" name="Google Shape;106;p14"/>
            <p:cNvSpPr txBox="1"/>
            <p:nvPr/>
          </p:nvSpPr>
          <p:spPr>
            <a:xfrm>
              <a:off x="1267241" y="4915381"/>
              <a:ext cx="1330446" cy="18467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7F7F7F"/>
                  </a:solidFill>
                  <a:latin typeface="Cambria"/>
                  <a:ea typeface="Cambria"/>
                  <a:cs typeface="Cambria"/>
                  <a:sym typeface="Cambria"/>
                </a:rPr>
                <a:t>Free Time</a:t>
              </a:r>
              <a:endParaRPr sz="1200">
                <a:solidFill>
                  <a:srgbClr val="7F7F7F"/>
                </a:solidFill>
                <a:latin typeface="Cambria"/>
                <a:ea typeface="Cambria"/>
                <a:cs typeface="Cambria"/>
                <a:sym typeface="Cambria"/>
              </a:endParaRPr>
            </a:p>
          </p:txBody>
        </p:sp>
      </p:grpSp>
      <p:grpSp>
        <p:nvGrpSpPr>
          <p:cNvPr id="107" name="Google Shape;107;p14"/>
          <p:cNvGrpSpPr/>
          <p:nvPr/>
        </p:nvGrpSpPr>
        <p:grpSpPr>
          <a:xfrm>
            <a:off x="2873685" y="5359406"/>
            <a:ext cx="2583721" cy="185458"/>
            <a:chOff x="2873508" y="5359492"/>
            <a:chExt cx="2583863" cy="185468"/>
          </a:xfrm>
        </p:grpSpPr>
        <p:grpSp>
          <p:nvGrpSpPr>
            <p:cNvPr id="108" name="Google Shape;108;p14"/>
            <p:cNvGrpSpPr/>
            <p:nvPr/>
          </p:nvGrpSpPr>
          <p:grpSpPr>
            <a:xfrm>
              <a:off x="2873508" y="5359492"/>
              <a:ext cx="1228492" cy="184676"/>
              <a:chOff x="4709006" y="5671031"/>
              <a:chExt cx="1228492" cy="184676"/>
            </a:xfrm>
          </p:grpSpPr>
          <p:sp>
            <p:nvSpPr>
              <p:cNvPr id="109" name="Google Shape;109;p14"/>
              <p:cNvSpPr/>
              <p:nvPr/>
            </p:nvSpPr>
            <p:spPr>
              <a:xfrm>
                <a:off x="4709006" y="5702114"/>
                <a:ext cx="109713" cy="109714"/>
              </a:xfrm>
              <a:prstGeom prst="roundRect">
                <a:avLst>
                  <a:gd fmla="val 15000" name="adj"/>
                </a:avLst>
              </a:prstGeom>
              <a:solidFill>
                <a:schemeClr val="accent1"/>
              </a:solidFill>
              <a:ln>
                <a:noFill/>
              </a:ln>
            </p:spPr>
            <p:txBody>
              <a:bodyPr anchorCtr="0" anchor="ctr" bIns="50775" lIns="50775" spcFirstLastPara="1" rIns="50775" wrap="square" tIns="50775">
                <a:noAutofit/>
              </a:bodyPr>
              <a:lstStyle/>
              <a:p>
                <a:pPr indent="0" lvl="0" marL="0" marR="0" rtl="0" algn="l">
                  <a:spcBef>
                    <a:spcPts val="0"/>
                  </a:spcBef>
                  <a:spcAft>
                    <a:spcPts val="0"/>
                  </a:spcAft>
                  <a:buNone/>
                </a:pPr>
                <a:r>
                  <a:t/>
                </a:r>
                <a:endParaRPr sz="3200">
                  <a:solidFill>
                    <a:schemeClr val="dk1"/>
                  </a:solidFill>
                  <a:latin typeface="Cambria"/>
                  <a:ea typeface="Cambria"/>
                  <a:cs typeface="Cambria"/>
                  <a:sym typeface="Cambria"/>
                </a:endParaRPr>
              </a:p>
            </p:txBody>
          </p:sp>
          <p:sp>
            <p:nvSpPr>
              <p:cNvPr id="110" name="Google Shape;110;p14"/>
              <p:cNvSpPr txBox="1"/>
              <p:nvPr/>
            </p:nvSpPr>
            <p:spPr>
              <a:xfrm>
                <a:off x="4885387" y="5671031"/>
                <a:ext cx="1052111" cy="18467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7F7F7F"/>
                    </a:solidFill>
                    <a:latin typeface="Cambria"/>
                    <a:ea typeface="Cambria"/>
                    <a:cs typeface="Cambria"/>
                    <a:sym typeface="Cambria"/>
                  </a:rPr>
                  <a:t>Mission</a:t>
                </a:r>
                <a:endParaRPr/>
              </a:p>
            </p:txBody>
          </p:sp>
        </p:grpSp>
        <p:grpSp>
          <p:nvGrpSpPr>
            <p:cNvPr id="111" name="Google Shape;111;p14"/>
            <p:cNvGrpSpPr/>
            <p:nvPr/>
          </p:nvGrpSpPr>
          <p:grpSpPr>
            <a:xfrm>
              <a:off x="4139248" y="5360284"/>
              <a:ext cx="1318123" cy="184676"/>
              <a:chOff x="6189898" y="5671823"/>
              <a:chExt cx="1318123" cy="184676"/>
            </a:xfrm>
          </p:grpSpPr>
          <p:sp>
            <p:nvSpPr>
              <p:cNvPr id="112" name="Google Shape;112;p14"/>
              <p:cNvSpPr/>
              <p:nvPr/>
            </p:nvSpPr>
            <p:spPr>
              <a:xfrm>
                <a:off x="6189898" y="5702906"/>
                <a:ext cx="109713" cy="109714"/>
              </a:xfrm>
              <a:prstGeom prst="roundRect">
                <a:avLst>
                  <a:gd fmla="val 15000" name="adj"/>
                </a:avLst>
              </a:prstGeom>
              <a:solidFill>
                <a:schemeClr val="accent2"/>
              </a:solidFill>
              <a:ln>
                <a:noFill/>
              </a:ln>
            </p:spPr>
            <p:txBody>
              <a:bodyPr anchorCtr="0" anchor="ctr" bIns="50775" lIns="50775" spcFirstLastPara="1" rIns="50775" wrap="square" tIns="50775">
                <a:noAutofit/>
              </a:bodyPr>
              <a:lstStyle/>
              <a:p>
                <a:pPr indent="0" lvl="0" marL="0" marR="0" rtl="0" algn="l">
                  <a:spcBef>
                    <a:spcPts val="0"/>
                  </a:spcBef>
                  <a:spcAft>
                    <a:spcPts val="0"/>
                  </a:spcAft>
                  <a:buNone/>
                </a:pPr>
                <a:r>
                  <a:t/>
                </a:r>
                <a:endParaRPr sz="3200">
                  <a:solidFill>
                    <a:schemeClr val="dk1"/>
                  </a:solidFill>
                  <a:latin typeface="Cambria"/>
                  <a:ea typeface="Cambria"/>
                  <a:cs typeface="Cambria"/>
                  <a:sym typeface="Cambria"/>
                </a:endParaRPr>
              </a:p>
            </p:txBody>
          </p:sp>
          <p:sp>
            <p:nvSpPr>
              <p:cNvPr id="113" name="Google Shape;113;p14"/>
              <p:cNvSpPr txBox="1"/>
              <p:nvPr/>
            </p:nvSpPr>
            <p:spPr>
              <a:xfrm>
                <a:off x="6366279" y="5671823"/>
                <a:ext cx="1141742" cy="18467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7F7F7F"/>
                    </a:solidFill>
                    <a:latin typeface="Cambria"/>
                    <a:ea typeface="Cambria"/>
                    <a:cs typeface="Cambria"/>
                    <a:sym typeface="Cambria"/>
                  </a:rPr>
                  <a:t>Vision</a:t>
                </a:r>
                <a:endParaRPr/>
              </a:p>
            </p:txBody>
          </p:sp>
        </p:grpSp>
      </p:grpSp>
      <p:sp>
        <p:nvSpPr>
          <p:cNvPr id="114" name="Google Shape;114;p14"/>
          <p:cNvSpPr/>
          <p:nvPr/>
        </p:nvSpPr>
        <p:spPr>
          <a:xfrm>
            <a:off x="10044268" y="5080789"/>
            <a:ext cx="777457" cy="43088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800">
                <a:solidFill>
                  <a:schemeClr val="accent2"/>
                </a:solidFill>
                <a:latin typeface="Cambria"/>
                <a:ea typeface="Cambria"/>
                <a:cs typeface="Cambria"/>
                <a:sym typeface="Cambria"/>
              </a:rPr>
              <a:t>70%</a:t>
            </a:r>
            <a:endParaRPr b="1" sz="1799">
              <a:solidFill>
                <a:schemeClr val="accent2"/>
              </a:solidFill>
              <a:latin typeface="Cambria"/>
              <a:ea typeface="Cambria"/>
              <a:cs typeface="Cambria"/>
              <a:sym typeface="Cambria"/>
            </a:endParaRPr>
          </a:p>
        </p:txBody>
      </p:sp>
      <p:sp>
        <p:nvSpPr>
          <p:cNvPr id="115" name="Google Shape;115;p14"/>
          <p:cNvSpPr/>
          <p:nvPr/>
        </p:nvSpPr>
        <p:spPr>
          <a:xfrm>
            <a:off x="10044268" y="4318832"/>
            <a:ext cx="777457" cy="43088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800">
                <a:solidFill>
                  <a:schemeClr val="accent1"/>
                </a:solidFill>
                <a:latin typeface="Cambria"/>
                <a:ea typeface="Cambria"/>
                <a:cs typeface="Cambria"/>
                <a:sym typeface="Cambria"/>
              </a:rPr>
              <a:t>80%</a:t>
            </a:r>
            <a:endParaRPr b="1" sz="1799">
              <a:solidFill>
                <a:schemeClr val="accent1"/>
              </a:solidFill>
              <a:latin typeface="Cambria"/>
              <a:ea typeface="Cambria"/>
              <a:cs typeface="Cambria"/>
              <a:sym typeface="Cambria"/>
            </a:endParaRPr>
          </a:p>
        </p:txBody>
      </p:sp>
      <p:grpSp>
        <p:nvGrpSpPr>
          <p:cNvPr id="116" name="Google Shape;116;p14"/>
          <p:cNvGrpSpPr/>
          <p:nvPr/>
        </p:nvGrpSpPr>
        <p:grpSpPr>
          <a:xfrm>
            <a:off x="7231655" y="4242638"/>
            <a:ext cx="2566045" cy="1295329"/>
            <a:chOff x="7231717" y="4242680"/>
            <a:chExt cx="2566186" cy="1295400"/>
          </a:xfrm>
        </p:grpSpPr>
        <p:grpSp>
          <p:nvGrpSpPr>
            <p:cNvPr id="117" name="Google Shape;117;p14"/>
            <p:cNvGrpSpPr/>
            <p:nvPr/>
          </p:nvGrpSpPr>
          <p:grpSpPr>
            <a:xfrm>
              <a:off x="7231717" y="4998219"/>
              <a:ext cx="2566186" cy="539861"/>
              <a:chOff x="609600" y="2841943"/>
              <a:chExt cx="2660838" cy="559774"/>
            </a:xfrm>
          </p:grpSpPr>
          <p:grpSp>
            <p:nvGrpSpPr>
              <p:cNvPr id="118" name="Google Shape;118;p14"/>
              <p:cNvGrpSpPr/>
              <p:nvPr/>
            </p:nvGrpSpPr>
            <p:grpSpPr>
              <a:xfrm>
                <a:off x="609600" y="2841943"/>
                <a:ext cx="260742" cy="559774"/>
                <a:chOff x="6213475" y="1668463"/>
                <a:chExt cx="227013" cy="487362"/>
              </a:xfrm>
            </p:grpSpPr>
            <p:sp>
              <p:nvSpPr>
                <p:cNvPr id="119" name="Google Shape;119;p14"/>
                <p:cNvSpPr/>
                <p:nvPr/>
              </p:nvSpPr>
              <p:spPr>
                <a:xfrm>
                  <a:off x="6291263" y="1668463"/>
                  <a:ext cx="73025" cy="73025"/>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20" name="Google Shape;120;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21" name="Google Shape;121;p14"/>
              <p:cNvGrpSpPr/>
              <p:nvPr/>
            </p:nvGrpSpPr>
            <p:grpSpPr>
              <a:xfrm>
                <a:off x="876277" y="2841943"/>
                <a:ext cx="260742" cy="559774"/>
                <a:chOff x="6213475" y="1668463"/>
                <a:chExt cx="227013" cy="487362"/>
              </a:xfrm>
            </p:grpSpPr>
            <p:sp>
              <p:nvSpPr>
                <p:cNvPr id="122" name="Google Shape;122;p14"/>
                <p:cNvSpPr/>
                <p:nvPr/>
              </p:nvSpPr>
              <p:spPr>
                <a:xfrm>
                  <a:off x="6291263" y="1668463"/>
                  <a:ext cx="73025" cy="73025"/>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23" name="Google Shape;123;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24" name="Google Shape;124;p14"/>
              <p:cNvGrpSpPr/>
              <p:nvPr/>
            </p:nvGrpSpPr>
            <p:grpSpPr>
              <a:xfrm>
                <a:off x="1142955" y="2841943"/>
                <a:ext cx="260742" cy="559774"/>
                <a:chOff x="6213475" y="1668463"/>
                <a:chExt cx="227013" cy="487362"/>
              </a:xfrm>
            </p:grpSpPr>
            <p:sp>
              <p:nvSpPr>
                <p:cNvPr id="125" name="Google Shape;125;p14"/>
                <p:cNvSpPr/>
                <p:nvPr/>
              </p:nvSpPr>
              <p:spPr>
                <a:xfrm>
                  <a:off x="6291263" y="1668463"/>
                  <a:ext cx="73025" cy="73025"/>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26" name="Google Shape;126;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27" name="Google Shape;127;p14"/>
              <p:cNvGrpSpPr/>
              <p:nvPr/>
            </p:nvGrpSpPr>
            <p:grpSpPr>
              <a:xfrm>
                <a:off x="1409632" y="2841943"/>
                <a:ext cx="260742" cy="559774"/>
                <a:chOff x="6213475" y="1668463"/>
                <a:chExt cx="227013" cy="487362"/>
              </a:xfrm>
            </p:grpSpPr>
            <p:sp>
              <p:nvSpPr>
                <p:cNvPr id="128" name="Google Shape;128;p14"/>
                <p:cNvSpPr/>
                <p:nvPr/>
              </p:nvSpPr>
              <p:spPr>
                <a:xfrm>
                  <a:off x="6291263" y="1668463"/>
                  <a:ext cx="73025" cy="73025"/>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29" name="Google Shape;129;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30" name="Google Shape;130;p14"/>
              <p:cNvGrpSpPr/>
              <p:nvPr/>
            </p:nvGrpSpPr>
            <p:grpSpPr>
              <a:xfrm>
                <a:off x="1676308" y="2841943"/>
                <a:ext cx="260742" cy="559774"/>
                <a:chOff x="6213475" y="1668463"/>
                <a:chExt cx="227013" cy="487362"/>
              </a:xfrm>
            </p:grpSpPr>
            <p:sp>
              <p:nvSpPr>
                <p:cNvPr id="131" name="Google Shape;131;p14"/>
                <p:cNvSpPr/>
                <p:nvPr/>
              </p:nvSpPr>
              <p:spPr>
                <a:xfrm>
                  <a:off x="6291263" y="1668463"/>
                  <a:ext cx="73025" cy="73025"/>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32" name="Google Shape;132;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33" name="Google Shape;133;p14"/>
              <p:cNvGrpSpPr/>
              <p:nvPr/>
            </p:nvGrpSpPr>
            <p:grpSpPr>
              <a:xfrm>
                <a:off x="1942985" y="2841943"/>
                <a:ext cx="260742" cy="559774"/>
                <a:chOff x="6213475" y="1668463"/>
                <a:chExt cx="227013" cy="487362"/>
              </a:xfrm>
            </p:grpSpPr>
            <p:sp>
              <p:nvSpPr>
                <p:cNvPr id="134" name="Google Shape;134;p14"/>
                <p:cNvSpPr/>
                <p:nvPr/>
              </p:nvSpPr>
              <p:spPr>
                <a:xfrm>
                  <a:off x="6291263" y="1668463"/>
                  <a:ext cx="73025" cy="73025"/>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35" name="Google Shape;135;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36" name="Google Shape;136;p14"/>
              <p:cNvGrpSpPr/>
              <p:nvPr/>
            </p:nvGrpSpPr>
            <p:grpSpPr>
              <a:xfrm>
                <a:off x="2209662" y="2841943"/>
                <a:ext cx="260742" cy="559774"/>
                <a:chOff x="6213475" y="1668463"/>
                <a:chExt cx="227013" cy="487362"/>
              </a:xfrm>
            </p:grpSpPr>
            <p:sp>
              <p:nvSpPr>
                <p:cNvPr id="137" name="Google Shape;137;p14"/>
                <p:cNvSpPr/>
                <p:nvPr/>
              </p:nvSpPr>
              <p:spPr>
                <a:xfrm>
                  <a:off x="6291263" y="1668463"/>
                  <a:ext cx="73025" cy="73025"/>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38" name="Google Shape;138;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39" name="Google Shape;139;p14"/>
              <p:cNvGrpSpPr/>
              <p:nvPr/>
            </p:nvGrpSpPr>
            <p:grpSpPr>
              <a:xfrm>
                <a:off x="2476339" y="2841943"/>
                <a:ext cx="260742" cy="559774"/>
                <a:chOff x="6213475" y="1668463"/>
                <a:chExt cx="227013" cy="487362"/>
              </a:xfrm>
            </p:grpSpPr>
            <p:sp>
              <p:nvSpPr>
                <p:cNvPr id="140" name="Google Shape;140;p14"/>
                <p:cNvSpPr/>
                <p:nvPr/>
              </p:nvSpPr>
              <p:spPr>
                <a:xfrm>
                  <a:off x="6291263" y="1668463"/>
                  <a:ext cx="73025" cy="73025"/>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41" name="Google Shape;141;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42" name="Google Shape;142;p14"/>
              <p:cNvGrpSpPr/>
              <p:nvPr/>
            </p:nvGrpSpPr>
            <p:grpSpPr>
              <a:xfrm>
                <a:off x="2743016" y="2841943"/>
                <a:ext cx="260742" cy="559774"/>
                <a:chOff x="6213475" y="1668463"/>
                <a:chExt cx="227013" cy="487362"/>
              </a:xfrm>
            </p:grpSpPr>
            <p:sp>
              <p:nvSpPr>
                <p:cNvPr id="143" name="Google Shape;143;p14"/>
                <p:cNvSpPr/>
                <p:nvPr/>
              </p:nvSpPr>
              <p:spPr>
                <a:xfrm>
                  <a:off x="6291263" y="1668463"/>
                  <a:ext cx="73025" cy="73025"/>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44" name="Google Shape;144;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45" name="Google Shape;145;p14"/>
              <p:cNvGrpSpPr/>
              <p:nvPr/>
            </p:nvGrpSpPr>
            <p:grpSpPr>
              <a:xfrm>
                <a:off x="3009696" y="2841943"/>
                <a:ext cx="260742" cy="559774"/>
                <a:chOff x="6213475" y="1668463"/>
                <a:chExt cx="227013" cy="487362"/>
              </a:xfrm>
            </p:grpSpPr>
            <p:sp>
              <p:nvSpPr>
                <p:cNvPr id="146" name="Google Shape;146;p14"/>
                <p:cNvSpPr/>
                <p:nvPr/>
              </p:nvSpPr>
              <p:spPr>
                <a:xfrm>
                  <a:off x="6291263" y="1668463"/>
                  <a:ext cx="73025" cy="73025"/>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47" name="Google Shape;147;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grpSp>
          <p:nvGrpSpPr>
            <p:cNvPr id="148" name="Google Shape;148;p14"/>
            <p:cNvGrpSpPr/>
            <p:nvPr/>
          </p:nvGrpSpPr>
          <p:grpSpPr>
            <a:xfrm>
              <a:off x="7268574" y="4242680"/>
              <a:ext cx="2481778" cy="571345"/>
              <a:chOff x="5932686" y="2855964"/>
              <a:chExt cx="2449314" cy="563870"/>
            </a:xfrm>
          </p:grpSpPr>
          <p:grpSp>
            <p:nvGrpSpPr>
              <p:cNvPr id="149" name="Google Shape;149;p14"/>
              <p:cNvGrpSpPr/>
              <p:nvPr/>
            </p:nvGrpSpPr>
            <p:grpSpPr>
              <a:xfrm>
                <a:off x="5932686" y="2855964"/>
                <a:ext cx="220321" cy="563870"/>
                <a:chOff x="5054600" y="1652588"/>
                <a:chExt cx="187325" cy="479424"/>
              </a:xfrm>
            </p:grpSpPr>
            <p:sp>
              <p:nvSpPr>
                <p:cNvPr id="150" name="Google Shape;150;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51" name="Google Shape;151;p14"/>
                <p:cNvSpPr/>
                <p:nvPr/>
              </p:nvSpPr>
              <p:spPr>
                <a:xfrm>
                  <a:off x="5110163" y="1652588"/>
                  <a:ext cx="74613" cy="76200"/>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52" name="Google Shape;152;p14"/>
              <p:cNvGrpSpPr/>
              <p:nvPr/>
            </p:nvGrpSpPr>
            <p:grpSpPr>
              <a:xfrm>
                <a:off x="6180352" y="2855964"/>
                <a:ext cx="220321" cy="563870"/>
                <a:chOff x="5054600" y="1652588"/>
                <a:chExt cx="187325" cy="479424"/>
              </a:xfrm>
            </p:grpSpPr>
            <p:sp>
              <p:nvSpPr>
                <p:cNvPr id="153" name="Google Shape;153;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54" name="Google Shape;154;p14"/>
                <p:cNvSpPr/>
                <p:nvPr/>
              </p:nvSpPr>
              <p:spPr>
                <a:xfrm>
                  <a:off x="5110163" y="1652588"/>
                  <a:ext cx="74613" cy="76200"/>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55" name="Google Shape;155;p14"/>
              <p:cNvGrpSpPr/>
              <p:nvPr/>
            </p:nvGrpSpPr>
            <p:grpSpPr>
              <a:xfrm>
                <a:off x="6428018" y="2855964"/>
                <a:ext cx="220321" cy="563870"/>
                <a:chOff x="5054600" y="1652588"/>
                <a:chExt cx="187325" cy="479424"/>
              </a:xfrm>
            </p:grpSpPr>
            <p:sp>
              <p:nvSpPr>
                <p:cNvPr id="156" name="Google Shape;156;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57" name="Google Shape;157;p14"/>
                <p:cNvSpPr/>
                <p:nvPr/>
              </p:nvSpPr>
              <p:spPr>
                <a:xfrm>
                  <a:off x="5110163" y="1652588"/>
                  <a:ext cx="74613" cy="76200"/>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58" name="Google Shape;158;p14"/>
              <p:cNvGrpSpPr/>
              <p:nvPr/>
            </p:nvGrpSpPr>
            <p:grpSpPr>
              <a:xfrm>
                <a:off x="6675684" y="2855964"/>
                <a:ext cx="220321" cy="563870"/>
                <a:chOff x="5054600" y="1652588"/>
                <a:chExt cx="187325" cy="479424"/>
              </a:xfrm>
            </p:grpSpPr>
            <p:sp>
              <p:nvSpPr>
                <p:cNvPr id="159" name="Google Shape;159;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60" name="Google Shape;160;p14"/>
                <p:cNvSpPr/>
                <p:nvPr/>
              </p:nvSpPr>
              <p:spPr>
                <a:xfrm>
                  <a:off x="5110163" y="1652588"/>
                  <a:ext cx="74613" cy="76200"/>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61" name="Google Shape;161;p14"/>
              <p:cNvGrpSpPr/>
              <p:nvPr/>
            </p:nvGrpSpPr>
            <p:grpSpPr>
              <a:xfrm>
                <a:off x="6923350" y="2855964"/>
                <a:ext cx="220321" cy="563870"/>
                <a:chOff x="5054600" y="1652588"/>
                <a:chExt cx="187325" cy="479424"/>
              </a:xfrm>
            </p:grpSpPr>
            <p:sp>
              <p:nvSpPr>
                <p:cNvPr id="162" name="Google Shape;162;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63" name="Google Shape;163;p14"/>
                <p:cNvSpPr/>
                <p:nvPr/>
              </p:nvSpPr>
              <p:spPr>
                <a:xfrm>
                  <a:off x="5110163" y="1652588"/>
                  <a:ext cx="74613" cy="76200"/>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64" name="Google Shape;164;p14"/>
              <p:cNvGrpSpPr/>
              <p:nvPr/>
            </p:nvGrpSpPr>
            <p:grpSpPr>
              <a:xfrm>
                <a:off x="7171017" y="2855964"/>
                <a:ext cx="220321" cy="563870"/>
                <a:chOff x="5054600" y="1652588"/>
                <a:chExt cx="187325" cy="479424"/>
              </a:xfrm>
            </p:grpSpPr>
            <p:sp>
              <p:nvSpPr>
                <p:cNvPr id="165" name="Google Shape;165;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66" name="Google Shape;166;p14"/>
                <p:cNvSpPr/>
                <p:nvPr/>
              </p:nvSpPr>
              <p:spPr>
                <a:xfrm>
                  <a:off x="5110163" y="1652588"/>
                  <a:ext cx="74613" cy="76200"/>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67" name="Google Shape;167;p14"/>
              <p:cNvGrpSpPr/>
              <p:nvPr/>
            </p:nvGrpSpPr>
            <p:grpSpPr>
              <a:xfrm>
                <a:off x="7418683" y="2855964"/>
                <a:ext cx="220321" cy="563870"/>
                <a:chOff x="5054600" y="1652588"/>
                <a:chExt cx="187325" cy="479424"/>
              </a:xfrm>
            </p:grpSpPr>
            <p:sp>
              <p:nvSpPr>
                <p:cNvPr id="168" name="Google Shape;168;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69" name="Google Shape;169;p14"/>
                <p:cNvSpPr/>
                <p:nvPr/>
              </p:nvSpPr>
              <p:spPr>
                <a:xfrm>
                  <a:off x="5110163" y="1652588"/>
                  <a:ext cx="74613" cy="76200"/>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70" name="Google Shape;170;p14"/>
              <p:cNvGrpSpPr/>
              <p:nvPr/>
            </p:nvGrpSpPr>
            <p:grpSpPr>
              <a:xfrm>
                <a:off x="7666349" y="2855964"/>
                <a:ext cx="220321" cy="563870"/>
                <a:chOff x="5054600" y="1652588"/>
                <a:chExt cx="187325" cy="479424"/>
              </a:xfrm>
            </p:grpSpPr>
            <p:sp>
              <p:nvSpPr>
                <p:cNvPr id="171" name="Google Shape;171;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72" name="Google Shape;172;p14"/>
                <p:cNvSpPr/>
                <p:nvPr/>
              </p:nvSpPr>
              <p:spPr>
                <a:xfrm>
                  <a:off x="5110163" y="1652588"/>
                  <a:ext cx="74613" cy="76200"/>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73" name="Google Shape;173;p14"/>
              <p:cNvGrpSpPr/>
              <p:nvPr/>
            </p:nvGrpSpPr>
            <p:grpSpPr>
              <a:xfrm>
                <a:off x="7914015" y="2855964"/>
                <a:ext cx="220321" cy="563870"/>
                <a:chOff x="5054600" y="1652588"/>
                <a:chExt cx="187325" cy="479424"/>
              </a:xfrm>
            </p:grpSpPr>
            <p:sp>
              <p:nvSpPr>
                <p:cNvPr id="174" name="Google Shape;174;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75" name="Google Shape;175;p14"/>
                <p:cNvSpPr/>
                <p:nvPr/>
              </p:nvSpPr>
              <p:spPr>
                <a:xfrm>
                  <a:off x="5110163" y="1652588"/>
                  <a:ext cx="74613" cy="76200"/>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76" name="Google Shape;176;p14"/>
              <p:cNvGrpSpPr/>
              <p:nvPr/>
            </p:nvGrpSpPr>
            <p:grpSpPr>
              <a:xfrm>
                <a:off x="8161679" y="2855964"/>
                <a:ext cx="220321" cy="563870"/>
                <a:chOff x="5054600" y="1652588"/>
                <a:chExt cx="187325" cy="479424"/>
              </a:xfrm>
            </p:grpSpPr>
            <p:sp>
              <p:nvSpPr>
                <p:cNvPr id="177" name="Google Shape;177;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78" name="Google Shape;178;p14"/>
                <p:cNvSpPr/>
                <p:nvPr/>
              </p:nvSpPr>
              <p:spPr>
                <a:xfrm>
                  <a:off x="5110163" y="1652588"/>
                  <a:ext cx="74613" cy="76200"/>
                </a:xfrm>
                <a:prstGeom prst="ellipse">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grpSp>
      <p:sp>
        <p:nvSpPr>
          <p:cNvPr id="179" name="Google Shape;179;p14"/>
          <p:cNvSpPr txBox="1"/>
          <p:nvPr/>
        </p:nvSpPr>
        <p:spPr>
          <a:xfrm>
            <a:off x="7251811" y="2649499"/>
            <a:ext cx="3842754" cy="96026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9D9D9D"/>
                </a:solidFill>
                <a:latin typeface="Cambria"/>
                <a:ea typeface="Cambria"/>
                <a:cs typeface="Cambria"/>
                <a:sym typeface="Cambria"/>
              </a:rPr>
              <a:t>Show and explain your  web, app or software  projects using these  gadget templates</a:t>
            </a:r>
            <a:endParaRPr sz="1200">
              <a:solidFill>
                <a:srgbClr val="9D9D9D"/>
              </a:solidFill>
              <a:latin typeface="Cambria"/>
              <a:ea typeface="Cambria"/>
              <a:cs typeface="Cambria"/>
              <a:sym typeface="Cambria"/>
            </a:endParaRPr>
          </a:p>
          <a:p>
            <a:pPr indent="0" lvl="0" marL="0" marR="0" rtl="0" algn="l">
              <a:spcBef>
                <a:spcPts val="240"/>
              </a:spcBef>
              <a:spcAft>
                <a:spcPts val="0"/>
              </a:spcAft>
              <a:buNone/>
            </a:pPr>
            <a:r>
              <a:rPr lang="en-US" sz="1200">
                <a:solidFill>
                  <a:srgbClr val="9D9D9D"/>
                </a:solidFill>
                <a:latin typeface="Cambria"/>
                <a:ea typeface="Cambria"/>
                <a:cs typeface="Cambria"/>
                <a:sym typeface="Cambria"/>
              </a:rPr>
              <a:t>Show and explain your  web, app or software  projects using these  gadget templatesShow and explain your  web, app or software  projects using these  gadget templates</a:t>
            </a:r>
            <a:endParaRPr/>
          </a:p>
        </p:txBody>
      </p:sp>
      <p:sp>
        <p:nvSpPr>
          <p:cNvPr id="180" name="Google Shape;180;p14"/>
          <p:cNvSpPr txBox="1"/>
          <p:nvPr/>
        </p:nvSpPr>
        <p:spPr>
          <a:xfrm>
            <a:off x="7251811" y="2253945"/>
            <a:ext cx="2792457" cy="24609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599">
                <a:solidFill>
                  <a:schemeClr val="accent1"/>
                </a:solidFill>
                <a:latin typeface="Cambria"/>
                <a:ea typeface="Cambria"/>
                <a:cs typeface="Cambria"/>
                <a:sym typeface="Cambria"/>
              </a:rPr>
              <a:t>Our Values</a:t>
            </a:r>
            <a:endParaRPr b="1" sz="1599">
              <a:solidFill>
                <a:schemeClr val="accent1"/>
              </a:solidFill>
              <a:latin typeface="Cambria"/>
              <a:ea typeface="Cambria"/>
              <a:cs typeface="Cambria"/>
              <a:sym typeface="Cambria"/>
            </a:endParaRPr>
          </a:p>
        </p:txBody>
      </p:sp>
      <p:grpSp>
        <p:nvGrpSpPr>
          <p:cNvPr id="181" name="Google Shape;181;p14"/>
          <p:cNvGrpSpPr/>
          <p:nvPr/>
        </p:nvGrpSpPr>
        <p:grpSpPr>
          <a:xfrm>
            <a:off x="7268513" y="4242457"/>
            <a:ext cx="1979774" cy="571313"/>
            <a:chOff x="5932686" y="2855964"/>
            <a:chExt cx="1953984" cy="563870"/>
          </a:xfrm>
        </p:grpSpPr>
        <p:grpSp>
          <p:nvGrpSpPr>
            <p:cNvPr id="182" name="Google Shape;182;p14"/>
            <p:cNvGrpSpPr/>
            <p:nvPr/>
          </p:nvGrpSpPr>
          <p:grpSpPr>
            <a:xfrm>
              <a:off x="5932686" y="2855964"/>
              <a:ext cx="220321" cy="563870"/>
              <a:chOff x="5054600" y="1652588"/>
              <a:chExt cx="187325" cy="479424"/>
            </a:xfrm>
          </p:grpSpPr>
          <p:sp>
            <p:nvSpPr>
              <p:cNvPr id="183" name="Google Shape;183;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84" name="Google Shape;184;p14"/>
              <p:cNvSpPr/>
              <p:nvPr/>
            </p:nvSpPr>
            <p:spPr>
              <a:xfrm>
                <a:off x="5110163" y="1652588"/>
                <a:ext cx="74613" cy="762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85" name="Google Shape;185;p14"/>
            <p:cNvGrpSpPr/>
            <p:nvPr/>
          </p:nvGrpSpPr>
          <p:grpSpPr>
            <a:xfrm>
              <a:off x="6180352" y="2855964"/>
              <a:ext cx="220321" cy="563870"/>
              <a:chOff x="5054600" y="1652588"/>
              <a:chExt cx="187325" cy="479424"/>
            </a:xfrm>
          </p:grpSpPr>
          <p:sp>
            <p:nvSpPr>
              <p:cNvPr id="186" name="Google Shape;186;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87" name="Google Shape;187;p14"/>
              <p:cNvSpPr/>
              <p:nvPr/>
            </p:nvSpPr>
            <p:spPr>
              <a:xfrm>
                <a:off x="5110163" y="1652588"/>
                <a:ext cx="74613" cy="762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88" name="Google Shape;188;p14"/>
            <p:cNvGrpSpPr/>
            <p:nvPr/>
          </p:nvGrpSpPr>
          <p:grpSpPr>
            <a:xfrm>
              <a:off x="6428018" y="2855964"/>
              <a:ext cx="220321" cy="563870"/>
              <a:chOff x="5054600" y="1652588"/>
              <a:chExt cx="187325" cy="479424"/>
            </a:xfrm>
          </p:grpSpPr>
          <p:sp>
            <p:nvSpPr>
              <p:cNvPr id="189" name="Google Shape;189;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90" name="Google Shape;190;p14"/>
              <p:cNvSpPr/>
              <p:nvPr/>
            </p:nvSpPr>
            <p:spPr>
              <a:xfrm>
                <a:off x="5110163" y="1652588"/>
                <a:ext cx="74613" cy="762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91" name="Google Shape;191;p14"/>
            <p:cNvGrpSpPr/>
            <p:nvPr/>
          </p:nvGrpSpPr>
          <p:grpSpPr>
            <a:xfrm>
              <a:off x="6675684" y="2855964"/>
              <a:ext cx="220321" cy="563870"/>
              <a:chOff x="5054600" y="1652588"/>
              <a:chExt cx="187325" cy="479424"/>
            </a:xfrm>
          </p:grpSpPr>
          <p:sp>
            <p:nvSpPr>
              <p:cNvPr id="192" name="Google Shape;192;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93" name="Google Shape;193;p14"/>
              <p:cNvSpPr/>
              <p:nvPr/>
            </p:nvSpPr>
            <p:spPr>
              <a:xfrm>
                <a:off x="5110163" y="1652588"/>
                <a:ext cx="74613" cy="762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94" name="Google Shape;194;p14"/>
            <p:cNvGrpSpPr/>
            <p:nvPr/>
          </p:nvGrpSpPr>
          <p:grpSpPr>
            <a:xfrm>
              <a:off x="6923350" y="2855964"/>
              <a:ext cx="220321" cy="563870"/>
              <a:chOff x="5054600" y="1652588"/>
              <a:chExt cx="187325" cy="479424"/>
            </a:xfrm>
          </p:grpSpPr>
          <p:sp>
            <p:nvSpPr>
              <p:cNvPr id="195" name="Google Shape;195;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96" name="Google Shape;196;p14"/>
              <p:cNvSpPr/>
              <p:nvPr/>
            </p:nvSpPr>
            <p:spPr>
              <a:xfrm>
                <a:off x="5110163" y="1652588"/>
                <a:ext cx="74613" cy="762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197" name="Google Shape;197;p14"/>
            <p:cNvGrpSpPr/>
            <p:nvPr/>
          </p:nvGrpSpPr>
          <p:grpSpPr>
            <a:xfrm>
              <a:off x="7171017" y="2855964"/>
              <a:ext cx="220321" cy="563870"/>
              <a:chOff x="5054600" y="1652588"/>
              <a:chExt cx="187325" cy="479424"/>
            </a:xfrm>
          </p:grpSpPr>
          <p:sp>
            <p:nvSpPr>
              <p:cNvPr id="198" name="Google Shape;198;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199" name="Google Shape;199;p14"/>
              <p:cNvSpPr/>
              <p:nvPr/>
            </p:nvSpPr>
            <p:spPr>
              <a:xfrm>
                <a:off x="5110163" y="1652588"/>
                <a:ext cx="74613" cy="762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200" name="Google Shape;200;p14"/>
            <p:cNvGrpSpPr/>
            <p:nvPr/>
          </p:nvGrpSpPr>
          <p:grpSpPr>
            <a:xfrm>
              <a:off x="7418683" y="2855964"/>
              <a:ext cx="220321" cy="563870"/>
              <a:chOff x="5054600" y="1652588"/>
              <a:chExt cx="187325" cy="479424"/>
            </a:xfrm>
          </p:grpSpPr>
          <p:sp>
            <p:nvSpPr>
              <p:cNvPr id="201" name="Google Shape;201;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202" name="Google Shape;202;p14"/>
              <p:cNvSpPr/>
              <p:nvPr/>
            </p:nvSpPr>
            <p:spPr>
              <a:xfrm>
                <a:off x="5110163" y="1652588"/>
                <a:ext cx="74613" cy="762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203" name="Google Shape;203;p14"/>
            <p:cNvGrpSpPr/>
            <p:nvPr/>
          </p:nvGrpSpPr>
          <p:grpSpPr>
            <a:xfrm>
              <a:off x="7666349" y="2855964"/>
              <a:ext cx="220321" cy="563870"/>
              <a:chOff x="5054600" y="1652588"/>
              <a:chExt cx="187325" cy="479424"/>
            </a:xfrm>
          </p:grpSpPr>
          <p:sp>
            <p:nvSpPr>
              <p:cNvPr id="204" name="Google Shape;204;p14"/>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205" name="Google Shape;205;p14"/>
              <p:cNvSpPr/>
              <p:nvPr/>
            </p:nvSpPr>
            <p:spPr>
              <a:xfrm>
                <a:off x="5110163" y="1652588"/>
                <a:ext cx="74613" cy="7620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grpSp>
        <p:nvGrpSpPr>
          <p:cNvPr id="206" name="Google Shape;206;p14"/>
          <p:cNvGrpSpPr/>
          <p:nvPr/>
        </p:nvGrpSpPr>
        <p:grpSpPr>
          <a:xfrm>
            <a:off x="7231655" y="4999943"/>
            <a:ext cx="1794513" cy="539831"/>
            <a:chOff x="609600" y="2841943"/>
            <a:chExt cx="1860804" cy="559774"/>
          </a:xfrm>
        </p:grpSpPr>
        <p:grpSp>
          <p:nvGrpSpPr>
            <p:cNvPr id="207" name="Google Shape;207;p14"/>
            <p:cNvGrpSpPr/>
            <p:nvPr/>
          </p:nvGrpSpPr>
          <p:grpSpPr>
            <a:xfrm>
              <a:off x="609600" y="2841943"/>
              <a:ext cx="260742" cy="559774"/>
              <a:chOff x="6213475" y="1668463"/>
              <a:chExt cx="227013" cy="487362"/>
            </a:xfrm>
          </p:grpSpPr>
          <p:sp>
            <p:nvSpPr>
              <p:cNvPr id="208" name="Google Shape;208;p14"/>
              <p:cNvSpPr/>
              <p:nvPr/>
            </p:nvSpPr>
            <p:spPr>
              <a:xfrm>
                <a:off x="6291263" y="1668463"/>
                <a:ext cx="73025" cy="73025"/>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209" name="Google Shape;209;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210" name="Google Shape;210;p14"/>
            <p:cNvGrpSpPr/>
            <p:nvPr/>
          </p:nvGrpSpPr>
          <p:grpSpPr>
            <a:xfrm>
              <a:off x="876277" y="2841943"/>
              <a:ext cx="260742" cy="559774"/>
              <a:chOff x="6213475" y="1668463"/>
              <a:chExt cx="227013" cy="487362"/>
            </a:xfrm>
          </p:grpSpPr>
          <p:sp>
            <p:nvSpPr>
              <p:cNvPr id="211" name="Google Shape;211;p14"/>
              <p:cNvSpPr/>
              <p:nvPr/>
            </p:nvSpPr>
            <p:spPr>
              <a:xfrm>
                <a:off x="6291263" y="1668463"/>
                <a:ext cx="73025" cy="73025"/>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212" name="Google Shape;212;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213" name="Google Shape;213;p14"/>
            <p:cNvGrpSpPr/>
            <p:nvPr/>
          </p:nvGrpSpPr>
          <p:grpSpPr>
            <a:xfrm>
              <a:off x="1142955" y="2841943"/>
              <a:ext cx="260742" cy="559774"/>
              <a:chOff x="6213475" y="1668463"/>
              <a:chExt cx="227013" cy="487362"/>
            </a:xfrm>
          </p:grpSpPr>
          <p:sp>
            <p:nvSpPr>
              <p:cNvPr id="214" name="Google Shape;214;p14"/>
              <p:cNvSpPr/>
              <p:nvPr/>
            </p:nvSpPr>
            <p:spPr>
              <a:xfrm>
                <a:off x="6291263" y="1668463"/>
                <a:ext cx="73025" cy="73025"/>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215" name="Google Shape;215;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216" name="Google Shape;216;p14"/>
            <p:cNvGrpSpPr/>
            <p:nvPr/>
          </p:nvGrpSpPr>
          <p:grpSpPr>
            <a:xfrm>
              <a:off x="1409632" y="2841943"/>
              <a:ext cx="260742" cy="559774"/>
              <a:chOff x="6213475" y="1668463"/>
              <a:chExt cx="227013" cy="487362"/>
            </a:xfrm>
          </p:grpSpPr>
          <p:sp>
            <p:nvSpPr>
              <p:cNvPr id="217" name="Google Shape;217;p14"/>
              <p:cNvSpPr/>
              <p:nvPr/>
            </p:nvSpPr>
            <p:spPr>
              <a:xfrm>
                <a:off x="6291263" y="1668463"/>
                <a:ext cx="73025" cy="73025"/>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218" name="Google Shape;218;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219" name="Google Shape;219;p14"/>
            <p:cNvGrpSpPr/>
            <p:nvPr/>
          </p:nvGrpSpPr>
          <p:grpSpPr>
            <a:xfrm>
              <a:off x="1676308" y="2841943"/>
              <a:ext cx="260742" cy="559774"/>
              <a:chOff x="6213475" y="1668463"/>
              <a:chExt cx="227013" cy="487362"/>
            </a:xfrm>
          </p:grpSpPr>
          <p:sp>
            <p:nvSpPr>
              <p:cNvPr id="220" name="Google Shape;220;p14"/>
              <p:cNvSpPr/>
              <p:nvPr/>
            </p:nvSpPr>
            <p:spPr>
              <a:xfrm>
                <a:off x="6291263" y="1668463"/>
                <a:ext cx="73025" cy="73025"/>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221" name="Google Shape;221;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222" name="Google Shape;222;p14"/>
            <p:cNvGrpSpPr/>
            <p:nvPr/>
          </p:nvGrpSpPr>
          <p:grpSpPr>
            <a:xfrm>
              <a:off x="1942985" y="2841943"/>
              <a:ext cx="260742" cy="559774"/>
              <a:chOff x="6213475" y="1668463"/>
              <a:chExt cx="227013" cy="487362"/>
            </a:xfrm>
          </p:grpSpPr>
          <p:sp>
            <p:nvSpPr>
              <p:cNvPr id="223" name="Google Shape;223;p14"/>
              <p:cNvSpPr/>
              <p:nvPr/>
            </p:nvSpPr>
            <p:spPr>
              <a:xfrm>
                <a:off x="6291263" y="1668463"/>
                <a:ext cx="73025" cy="73025"/>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224" name="Google Shape;224;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nvGrpSpPr>
            <p:cNvPr id="225" name="Google Shape;225;p14"/>
            <p:cNvGrpSpPr/>
            <p:nvPr/>
          </p:nvGrpSpPr>
          <p:grpSpPr>
            <a:xfrm>
              <a:off x="2209662" y="2841943"/>
              <a:ext cx="260742" cy="559774"/>
              <a:chOff x="6213475" y="1668463"/>
              <a:chExt cx="227013" cy="487362"/>
            </a:xfrm>
          </p:grpSpPr>
          <p:sp>
            <p:nvSpPr>
              <p:cNvPr id="226" name="Google Shape;226;p14"/>
              <p:cNvSpPr/>
              <p:nvPr/>
            </p:nvSpPr>
            <p:spPr>
              <a:xfrm>
                <a:off x="6291263" y="1668463"/>
                <a:ext cx="73025" cy="73025"/>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sp>
            <p:nvSpPr>
              <p:cNvPr id="227" name="Google Shape;227;p14"/>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707">
                  <a:solidFill>
                    <a:schemeClr val="dk1"/>
                  </a:solidFill>
                  <a:latin typeface="Cambria"/>
                  <a:ea typeface="Cambria"/>
                  <a:cs typeface="Cambria"/>
                  <a:sym typeface="Cambria"/>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500"/>
                                        <p:tgtEl>
                                          <p:spTgt spid="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5"/>
          <p:cNvSpPr txBox="1"/>
          <p:nvPr/>
        </p:nvSpPr>
        <p:spPr>
          <a:xfrm>
            <a:off x="6949769" y="4044537"/>
            <a:ext cx="4213837" cy="940799"/>
          </a:xfrm>
          <a:prstGeom prst="rect">
            <a:avLst/>
          </a:prstGeom>
          <a:noFill/>
          <a:ln>
            <a:noFill/>
          </a:ln>
        </p:spPr>
        <p:txBody>
          <a:bodyPr anchorCtr="0" anchor="t" bIns="54350" lIns="108725" spcFirstLastPara="1" rIns="108725" wrap="square" tIns="54350">
            <a:noAutofit/>
          </a:bodyPr>
          <a:lstStyle/>
          <a:p>
            <a:pPr indent="0" lvl="0" marL="0" marR="0" rtl="0" algn="l">
              <a:lnSpc>
                <a:spcPct val="150000"/>
              </a:lnSpc>
              <a:spcBef>
                <a:spcPts val="0"/>
              </a:spcBef>
              <a:spcAft>
                <a:spcPts val="0"/>
              </a:spcAft>
              <a:buClr>
                <a:srgbClr val="9D9D9D"/>
              </a:buClr>
              <a:buSzPts val="1200"/>
              <a:buFont typeface="Arial"/>
              <a:buNone/>
            </a:pPr>
            <a:r>
              <a:rPr lang="en-US" sz="1200">
                <a:solidFill>
                  <a:srgbClr val="9D9D9D"/>
                </a:solidFill>
                <a:latin typeface="Cambria"/>
                <a:ea typeface="Cambria"/>
                <a:cs typeface="Cambria"/>
                <a:sym typeface="Cambria"/>
              </a:rPr>
              <a:t>A complex idea can be conveyed with just a single still image, namely making it possible to absorb large amounts of data quickly.</a:t>
            </a:r>
            <a:endParaRPr sz="1200">
              <a:solidFill>
                <a:srgbClr val="9D9D9D"/>
              </a:solidFill>
              <a:latin typeface="Cambria"/>
              <a:ea typeface="Cambria"/>
              <a:cs typeface="Cambria"/>
              <a:sym typeface="Cambria"/>
            </a:endParaRPr>
          </a:p>
        </p:txBody>
      </p:sp>
      <p:sp>
        <p:nvSpPr>
          <p:cNvPr id="233" name="Google Shape;233;p15"/>
          <p:cNvSpPr txBox="1"/>
          <p:nvPr/>
        </p:nvSpPr>
        <p:spPr>
          <a:xfrm>
            <a:off x="7008552" y="3737162"/>
            <a:ext cx="648447" cy="271869"/>
          </a:xfrm>
          <a:prstGeom prst="rect">
            <a:avLst/>
          </a:prstGeom>
          <a:noFill/>
          <a:ln>
            <a:noFill/>
          </a:ln>
        </p:spPr>
        <p:txBody>
          <a:bodyPr anchorCtr="0" anchor="ctr" bIns="45700" lIns="91425" spcFirstLastPara="1" rIns="91425" wrap="square" tIns="45700">
            <a:noAutofit/>
          </a:bodyPr>
          <a:lstStyle/>
          <a:p>
            <a:pPr indent="0" lvl="0" marL="0" marR="0" rtl="0" algn="l">
              <a:lnSpc>
                <a:spcPct val="114166"/>
              </a:lnSpc>
              <a:spcBef>
                <a:spcPts val="0"/>
              </a:spcBef>
              <a:spcAft>
                <a:spcPts val="0"/>
              </a:spcAft>
              <a:buNone/>
            </a:pPr>
            <a:r>
              <a:rPr b="1" lang="en-US" sz="1200">
                <a:solidFill>
                  <a:srgbClr val="9D9D9D"/>
                </a:solidFill>
                <a:latin typeface="Cambria"/>
                <a:ea typeface="Cambria"/>
                <a:cs typeface="Cambria"/>
                <a:sym typeface="Cambria"/>
              </a:rPr>
              <a:t>Forum</a:t>
            </a:r>
            <a:endParaRPr b="1" sz="1200">
              <a:solidFill>
                <a:srgbClr val="9D9D9D"/>
              </a:solidFill>
              <a:latin typeface="Cambria"/>
              <a:ea typeface="Cambria"/>
              <a:cs typeface="Cambria"/>
              <a:sym typeface="Cambria"/>
            </a:endParaRPr>
          </a:p>
        </p:txBody>
      </p:sp>
      <p:sp>
        <p:nvSpPr>
          <p:cNvPr id="234" name="Google Shape;234;p15"/>
          <p:cNvSpPr txBox="1"/>
          <p:nvPr/>
        </p:nvSpPr>
        <p:spPr>
          <a:xfrm>
            <a:off x="6949769" y="5253798"/>
            <a:ext cx="4213837" cy="940799"/>
          </a:xfrm>
          <a:prstGeom prst="rect">
            <a:avLst/>
          </a:prstGeom>
          <a:noFill/>
          <a:ln>
            <a:noFill/>
          </a:ln>
        </p:spPr>
        <p:txBody>
          <a:bodyPr anchorCtr="0" anchor="t" bIns="54350" lIns="108725" spcFirstLastPara="1" rIns="108725" wrap="square" tIns="54350">
            <a:noAutofit/>
          </a:bodyPr>
          <a:lstStyle/>
          <a:p>
            <a:pPr indent="0" lvl="0" marL="0" marR="0" rtl="0" algn="l">
              <a:lnSpc>
                <a:spcPct val="150000"/>
              </a:lnSpc>
              <a:spcBef>
                <a:spcPts val="0"/>
              </a:spcBef>
              <a:spcAft>
                <a:spcPts val="0"/>
              </a:spcAft>
              <a:buClr>
                <a:srgbClr val="9D9D9D"/>
              </a:buClr>
              <a:buSzPts val="1200"/>
              <a:buFont typeface="Arial"/>
              <a:buNone/>
            </a:pPr>
            <a:r>
              <a:rPr lang="en-US" sz="1200">
                <a:solidFill>
                  <a:srgbClr val="9D9D9D"/>
                </a:solidFill>
                <a:latin typeface="Cambria"/>
                <a:ea typeface="Cambria"/>
                <a:cs typeface="Cambria"/>
                <a:sym typeface="Cambria"/>
              </a:rPr>
              <a:t>A complex idea can be conveyed with just a single still image, namely making it possible to absorb large amounts of data quickly.</a:t>
            </a:r>
            <a:endParaRPr sz="1200">
              <a:solidFill>
                <a:srgbClr val="9D9D9D"/>
              </a:solidFill>
              <a:latin typeface="Cambria"/>
              <a:ea typeface="Cambria"/>
              <a:cs typeface="Cambria"/>
              <a:sym typeface="Cambria"/>
            </a:endParaRPr>
          </a:p>
        </p:txBody>
      </p:sp>
      <p:sp>
        <p:nvSpPr>
          <p:cNvPr id="235" name="Google Shape;235;p15"/>
          <p:cNvSpPr txBox="1"/>
          <p:nvPr/>
        </p:nvSpPr>
        <p:spPr>
          <a:xfrm>
            <a:off x="7008552" y="4946423"/>
            <a:ext cx="800219" cy="271869"/>
          </a:xfrm>
          <a:prstGeom prst="rect">
            <a:avLst/>
          </a:prstGeom>
          <a:noFill/>
          <a:ln>
            <a:noFill/>
          </a:ln>
        </p:spPr>
        <p:txBody>
          <a:bodyPr anchorCtr="0" anchor="ctr" bIns="45700" lIns="91425" spcFirstLastPara="1" rIns="91425" wrap="square" tIns="45700">
            <a:noAutofit/>
          </a:bodyPr>
          <a:lstStyle/>
          <a:p>
            <a:pPr indent="0" lvl="0" marL="0" marR="0" rtl="0" algn="l">
              <a:lnSpc>
                <a:spcPct val="114166"/>
              </a:lnSpc>
              <a:spcBef>
                <a:spcPts val="0"/>
              </a:spcBef>
              <a:spcAft>
                <a:spcPts val="0"/>
              </a:spcAft>
              <a:buNone/>
            </a:pPr>
            <a:r>
              <a:rPr b="1" lang="en-US" sz="1200">
                <a:solidFill>
                  <a:srgbClr val="9D9D9D"/>
                </a:solidFill>
                <a:latin typeface="Cambria"/>
                <a:ea typeface="Cambria"/>
                <a:cs typeface="Cambria"/>
                <a:sym typeface="Cambria"/>
              </a:rPr>
              <a:t>About us</a:t>
            </a:r>
            <a:endParaRPr b="1" sz="1200">
              <a:solidFill>
                <a:srgbClr val="9D9D9D"/>
              </a:solidFill>
              <a:latin typeface="Cambria"/>
              <a:ea typeface="Cambria"/>
              <a:cs typeface="Cambria"/>
              <a:sym typeface="Cambria"/>
            </a:endParaRPr>
          </a:p>
        </p:txBody>
      </p:sp>
      <p:sp>
        <p:nvSpPr>
          <p:cNvPr id="236" name="Google Shape;236;p15"/>
          <p:cNvSpPr/>
          <p:nvPr/>
        </p:nvSpPr>
        <p:spPr>
          <a:xfrm>
            <a:off x="6601830" y="3730280"/>
            <a:ext cx="278197" cy="278742"/>
          </a:xfrm>
          <a:custGeom>
            <a:rect b="b" l="l" r="r" t="t"/>
            <a:pathLst>
              <a:path extrusionOk="0" h="21600" w="2160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accent1"/>
          </a:solidFill>
          <a:ln>
            <a:noFill/>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237" name="Google Shape;237;p15"/>
          <p:cNvSpPr/>
          <p:nvPr/>
        </p:nvSpPr>
        <p:spPr>
          <a:xfrm>
            <a:off x="6601830" y="4938970"/>
            <a:ext cx="278197" cy="278742"/>
          </a:xfrm>
          <a:custGeom>
            <a:rect b="b" l="l" r="r" t="t"/>
            <a:pathLst>
              <a:path extrusionOk="0" h="21600" w="2160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accent1"/>
          </a:solidFill>
          <a:ln>
            <a:noFill/>
          </a:ln>
        </p:spPr>
        <p:txBody>
          <a:bodyPr anchorCtr="0" anchor="ctr" bIns="19025" lIns="19025" spcFirstLastPara="1" rIns="19025" wrap="square" tIns="19025">
            <a:noAutofit/>
          </a:bodyPr>
          <a:lstStyle/>
          <a:p>
            <a:pPr indent="0" lvl="0" marL="0" marR="0" rtl="0" algn="l">
              <a:spcBef>
                <a:spcPts val="0"/>
              </a:spcBef>
              <a:spcAft>
                <a:spcPts val="0"/>
              </a:spcAft>
              <a:buNone/>
            </a:pPr>
            <a:r>
              <a:t/>
            </a:r>
            <a:endParaRPr sz="1800">
              <a:solidFill>
                <a:srgbClr val="9D9D9D"/>
              </a:solidFill>
              <a:latin typeface="Cambria"/>
              <a:ea typeface="Cambria"/>
              <a:cs typeface="Cambria"/>
              <a:sym typeface="Cambria"/>
            </a:endParaRPr>
          </a:p>
        </p:txBody>
      </p:sp>
      <p:sp>
        <p:nvSpPr>
          <p:cNvPr id="238" name="Google Shape;238;p15"/>
          <p:cNvSpPr txBox="1"/>
          <p:nvPr/>
        </p:nvSpPr>
        <p:spPr>
          <a:xfrm>
            <a:off x="7008552" y="1507276"/>
            <a:ext cx="5051703" cy="18617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749">
                <a:solidFill>
                  <a:srgbClr val="9D9D9D"/>
                </a:solidFill>
                <a:latin typeface="Cambria"/>
                <a:ea typeface="Cambria"/>
                <a:cs typeface="Cambria"/>
                <a:sym typeface="Cambria"/>
              </a:rPr>
              <a:t>Bar Chart</a:t>
            </a:r>
            <a:endParaRPr/>
          </a:p>
          <a:p>
            <a:pPr indent="0" lvl="0" marL="0" marR="0" rtl="0" algn="l">
              <a:spcBef>
                <a:spcPts val="0"/>
              </a:spcBef>
              <a:spcAft>
                <a:spcPts val="0"/>
              </a:spcAft>
              <a:buNone/>
            </a:pPr>
            <a:r>
              <a:rPr b="1" lang="en-US" sz="5749">
                <a:solidFill>
                  <a:srgbClr val="9D9D9D"/>
                </a:solidFill>
                <a:latin typeface="Cambria"/>
                <a:ea typeface="Cambria"/>
                <a:cs typeface="Cambria"/>
                <a:sym typeface="Cambria"/>
              </a:rPr>
              <a:t>Statistic</a:t>
            </a:r>
            <a:endParaRPr/>
          </a:p>
        </p:txBody>
      </p:sp>
      <p:sp>
        <p:nvSpPr>
          <p:cNvPr id="239" name="Google Shape;239;p15"/>
          <p:cNvSpPr/>
          <p:nvPr/>
        </p:nvSpPr>
        <p:spPr>
          <a:xfrm>
            <a:off x="3429167" y="1894160"/>
            <a:ext cx="507972" cy="3149427"/>
          </a:xfrm>
          <a:prstGeom prst="roundRect">
            <a:avLst>
              <a:gd fmla="val 50000" name="adj"/>
            </a:avLst>
          </a:prstGeom>
          <a:gradFill>
            <a:gsLst>
              <a:gs pos="0">
                <a:srgbClr val="E44A72"/>
              </a:gs>
              <a:gs pos="50000">
                <a:srgbClr val="E4145D"/>
              </a:gs>
              <a:gs pos="100000">
                <a:srgbClr val="D1084F"/>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grpSp>
        <p:nvGrpSpPr>
          <p:cNvPr id="240" name="Google Shape;240;p15"/>
          <p:cNvGrpSpPr/>
          <p:nvPr/>
        </p:nvGrpSpPr>
        <p:grpSpPr>
          <a:xfrm>
            <a:off x="1055716" y="5278525"/>
            <a:ext cx="4516633" cy="435110"/>
            <a:chOff x="4747862" y="3954465"/>
            <a:chExt cx="3387661" cy="326351"/>
          </a:xfrm>
        </p:grpSpPr>
        <p:cxnSp>
          <p:nvCxnSpPr>
            <p:cNvPr id="241" name="Google Shape;241;p15"/>
            <p:cNvCxnSpPr/>
            <p:nvPr/>
          </p:nvCxnSpPr>
          <p:spPr>
            <a:xfrm>
              <a:off x="4800600" y="4004858"/>
              <a:ext cx="3261360" cy="1588"/>
            </a:xfrm>
            <a:prstGeom prst="straightConnector1">
              <a:avLst/>
            </a:prstGeom>
            <a:noFill/>
            <a:ln cap="flat" cmpd="sng" w="12700">
              <a:solidFill>
                <a:srgbClr val="CCCCCA"/>
              </a:solidFill>
              <a:prstDash val="dot"/>
              <a:miter lim="800000"/>
              <a:headEnd len="med" w="med" type="oval"/>
              <a:tailEnd len="med" w="med" type="oval"/>
            </a:ln>
          </p:spPr>
        </p:cxnSp>
        <p:sp>
          <p:nvSpPr>
            <p:cNvPr id="242" name="Google Shape;242;p15"/>
            <p:cNvSpPr/>
            <p:nvPr/>
          </p:nvSpPr>
          <p:spPr>
            <a:xfrm>
              <a:off x="4943044" y="3954465"/>
              <a:ext cx="96113" cy="96113"/>
            </a:xfrm>
            <a:prstGeom prst="ellipse">
              <a:avLst/>
            </a:prstGeom>
            <a:gradFill>
              <a:gsLst>
                <a:gs pos="0">
                  <a:srgbClr val="78474F"/>
                </a:gs>
                <a:gs pos="50000">
                  <a:srgbClr val="690626"/>
                </a:gs>
                <a:gs pos="100000">
                  <a:srgbClr val="5F0121"/>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243" name="Google Shape;243;p15"/>
            <p:cNvSpPr/>
            <p:nvPr/>
          </p:nvSpPr>
          <p:spPr>
            <a:xfrm>
              <a:off x="5519116" y="3954465"/>
              <a:ext cx="96113" cy="96113"/>
            </a:xfrm>
            <a:prstGeom prst="ellipse">
              <a:avLst/>
            </a:prstGeom>
            <a:gradFill>
              <a:gsLst>
                <a:gs pos="0">
                  <a:srgbClr val="A4485C"/>
                </a:gs>
                <a:gs pos="50000">
                  <a:srgbClr val="9E0C3E"/>
                </a:gs>
                <a:gs pos="100000">
                  <a:srgbClr val="910434"/>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244" name="Google Shape;244;p15"/>
            <p:cNvSpPr/>
            <p:nvPr/>
          </p:nvSpPr>
          <p:spPr>
            <a:xfrm>
              <a:off x="6095188" y="3954465"/>
              <a:ext cx="96113" cy="96113"/>
            </a:xfrm>
            <a:prstGeom prst="ellipse">
              <a:avLst/>
            </a:prstGeom>
            <a:gradFill>
              <a:gsLst>
                <a:gs pos="0">
                  <a:srgbClr val="C44967"/>
                </a:gs>
                <a:gs pos="50000">
                  <a:srgbClr val="C2104D"/>
                </a:gs>
                <a:gs pos="100000">
                  <a:srgbClr val="B10842"/>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245" name="Google Shape;245;p15"/>
            <p:cNvSpPr/>
            <p:nvPr/>
          </p:nvSpPr>
          <p:spPr>
            <a:xfrm>
              <a:off x="6671260" y="3954465"/>
              <a:ext cx="96113" cy="96113"/>
            </a:xfrm>
            <a:prstGeom prst="ellipse">
              <a:avLst/>
            </a:prstGeom>
            <a:gradFill>
              <a:gsLst>
                <a:gs pos="0">
                  <a:srgbClr val="E44A72"/>
                </a:gs>
                <a:gs pos="50000">
                  <a:srgbClr val="E4145D"/>
                </a:gs>
                <a:gs pos="100000">
                  <a:srgbClr val="D1084F"/>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246" name="Google Shape;246;p15"/>
            <p:cNvSpPr/>
            <p:nvPr/>
          </p:nvSpPr>
          <p:spPr>
            <a:xfrm>
              <a:off x="7247332" y="3954465"/>
              <a:ext cx="96113" cy="96113"/>
            </a:xfrm>
            <a:prstGeom prst="ellipse">
              <a:avLst/>
            </a:prstGeom>
            <a:gradFill>
              <a:gsLst>
                <a:gs pos="0">
                  <a:srgbClr val="FF768D"/>
                </a:gs>
                <a:gs pos="50000">
                  <a:srgbClr val="FE5A79"/>
                </a:gs>
                <a:gs pos="100000">
                  <a:srgbClr val="E34464"/>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247" name="Google Shape;247;p15"/>
            <p:cNvSpPr/>
            <p:nvPr/>
          </p:nvSpPr>
          <p:spPr>
            <a:xfrm>
              <a:off x="7823404" y="3954465"/>
              <a:ext cx="96113" cy="96113"/>
            </a:xfrm>
            <a:prstGeom prst="ellipse">
              <a:avLst/>
            </a:prstGeom>
            <a:gradFill>
              <a:gsLst>
                <a:gs pos="0">
                  <a:srgbClr val="FFA5C4"/>
                </a:gs>
                <a:gs pos="50000">
                  <a:srgbClr val="FE91B9"/>
                </a:gs>
                <a:gs pos="100000">
                  <a:srgbClr val="E378A0"/>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D9D9D"/>
                </a:solidFill>
                <a:latin typeface="Cambria"/>
                <a:ea typeface="Cambria"/>
                <a:cs typeface="Cambria"/>
                <a:sym typeface="Cambria"/>
              </a:endParaRPr>
            </a:p>
          </p:txBody>
        </p:sp>
        <p:sp>
          <p:nvSpPr>
            <p:cNvPr id="248" name="Google Shape;248;p15"/>
            <p:cNvSpPr txBox="1"/>
            <p:nvPr/>
          </p:nvSpPr>
          <p:spPr>
            <a:xfrm>
              <a:off x="4747862" y="4111481"/>
              <a:ext cx="502318" cy="169335"/>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rgbClr val="9D9D9D"/>
                </a:buClr>
                <a:buSzPts val="1467"/>
                <a:buFont typeface="Cambria"/>
                <a:buNone/>
              </a:pPr>
              <a:r>
                <a:rPr b="1" lang="en-US" sz="1467">
                  <a:solidFill>
                    <a:srgbClr val="9D9D9D"/>
                  </a:solidFill>
                  <a:latin typeface="Cambria"/>
                  <a:ea typeface="Cambria"/>
                  <a:cs typeface="Cambria"/>
                  <a:sym typeface="Cambria"/>
                </a:rPr>
                <a:t>2013</a:t>
              </a:r>
              <a:endParaRPr/>
            </a:p>
          </p:txBody>
        </p:sp>
        <p:sp>
          <p:nvSpPr>
            <p:cNvPr id="249" name="Google Shape;249;p15"/>
            <p:cNvSpPr txBox="1"/>
            <p:nvPr/>
          </p:nvSpPr>
          <p:spPr>
            <a:xfrm>
              <a:off x="5324931" y="4111481"/>
              <a:ext cx="502318" cy="169335"/>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rgbClr val="9D9D9D"/>
                </a:buClr>
                <a:buSzPts val="1467"/>
                <a:buFont typeface="Cambria"/>
                <a:buNone/>
              </a:pPr>
              <a:r>
                <a:rPr b="1" lang="en-US" sz="1467">
                  <a:solidFill>
                    <a:srgbClr val="9D9D9D"/>
                  </a:solidFill>
                  <a:latin typeface="Cambria"/>
                  <a:ea typeface="Cambria"/>
                  <a:cs typeface="Cambria"/>
                  <a:sym typeface="Cambria"/>
                </a:rPr>
                <a:t>2014</a:t>
              </a:r>
              <a:endParaRPr/>
            </a:p>
          </p:txBody>
        </p:sp>
        <p:sp>
          <p:nvSpPr>
            <p:cNvPr id="250" name="Google Shape;250;p15"/>
            <p:cNvSpPr txBox="1"/>
            <p:nvPr/>
          </p:nvSpPr>
          <p:spPr>
            <a:xfrm>
              <a:off x="5902000" y="4111481"/>
              <a:ext cx="502318" cy="169335"/>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rgbClr val="9D9D9D"/>
                </a:buClr>
                <a:buSzPts val="1467"/>
                <a:buFont typeface="Cambria"/>
                <a:buNone/>
              </a:pPr>
              <a:r>
                <a:rPr b="1" lang="en-US" sz="1467">
                  <a:solidFill>
                    <a:srgbClr val="9D9D9D"/>
                  </a:solidFill>
                  <a:latin typeface="Cambria"/>
                  <a:ea typeface="Cambria"/>
                  <a:cs typeface="Cambria"/>
                  <a:sym typeface="Cambria"/>
                </a:rPr>
                <a:t>2015</a:t>
              </a:r>
              <a:endParaRPr/>
            </a:p>
          </p:txBody>
        </p:sp>
        <p:sp>
          <p:nvSpPr>
            <p:cNvPr id="251" name="Google Shape;251;p15"/>
            <p:cNvSpPr txBox="1"/>
            <p:nvPr/>
          </p:nvSpPr>
          <p:spPr>
            <a:xfrm>
              <a:off x="6479069" y="4111481"/>
              <a:ext cx="502318" cy="169335"/>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rgbClr val="9D9D9D"/>
                </a:buClr>
                <a:buSzPts val="1467"/>
                <a:buFont typeface="Cambria"/>
                <a:buNone/>
              </a:pPr>
              <a:r>
                <a:rPr b="1" lang="en-US" sz="1467">
                  <a:solidFill>
                    <a:srgbClr val="9D9D9D"/>
                  </a:solidFill>
                  <a:latin typeface="Cambria"/>
                  <a:ea typeface="Cambria"/>
                  <a:cs typeface="Cambria"/>
                  <a:sym typeface="Cambria"/>
                </a:rPr>
                <a:t>2016</a:t>
              </a:r>
              <a:endParaRPr/>
            </a:p>
          </p:txBody>
        </p:sp>
        <p:sp>
          <p:nvSpPr>
            <p:cNvPr id="252" name="Google Shape;252;p15"/>
            <p:cNvSpPr txBox="1"/>
            <p:nvPr/>
          </p:nvSpPr>
          <p:spPr>
            <a:xfrm>
              <a:off x="7056138" y="4111481"/>
              <a:ext cx="502318" cy="169335"/>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rgbClr val="9D9D9D"/>
                </a:buClr>
                <a:buSzPts val="1467"/>
                <a:buFont typeface="Cambria"/>
                <a:buNone/>
              </a:pPr>
              <a:r>
                <a:rPr b="1" lang="en-US" sz="1467">
                  <a:solidFill>
                    <a:srgbClr val="9D9D9D"/>
                  </a:solidFill>
                  <a:latin typeface="Cambria"/>
                  <a:ea typeface="Cambria"/>
                  <a:cs typeface="Cambria"/>
                  <a:sym typeface="Cambria"/>
                </a:rPr>
                <a:t>2017</a:t>
              </a:r>
              <a:endParaRPr/>
            </a:p>
          </p:txBody>
        </p:sp>
        <p:sp>
          <p:nvSpPr>
            <p:cNvPr id="253" name="Google Shape;253;p15"/>
            <p:cNvSpPr txBox="1"/>
            <p:nvPr/>
          </p:nvSpPr>
          <p:spPr>
            <a:xfrm>
              <a:off x="7633205" y="4111481"/>
              <a:ext cx="502318" cy="169335"/>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rgbClr val="9D9D9D"/>
                </a:buClr>
                <a:buSzPts val="1467"/>
                <a:buFont typeface="Cambria"/>
                <a:buNone/>
              </a:pPr>
              <a:r>
                <a:rPr b="1" lang="en-US" sz="1467">
                  <a:solidFill>
                    <a:srgbClr val="9D9D9D"/>
                  </a:solidFill>
                  <a:latin typeface="Cambria"/>
                  <a:ea typeface="Cambria"/>
                  <a:cs typeface="Cambria"/>
                  <a:sym typeface="Cambria"/>
                </a:rPr>
                <a:t>2030</a:t>
              </a:r>
              <a:endParaRPr/>
            </a:p>
          </p:txBody>
        </p:sp>
      </p:grpSp>
      <p:sp>
        <p:nvSpPr>
          <p:cNvPr id="254" name="Google Shape;254;p15"/>
          <p:cNvSpPr/>
          <p:nvPr/>
        </p:nvSpPr>
        <p:spPr>
          <a:xfrm>
            <a:off x="1126030" y="3974561"/>
            <a:ext cx="507972" cy="1069027"/>
          </a:xfrm>
          <a:prstGeom prst="roundRect">
            <a:avLst>
              <a:gd fmla="val 50000" name="adj"/>
            </a:avLst>
          </a:prstGeom>
          <a:gradFill>
            <a:gsLst>
              <a:gs pos="0">
                <a:srgbClr val="78474F"/>
              </a:gs>
              <a:gs pos="50000">
                <a:srgbClr val="690626"/>
              </a:gs>
              <a:gs pos="100000">
                <a:srgbClr val="5F0121"/>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255" name="Google Shape;255;p15"/>
          <p:cNvSpPr/>
          <p:nvPr/>
        </p:nvSpPr>
        <p:spPr>
          <a:xfrm>
            <a:off x="1894086" y="3113294"/>
            <a:ext cx="507972" cy="1930294"/>
          </a:xfrm>
          <a:prstGeom prst="roundRect">
            <a:avLst>
              <a:gd fmla="val 50000" name="adj"/>
            </a:avLst>
          </a:prstGeom>
          <a:gradFill>
            <a:gsLst>
              <a:gs pos="0">
                <a:srgbClr val="A4485C"/>
              </a:gs>
              <a:gs pos="50000">
                <a:srgbClr val="9E0C3E"/>
              </a:gs>
              <a:gs pos="100000">
                <a:srgbClr val="910434"/>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256" name="Google Shape;256;p15"/>
          <p:cNvSpPr/>
          <p:nvPr/>
        </p:nvSpPr>
        <p:spPr>
          <a:xfrm>
            <a:off x="2662140" y="2706916"/>
            <a:ext cx="507972" cy="2336672"/>
          </a:xfrm>
          <a:prstGeom prst="roundRect">
            <a:avLst>
              <a:gd fmla="val 50000" name="adj"/>
            </a:avLst>
          </a:prstGeom>
          <a:gradFill>
            <a:gsLst>
              <a:gs pos="0">
                <a:srgbClr val="C44967"/>
              </a:gs>
              <a:gs pos="50000">
                <a:srgbClr val="C2104D"/>
              </a:gs>
              <a:gs pos="100000">
                <a:srgbClr val="B10842"/>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257" name="Google Shape;257;p15"/>
          <p:cNvSpPr/>
          <p:nvPr/>
        </p:nvSpPr>
        <p:spPr>
          <a:xfrm>
            <a:off x="4198248" y="3555706"/>
            <a:ext cx="507972" cy="1487882"/>
          </a:xfrm>
          <a:prstGeom prst="roundRect">
            <a:avLst>
              <a:gd fmla="val 50000" name="adj"/>
            </a:avLst>
          </a:prstGeom>
          <a:gradFill>
            <a:gsLst>
              <a:gs pos="0">
                <a:srgbClr val="FF768D"/>
              </a:gs>
              <a:gs pos="50000">
                <a:srgbClr val="FE5A79"/>
              </a:gs>
              <a:gs pos="100000">
                <a:srgbClr val="E34464"/>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
        <p:nvSpPr>
          <p:cNvPr id="258" name="Google Shape;258;p15"/>
          <p:cNvSpPr/>
          <p:nvPr/>
        </p:nvSpPr>
        <p:spPr>
          <a:xfrm>
            <a:off x="4966302" y="3113294"/>
            <a:ext cx="507972" cy="1930294"/>
          </a:xfrm>
          <a:prstGeom prst="roundRect">
            <a:avLst>
              <a:gd fmla="val 50000" name="adj"/>
            </a:avLst>
          </a:prstGeom>
          <a:gradFill>
            <a:gsLst>
              <a:gs pos="0">
                <a:srgbClr val="FFA5C4"/>
              </a:gs>
              <a:gs pos="50000">
                <a:srgbClr val="FE91B9"/>
              </a:gs>
              <a:gs pos="100000">
                <a:srgbClr val="E378A0"/>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D9D9D"/>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50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50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500"/>
                                        <p:tgtEl>
                                          <p:spTgt spid="2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75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75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75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500"/>
                                        <p:tgtEl>
                                          <p:spTgt spid="23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16"/>
          <p:cNvGrpSpPr/>
          <p:nvPr/>
        </p:nvGrpSpPr>
        <p:grpSpPr>
          <a:xfrm>
            <a:off x="4675853" y="4469547"/>
            <a:ext cx="530536" cy="529251"/>
            <a:chOff x="4448949" y="5252205"/>
            <a:chExt cx="610979" cy="609498"/>
          </a:xfrm>
        </p:grpSpPr>
        <p:sp>
          <p:nvSpPr>
            <p:cNvPr id="264" name="Google Shape;264;p16"/>
            <p:cNvSpPr/>
            <p:nvPr/>
          </p:nvSpPr>
          <p:spPr>
            <a:xfrm>
              <a:off x="4625207" y="5403284"/>
              <a:ext cx="259203" cy="404357"/>
            </a:xfrm>
            <a:custGeom>
              <a:rect b="b" l="l" r="r" t="t"/>
              <a:pathLst>
                <a:path extrusionOk="0" h="231" w="148">
                  <a:moveTo>
                    <a:pt x="72" y="231"/>
                  </a:moveTo>
                  <a:cubicBezTo>
                    <a:pt x="72" y="231"/>
                    <a:pt x="72" y="231"/>
                    <a:pt x="72" y="231"/>
                  </a:cubicBezTo>
                  <a:cubicBezTo>
                    <a:pt x="59" y="231"/>
                    <a:pt x="50" y="228"/>
                    <a:pt x="46" y="226"/>
                  </a:cubicBezTo>
                  <a:cubicBezTo>
                    <a:pt x="43" y="226"/>
                    <a:pt x="43" y="226"/>
                    <a:pt x="43" y="226"/>
                  </a:cubicBezTo>
                  <a:cubicBezTo>
                    <a:pt x="42" y="224"/>
                    <a:pt x="42" y="224"/>
                    <a:pt x="42" y="224"/>
                  </a:cubicBezTo>
                  <a:cubicBezTo>
                    <a:pt x="39" y="220"/>
                    <a:pt x="37" y="214"/>
                    <a:pt x="36" y="207"/>
                  </a:cubicBezTo>
                  <a:cubicBezTo>
                    <a:pt x="35" y="198"/>
                    <a:pt x="34" y="186"/>
                    <a:pt x="35" y="172"/>
                  </a:cubicBezTo>
                  <a:cubicBezTo>
                    <a:pt x="33" y="169"/>
                    <a:pt x="31" y="164"/>
                    <a:pt x="31" y="158"/>
                  </a:cubicBezTo>
                  <a:cubicBezTo>
                    <a:pt x="31" y="153"/>
                    <a:pt x="29" y="142"/>
                    <a:pt x="23" y="135"/>
                  </a:cubicBezTo>
                  <a:cubicBezTo>
                    <a:pt x="23" y="135"/>
                    <a:pt x="23" y="135"/>
                    <a:pt x="23" y="135"/>
                  </a:cubicBezTo>
                  <a:cubicBezTo>
                    <a:pt x="23" y="135"/>
                    <a:pt x="23" y="135"/>
                    <a:pt x="23" y="135"/>
                  </a:cubicBezTo>
                  <a:cubicBezTo>
                    <a:pt x="22" y="134"/>
                    <a:pt x="16" y="125"/>
                    <a:pt x="10" y="112"/>
                  </a:cubicBezTo>
                  <a:cubicBezTo>
                    <a:pt x="6" y="104"/>
                    <a:pt x="4" y="96"/>
                    <a:pt x="2" y="89"/>
                  </a:cubicBezTo>
                  <a:cubicBezTo>
                    <a:pt x="0" y="79"/>
                    <a:pt x="0" y="71"/>
                    <a:pt x="2" y="63"/>
                  </a:cubicBezTo>
                  <a:cubicBezTo>
                    <a:pt x="2" y="61"/>
                    <a:pt x="5" y="47"/>
                    <a:pt x="14" y="32"/>
                  </a:cubicBezTo>
                  <a:cubicBezTo>
                    <a:pt x="24" y="17"/>
                    <a:pt x="41" y="0"/>
                    <a:pt x="73" y="0"/>
                  </a:cubicBezTo>
                  <a:cubicBezTo>
                    <a:pt x="74" y="0"/>
                    <a:pt x="74" y="0"/>
                    <a:pt x="74" y="0"/>
                  </a:cubicBezTo>
                  <a:cubicBezTo>
                    <a:pt x="74" y="0"/>
                    <a:pt x="74" y="0"/>
                    <a:pt x="74" y="0"/>
                  </a:cubicBezTo>
                  <a:cubicBezTo>
                    <a:pt x="107" y="0"/>
                    <a:pt x="124" y="18"/>
                    <a:pt x="134" y="32"/>
                  </a:cubicBezTo>
                  <a:cubicBezTo>
                    <a:pt x="143" y="47"/>
                    <a:pt x="146" y="61"/>
                    <a:pt x="146" y="63"/>
                  </a:cubicBezTo>
                  <a:cubicBezTo>
                    <a:pt x="148" y="71"/>
                    <a:pt x="147" y="80"/>
                    <a:pt x="145" y="89"/>
                  </a:cubicBezTo>
                  <a:cubicBezTo>
                    <a:pt x="144" y="96"/>
                    <a:pt x="141" y="104"/>
                    <a:pt x="138" y="112"/>
                  </a:cubicBezTo>
                  <a:cubicBezTo>
                    <a:pt x="132" y="125"/>
                    <a:pt x="125" y="135"/>
                    <a:pt x="125" y="135"/>
                  </a:cubicBezTo>
                  <a:cubicBezTo>
                    <a:pt x="125" y="135"/>
                    <a:pt x="125" y="135"/>
                    <a:pt x="125" y="135"/>
                  </a:cubicBezTo>
                  <a:cubicBezTo>
                    <a:pt x="125" y="135"/>
                    <a:pt x="125" y="135"/>
                    <a:pt x="125" y="135"/>
                  </a:cubicBezTo>
                  <a:cubicBezTo>
                    <a:pt x="119" y="142"/>
                    <a:pt x="117" y="153"/>
                    <a:pt x="116" y="158"/>
                  </a:cubicBezTo>
                  <a:cubicBezTo>
                    <a:pt x="117" y="164"/>
                    <a:pt x="114" y="169"/>
                    <a:pt x="113" y="172"/>
                  </a:cubicBezTo>
                  <a:cubicBezTo>
                    <a:pt x="113" y="186"/>
                    <a:pt x="113" y="198"/>
                    <a:pt x="111" y="207"/>
                  </a:cubicBezTo>
                  <a:cubicBezTo>
                    <a:pt x="110" y="214"/>
                    <a:pt x="108" y="220"/>
                    <a:pt x="106" y="223"/>
                  </a:cubicBezTo>
                  <a:cubicBezTo>
                    <a:pt x="104" y="226"/>
                    <a:pt x="104" y="226"/>
                    <a:pt x="104" y="226"/>
                  </a:cubicBezTo>
                  <a:cubicBezTo>
                    <a:pt x="101" y="227"/>
                    <a:pt x="101" y="227"/>
                    <a:pt x="101" y="227"/>
                  </a:cubicBezTo>
                  <a:cubicBezTo>
                    <a:pt x="91" y="230"/>
                    <a:pt x="81" y="231"/>
                    <a:pt x="72" y="231"/>
                  </a:cubicBezTo>
                  <a:close/>
                  <a:moveTo>
                    <a:pt x="55" y="212"/>
                  </a:moveTo>
                  <a:cubicBezTo>
                    <a:pt x="58" y="213"/>
                    <a:pt x="64" y="214"/>
                    <a:pt x="72" y="214"/>
                  </a:cubicBezTo>
                  <a:cubicBezTo>
                    <a:pt x="79" y="214"/>
                    <a:pt x="86" y="213"/>
                    <a:pt x="93" y="211"/>
                  </a:cubicBezTo>
                  <a:cubicBezTo>
                    <a:pt x="95" y="207"/>
                    <a:pt x="97" y="196"/>
                    <a:pt x="96" y="170"/>
                  </a:cubicBezTo>
                  <a:cubicBezTo>
                    <a:pt x="95" y="167"/>
                    <a:pt x="95" y="167"/>
                    <a:pt x="95" y="167"/>
                  </a:cubicBezTo>
                  <a:cubicBezTo>
                    <a:pt x="98" y="165"/>
                    <a:pt x="98" y="165"/>
                    <a:pt x="98" y="165"/>
                  </a:cubicBezTo>
                  <a:cubicBezTo>
                    <a:pt x="98" y="164"/>
                    <a:pt x="100" y="161"/>
                    <a:pt x="100" y="158"/>
                  </a:cubicBezTo>
                  <a:cubicBezTo>
                    <a:pt x="99" y="157"/>
                    <a:pt x="99" y="157"/>
                    <a:pt x="99" y="157"/>
                  </a:cubicBezTo>
                  <a:cubicBezTo>
                    <a:pt x="100" y="157"/>
                    <a:pt x="100" y="157"/>
                    <a:pt x="100" y="157"/>
                  </a:cubicBezTo>
                  <a:cubicBezTo>
                    <a:pt x="100" y="156"/>
                    <a:pt x="100" y="152"/>
                    <a:pt x="102" y="146"/>
                  </a:cubicBezTo>
                  <a:cubicBezTo>
                    <a:pt x="104" y="137"/>
                    <a:pt x="107" y="130"/>
                    <a:pt x="111" y="125"/>
                  </a:cubicBezTo>
                  <a:cubicBezTo>
                    <a:pt x="113" y="122"/>
                    <a:pt x="134" y="91"/>
                    <a:pt x="130" y="66"/>
                  </a:cubicBezTo>
                  <a:cubicBezTo>
                    <a:pt x="130" y="66"/>
                    <a:pt x="130" y="66"/>
                    <a:pt x="130" y="66"/>
                  </a:cubicBezTo>
                  <a:cubicBezTo>
                    <a:pt x="129" y="65"/>
                    <a:pt x="127" y="53"/>
                    <a:pt x="119" y="41"/>
                  </a:cubicBezTo>
                  <a:cubicBezTo>
                    <a:pt x="109" y="25"/>
                    <a:pt x="94" y="17"/>
                    <a:pt x="74" y="17"/>
                  </a:cubicBezTo>
                  <a:cubicBezTo>
                    <a:pt x="74" y="17"/>
                    <a:pt x="74" y="17"/>
                    <a:pt x="74" y="17"/>
                  </a:cubicBezTo>
                  <a:cubicBezTo>
                    <a:pt x="74" y="17"/>
                    <a:pt x="74" y="17"/>
                    <a:pt x="74" y="17"/>
                  </a:cubicBezTo>
                  <a:cubicBezTo>
                    <a:pt x="74" y="17"/>
                    <a:pt x="74" y="17"/>
                    <a:pt x="74" y="17"/>
                  </a:cubicBezTo>
                  <a:cubicBezTo>
                    <a:pt x="74" y="17"/>
                    <a:pt x="74" y="17"/>
                    <a:pt x="73" y="17"/>
                  </a:cubicBezTo>
                  <a:cubicBezTo>
                    <a:pt x="54" y="17"/>
                    <a:pt x="39" y="25"/>
                    <a:pt x="29" y="41"/>
                  </a:cubicBezTo>
                  <a:cubicBezTo>
                    <a:pt x="21" y="53"/>
                    <a:pt x="18" y="65"/>
                    <a:pt x="18" y="66"/>
                  </a:cubicBezTo>
                  <a:cubicBezTo>
                    <a:pt x="18" y="66"/>
                    <a:pt x="18" y="66"/>
                    <a:pt x="18" y="66"/>
                  </a:cubicBezTo>
                  <a:cubicBezTo>
                    <a:pt x="18" y="66"/>
                    <a:pt x="18" y="66"/>
                    <a:pt x="18" y="66"/>
                  </a:cubicBezTo>
                  <a:cubicBezTo>
                    <a:pt x="16" y="79"/>
                    <a:pt x="21" y="94"/>
                    <a:pt x="25" y="105"/>
                  </a:cubicBezTo>
                  <a:cubicBezTo>
                    <a:pt x="30" y="116"/>
                    <a:pt x="35" y="124"/>
                    <a:pt x="36" y="125"/>
                  </a:cubicBezTo>
                  <a:cubicBezTo>
                    <a:pt x="41" y="130"/>
                    <a:pt x="44" y="137"/>
                    <a:pt x="46" y="146"/>
                  </a:cubicBezTo>
                  <a:cubicBezTo>
                    <a:pt x="48" y="152"/>
                    <a:pt x="48" y="156"/>
                    <a:pt x="48" y="157"/>
                  </a:cubicBezTo>
                  <a:cubicBezTo>
                    <a:pt x="48" y="157"/>
                    <a:pt x="48" y="157"/>
                    <a:pt x="48" y="157"/>
                  </a:cubicBezTo>
                  <a:cubicBezTo>
                    <a:pt x="48" y="158"/>
                    <a:pt x="48" y="158"/>
                    <a:pt x="48" y="158"/>
                  </a:cubicBezTo>
                  <a:cubicBezTo>
                    <a:pt x="48" y="162"/>
                    <a:pt x="50" y="165"/>
                    <a:pt x="50" y="165"/>
                  </a:cubicBezTo>
                  <a:cubicBezTo>
                    <a:pt x="52" y="167"/>
                    <a:pt x="52" y="167"/>
                    <a:pt x="52" y="167"/>
                  </a:cubicBezTo>
                  <a:cubicBezTo>
                    <a:pt x="52" y="170"/>
                    <a:pt x="52" y="170"/>
                    <a:pt x="52" y="170"/>
                  </a:cubicBezTo>
                  <a:cubicBezTo>
                    <a:pt x="51" y="197"/>
                    <a:pt x="53" y="208"/>
                    <a:pt x="55" y="212"/>
                  </a:cubicBezTo>
                  <a:close/>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65" name="Google Shape;265;p16"/>
            <p:cNvSpPr/>
            <p:nvPr/>
          </p:nvSpPr>
          <p:spPr>
            <a:xfrm>
              <a:off x="4704449" y="5692110"/>
              <a:ext cx="99978" cy="101460"/>
            </a:xfrm>
            <a:custGeom>
              <a:rect b="b" l="l" r="r" t="t"/>
              <a:pathLst>
                <a:path extrusionOk="0" h="58" w="57">
                  <a:moveTo>
                    <a:pt x="1" y="1"/>
                  </a:moveTo>
                  <a:cubicBezTo>
                    <a:pt x="1" y="1"/>
                    <a:pt x="22" y="12"/>
                    <a:pt x="57" y="0"/>
                  </a:cubicBezTo>
                  <a:cubicBezTo>
                    <a:pt x="52" y="48"/>
                    <a:pt x="52" y="48"/>
                    <a:pt x="52" y="48"/>
                  </a:cubicBezTo>
                  <a:cubicBezTo>
                    <a:pt x="26" y="58"/>
                    <a:pt x="26" y="58"/>
                    <a:pt x="26" y="58"/>
                  </a:cubicBezTo>
                  <a:cubicBezTo>
                    <a:pt x="0" y="45"/>
                    <a:pt x="0" y="45"/>
                    <a:pt x="0" y="45"/>
                  </a:cubicBezTo>
                  <a:lnTo>
                    <a:pt x="1" y="1"/>
                  </a:lnTo>
                  <a:close/>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66" name="Google Shape;266;p16"/>
            <p:cNvSpPr/>
            <p:nvPr/>
          </p:nvSpPr>
          <p:spPr>
            <a:xfrm>
              <a:off x="4740737" y="5620274"/>
              <a:ext cx="28142" cy="128120"/>
            </a:xfrm>
            <a:custGeom>
              <a:rect b="b" l="l" r="r" t="t"/>
              <a:pathLst>
                <a:path extrusionOk="0" h="73" w="16">
                  <a:moveTo>
                    <a:pt x="16" y="65"/>
                  </a:moveTo>
                  <a:cubicBezTo>
                    <a:pt x="16" y="69"/>
                    <a:pt x="12" y="73"/>
                    <a:pt x="8" y="73"/>
                  </a:cubicBezTo>
                  <a:cubicBezTo>
                    <a:pt x="8" y="73"/>
                    <a:pt x="8" y="73"/>
                    <a:pt x="8" y="73"/>
                  </a:cubicBezTo>
                  <a:cubicBezTo>
                    <a:pt x="4" y="73"/>
                    <a:pt x="1" y="69"/>
                    <a:pt x="1" y="65"/>
                  </a:cubicBezTo>
                  <a:cubicBezTo>
                    <a:pt x="0" y="8"/>
                    <a:pt x="0" y="8"/>
                    <a:pt x="0" y="8"/>
                  </a:cubicBezTo>
                  <a:cubicBezTo>
                    <a:pt x="0" y="4"/>
                    <a:pt x="3" y="1"/>
                    <a:pt x="7" y="0"/>
                  </a:cubicBezTo>
                  <a:cubicBezTo>
                    <a:pt x="7" y="0"/>
                    <a:pt x="7" y="0"/>
                    <a:pt x="7" y="0"/>
                  </a:cubicBezTo>
                  <a:cubicBezTo>
                    <a:pt x="11" y="0"/>
                    <a:pt x="15" y="4"/>
                    <a:pt x="15" y="8"/>
                  </a:cubicBezTo>
                  <a:lnTo>
                    <a:pt x="16" y="65"/>
                  </a:lnTo>
                  <a:close/>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67" name="Google Shape;267;p16"/>
            <p:cNvSpPr/>
            <p:nvPr/>
          </p:nvSpPr>
          <p:spPr>
            <a:xfrm>
              <a:off x="4699265" y="5511408"/>
              <a:ext cx="102941" cy="143673"/>
            </a:xfrm>
            <a:custGeom>
              <a:rect b="b" l="l" r="r" t="t"/>
              <a:pathLst>
                <a:path extrusionOk="0" h="194" w="139">
                  <a:moveTo>
                    <a:pt x="75" y="194"/>
                  </a:moveTo>
                  <a:lnTo>
                    <a:pt x="0" y="12"/>
                  </a:lnTo>
                  <a:lnTo>
                    <a:pt x="14" y="7"/>
                  </a:lnTo>
                  <a:lnTo>
                    <a:pt x="73" y="147"/>
                  </a:lnTo>
                  <a:lnTo>
                    <a:pt x="123" y="0"/>
                  </a:lnTo>
                  <a:lnTo>
                    <a:pt x="139" y="5"/>
                  </a:lnTo>
                  <a:lnTo>
                    <a:pt x="75" y="194"/>
                  </a:lnTo>
                  <a:close/>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68" name="Google Shape;268;p16"/>
            <p:cNvSpPr/>
            <p:nvPr/>
          </p:nvSpPr>
          <p:spPr>
            <a:xfrm>
              <a:off x="4704449" y="5494375"/>
              <a:ext cx="92573" cy="31104"/>
            </a:xfrm>
            <a:custGeom>
              <a:rect b="b" l="l" r="r" t="t"/>
              <a:pathLst>
                <a:path extrusionOk="0" h="18" w="53">
                  <a:moveTo>
                    <a:pt x="0" y="15"/>
                  </a:moveTo>
                  <a:cubicBezTo>
                    <a:pt x="0" y="12"/>
                    <a:pt x="2" y="7"/>
                    <a:pt x="6" y="9"/>
                  </a:cubicBezTo>
                  <a:cubicBezTo>
                    <a:pt x="8" y="10"/>
                    <a:pt x="11" y="16"/>
                    <a:pt x="7" y="17"/>
                  </a:cubicBezTo>
                  <a:cubicBezTo>
                    <a:pt x="4" y="17"/>
                    <a:pt x="8" y="9"/>
                    <a:pt x="9" y="9"/>
                  </a:cubicBezTo>
                  <a:cubicBezTo>
                    <a:pt x="13" y="7"/>
                    <a:pt x="18" y="10"/>
                    <a:pt x="17" y="14"/>
                  </a:cubicBezTo>
                  <a:cubicBezTo>
                    <a:pt x="16" y="16"/>
                    <a:pt x="14" y="17"/>
                    <a:pt x="13" y="15"/>
                  </a:cubicBezTo>
                  <a:cubicBezTo>
                    <a:pt x="12" y="13"/>
                    <a:pt x="15" y="10"/>
                    <a:pt x="16" y="9"/>
                  </a:cubicBezTo>
                  <a:cubicBezTo>
                    <a:pt x="18" y="7"/>
                    <a:pt x="20" y="5"/>
                    <a:pt x="24" y="7"/>
                  </a:cubicBezTo>
                  <a:cubicBezTo>
                    <a:pt x="26" y="9"/>
                    <a:pt x="27" y="14"/>
                    <a:pt x="24" y="15"/>
                  </a:cubicBezTo>
                  <a:cubicBezTo>
                    <a:pt x="22" y="16"/>
                    <a:pt x="19" y="13"/>
                    <a:pt x="21" y="11"/>
                  </a:cubicBezTo>
                  <a:cubicBezTo>
                    <a:pt x="23" y="6"/>
                    <a:pt x="37" y="5"/>
                    <a:pt x="36" y="12"/>
                  </a:cubicBezTo>
                  <a:cubicBezTo>
                    <a:pt x="36" y="16"/>
                    <a:pt x="32" y="18"/>
                    <a:pt x="30" y="14"/>
                  </a:cubicBezTo>
                  <a:cubicBezTo>
                    <a:pt x="29" y="11"/>
                    <a:pt x="34" y="7"/>
                    <a:pt x="36" y="6"/>
                  </a:cubicBezTo>
                  <a:cubicBezTo>
                    <a:pt x="46" y="0"/>
                    <a:pt x="45" y="18"/>
                    <a:pt x="40" y="16"/>
                  </a:cubicBezTo>
                  <a:cubicBezTo>
                    <a:pt x="35" y="15"/>
                    <a:pt x="38" y="10"/>
                    <a:pt x="41" y="9"/>
                  </a:cubicBezTo>
                  <a:cubicBezTo>
                    <a:pt x="43" y="8"/>
                    <a:pt x="49" y="7"/>
                    <a:pt x="51" y="8"/>
                  </a:cubicBezTo>
                  <a:cubicBezTo>
                    <a:pt x="53" y="9"/>
                    <a:pt x="53" y="15"/>
                    <a:pt x="50" y="16"/>
                  </a:cubicBezTo>
                  <a:cubicBezTo>
                    <a:pt x="46" y="18"/>
                    <a:pt x="44" y="13"/>
                    <a:pt x="48" y="10"/>
                  </a:cubicBezTo>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69" name="Google Shape;269;p16"/>
            <p:cNvSpPr/>
            <p:nvPr/>
          </p:nvSpPr>
          <p:spPr>
            <a:xfrm>
              <a:off x="4564479" y="5643232"/>
              <a:ext cx="85167" cy="85907"/>
            </a:xfrm>
            <a:custGeom>
              <a:rect b="b" l="l" r="r" t="t"/>
              <a:pathLst>
                <a:path extrusionOk="0" h="49" w="49">
                  <a:moveTo>
                    <a:pt x="40" y="2"/>
                  </a:moveTo>
                  <a:cubicBezTo>
                    <a:pt x="42" y="0"/>
                    <a:pt x="45" y="0"/>
                    <a:pt x="47" y="2"/>
                  </a:cubicBezTo>
                  <a:cubicBezTo>
                    <a:pt x="47" y="2"/>
                    <a:pt x="47" y="2"/>
                    <a:pt x="47" y="2"/>
                  </a:cubicBezTo>
                  <a:cubicBezTo>
                    <a:pt x="49" y="3"/>
                    <a:pt x="49" y="6"/>
                    <a:pt x="47" y="8"/>
                  </a:cubicBezTo>
                  <a:cubicBezTo>
                    <a:pt x="9" y="47"/>
                    <a:pt x="9" y="47"/>
                    <a:pt x="9" y="47"/>
                  </a:cubicBezTo>
                  <a:cubicBezTo>
                    <a:pt x="7" y="49"/>
                    <a:pt x="4" y="49"/>
                    <a:pt x="2" y="47"/>
                  </a:cubicBezTo>
                  <a:cubicBezTo>
                    <a:pt x="2" y="47"/>
                    <a:pt x="2" y="47"/>
                    <a:pt x="2" y="47"/>
                  </a:cubicBezTo>
                  <a:cubicBezTo>
                    <a:pt x="0" y="45"/>
                    <a:pt x="0" y="42"/>
                    <a:pt x="2" y="40"/>
                  </a:cubicBezTo>
                  <a:lnTo>
                    <a:pt x="40" y="2"/>
                  </a:lnTo>
                  <a:close/>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70" name="Google Shape;270;p16"/>
            <p:cNvSpPr/>
            <p:nvPr/>
          </p:nvSpPr>
          <p:spPr>
            <a:xfrm>
              <a:off x="4862193" y="5340334"/>
              <a:ext cx="85907" cy="85907"/>
            </a:xfrm>
            <a:custGeom>
              <a:rect b="b" l="l" r="r" t="t"/>
              <a:pathLst>
                <a:path extrusionOk="0" h="49" w="49">
                  <a:moveTo>
                    <a:pt x="40" y="2"/>
                  </a:moveTo>
                  <a:cubicBezTo>
                    <a:pt x="42" y="0"/>
                    <a:pt x="45" y="0"/>
                    <a:pt x="47" y="2"/>
                  </a:cubicBezTo>
                  <a:cubicBezTo>
                    <a:pt x="47" y="2"/>
                    <a:pt x="47" y="2"/>
                    <a:pt x="47" y="2"/>
                  </a:cubicBezTo>
                  <a:cubicBezTo>
                    <a:pt x="49" y="4"/>
                    <a:pt x="49" y="7"/>
                    <a:pt x="47" y="9"/>
                  </a:cubicBezTo>
                  <a:cubicBezTo>
                    <a:pt x="9" y="47"/>
                    <a:pt x="9" y="47"/>
                    <a:pt x="9" y="47"/>
                  </a:cubicBezTo>
                  <a:cubicBezTo>
                    <a:pt x="7" y="49"/>
                    <a:pt x="4" y="49"/>
                    <a:pt x="2" y="47"/>
                  </a:cubicBezTo>
                  <a:cubicBezTo>
                    <a:pt x="2" y="47"/>
                    <a:pt x="2" y="47"/>
                    <a:pt x="2" y="47"/>
                  </a:cubicBezTo>
                  <a:cubicBezTo>
                    <a:pt x="0" y="45"/>
                    <a:pt x="0" y="42"/>
                    <a:pt x="2" y="41"/>
                  </a:cubicBezTo>
                  <a:lnTo>
                    <a:pt x="40" y="2"/>
                  </a:lnTo>
                  <a:close/>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71" name="Google Shape;271;p16"/>
            <p:cNvSpPr/>
            <p:nvPr/>
          </p:nvSpPr>
          <p:spPr>
            <a:xfrm>
              <a:off x="4555592" y="5350702"/>
              <a:ext cx="87388" cy="82204"/>
            </a:xfrm>
            <a:custGeom>
              <a:rect b="b" l="l" r="r" t="t"/>
              <a:pathLst>
                <a:path extrusionOk="0" h="47" w="50">
                  <a:moveTo>
                    <a:pt x="48" y="38"/>
                  </a:moveTo>
                  <a:cubicBezTo>
                    <a:pt x="50" y="40"/>
                    <a:pt x="50" y="43"/>
                    <a:pt x="49" y="45"/>
                  </a:cubicBezTo>
                  <a:cubicBezTo>
                    <a:pt x="49" y="45"/>
                    <a:pt x="49" y="45"/>
                    <a:pt x="49" y="45"/>
                  </a:cubicBezTo>
                  <a:cubicBezTo>
                    <a:pt x="47" y="47"/>
                    <a:pt x="44" y="47"/>
                    <a:pt x="42" y="45"/>
                  </a:cubicBezTo>
                  <a:cubicBezTo>
                    <a:pt x="2" y="9"/>
                    <a:pt x="2" y="9"/>
                    <a:pt x="2" y="9"/>
                  </a:cubicBezTo>
                  <a:cubicBezTo>
                    <a:pt x="0" y="7"/>
                    <a:pt x="0" y="4"/>
                    <a:pt x="2" y="2"/>
                  </a:cubicBezTo>
                  <a:cubicBezTo>
                    <a:pt x="2" y="2"/>
                    <a:pt x="2" y="2"/>
                    <a:pt x="2" y="2"/>
                  </a:cubicBezTo>
                  <a:cubicBezTo>
                    <a:pt x="3" y="0"/>
                    <a:pt x="6" y="0"/>
                    <a:pt x="8" y="1"/>
                  </a:cubicBezTo>
                  <a:lnTo>
                    <a:pt x="48" y="38"/>
                  </a:lnTo>
                  <a:close/>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72" name="Google Shape;272;p16"/>
            <p:cNvSpPr/>
            <p:nvPr/>
          </p:nvSpPr>
          <p:spPr>
            <a:xfrm>
              <a:off x="4868858" y="5635826"/>
              <a:ext cx="87388" cy="82204"/>
            </a:xfrm>
            <a:custGeom>
              <a:rect b="b" l="l" r="r" t="t"/>
              <a:pathLst>
                <a:path extrusionOk="0" h="47" w="50">
                  <a:moveTo>
                    <a:pt x="48" y="38"/>
                  </a:moveTo>
                  <a:cubicBezTo>
                    <a:pt x="50" y="40"/>
                    <a:pt x="50" y="43"/>
                    <a:pt x="48" y="45"/>
                  </a:cubicBezTo>
                  <a:cubicBezTo>
                    <a:pt x="48" y="45"/>
                    <a:pt x="48" y="45"/>
                    <a:pt x="48" y="45"/>
                  </a:cubicBezTo>
                  <a:cubicBezTo>
                    <a:pt x="47" y="47"/>
                    <a:pt x="44" y="47"/>
                    <a:pt x="42" y="45"/>
                  </a:cubicBezTo>
                  <a:cubicBezTo>
                    <a:pt x="2" y="9"/>
                    <a:pt x="2" y="9"/>
                    <a:pt x="2" y="9"/>
                  </a:cubicBezTo>
                  <a:cubicBezTo>
                    <a:pt x="0" y="7"/>
                    <a:pt x="0" y="4"/>
                    <a:pt x="2" y="2"/>
                  </a:cubicBezTo>
                  <a:cubicBezTo>
                    <a:pt x="2" y="2"/>
                    <a:pt x="2" y="2"/>
                    <a:pt x="2" y="2"/>
                  </a:cubicBezTo>
                  <a:cubicBezTo>
                    <a:pt x="3" y="0"/>
                    <a:pt x="6" y="0"/>
                    <a:pt x="8" y="2"/>
                  </a:cubicBezTo>
                  <a:lnTo>
                    <a:pt x="48" y="38"/>
                  </a:lnTo>
                  <a:close/>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73" name="Google Shape;273;p16"/>
            <p:cNvSpPr/>
            <p:nvPr/>
          </p:nvSpPr>
          <p:spPr>
            <a:xfrm>
              <a:off x="4488940" y="5525479"/>
              <a:ext cx="110346" cy="17774"/>
            </a:xfrm>
            <a:custGeom>
              <a:rect b="b" l="l" r="r" t="t"/>
              <a:pathLst>
                <a:path extrusionOk="0" h="10" w="63">
                  <a:moveTo>
                    <a:pt x="58" y="0"/>
                  </a:moveTo>
                  <a:cubicBezTo>
                    <a:pt x="61" y="0"/>
                    <a:pt x="63" y="2"/>
                    <a:pt x="63" y="5"/>
                  </a:cubicBezTo>
                  <a:cubicBezTo>
                    <a:pt x="63" y="5"/>
                    <a:pt x="63" y="5"/>
                    <a:pt x="63" y="5"/>
                  </a:cubicBezTo>
                  <a:cubicBezTo>
                    <a:pt x="63" y="8"/>
                    <a:pt x="61" y="10"/>
                    <a:pt x="58" y="10"/>
                  </a:cubicBezTo>
                  <a:cubicBezTo>
                    <a:pt x="4" y="10"/>
                    <a:pt x="4" y="10"/>
                    <a:pt x="4" y="10"/>
                  </a:cubicBezTo>
                  <a:cubicBezTo>
                    <a:pt x="2" y="10"/>
                    <a:pt x="0" y="8"/>
                    <a:pt x="0" y="5"/>
                  </a:cubicBezTo>
                  <a:cubicBezTo>
                    <a:pt x="0" y="5"/>
                    <a:pt x="0" y="5"/>
                    <a:pt x="0" y="5"/>
                  </a:cubicBezTo>
                  <a:cubicBezTo>
                    <a:pt x="0" y="2"/>
                    <a:pt x="2" y="0"/>
                    <a:pt x="4" y="0"/>
                  </a:cubicBezTo>
                  <a:lnTo>
                    <a:pt x="58" y="0"/>
                  </a:lnTo>
                  <a:close/>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74" name="Google Shape;274;p16"/>
            <p:cNvSpPr/>
            <p:nvPr/>
          </p:nvSpPr>
          <p:spPr>
            <a:xfrm>
              <a:off x="4912552" y="5525479"/>
              <a:ext cx="110346" cy="17774"/>
            </a:xfrm>
            <a:custGeom>
              <a:rect b="b" l="l" r="r" t="t"/>
              <a:pathLst>
                <a:path extrusionOk="0" h="10" w="63">
                  <a:moveTo>
                    <a:pt x="59" y="0"/>
                  </a:moveTo>
                  <a:cubicBezTo>
                    <a:pt x="61" y="0"/>
                    <a:pt x="63" y="2"/>
                    <a:pt x="63" y="5"/>
                  </a:cubicBezTo>
                  <a:cubicBezTo>
                    <a:pt x="63" y="5"/>
                    <a:pt x="63" y="5"/>
                    <a:pt x="63" y="5"/>
                  </a:cubicBezTo>
                  <a:cubicBezTo>
                    <a:pt x="63" y="8"/>
                    <a:pt x="61" y="10"/>
                    <a:pt x="59" y="10"/>
                  </a:cubicBezTo>
                  <a:cubicBezTo>
                    <a:pt x="5" y="10"/>
                    <a:pt x="5" y="10"/>
                    <a:pt x="5" y="10"/>
                  </a:cubicBezTo>
                  <a:cubicBezTo>
                    <a:pt x="2" y="10"/>
                    <a:pt x="0" y="8"/>
                    <a:pt x="0" y="5"/>
                  </a:cubicBezTo>
                  <a:cubicBezTo>
                    <a:pt x="0" y="5"/>
                    <a:pt x="0" y="5"/>
                    <a:pt x="0" y="5"/>
                  </a:cubicBezTo>
                  <a:cubicBezTo>
                    <a:pt x="0" y="2"/>
                    <a:pt x="2" y="0"/>
                    <a:pt x="5" y="0"/>
                  </a:cubicBezTo>
                  <a:lnTo>
                    <a:pt x="59" y="0"/>
                  </a:lnTo>
                  <a:close/>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75" name="Google Shape;275;p16"/>
            <p:cNvSpPr/>
            <p:nvPr/>
          </p:nvSpPr>
          <p:spPr>
            <a:xfrm>
              <a:off x="4748143" y="5289234"/>
              <a:ext cx="15552" cy="94794"/>
            </a:xfrm>
            <a:custGeom>
              <a:rect b="b" l="l" r="r" t="t"/>
              <a:pathLst>
                <a:path extrusionOk="0" h="54" w="9">
                  <a:moveTo>
                    <a:pt x="9" y="50"/>
                  </a:moveTo>
                  <a:cubicBezTo>
                    <a:pt x="9" y="52"/>
                    <a:pt x="7" y="54"/>
                    <a:pt x="4" y="54"/>
                  </a:cubicBezTo>
                  <a:cubicBezTo>
                    <a:pt x="4" y="54"/>
                    <a:pt x="4" y="54"/>
                    <a:pt x="4" y="54"/>
                  </a:cubicBezTo>
                  <a:cubicBezTo>
                    <a:pt x="2" y="54"/>
                    <a:pt x="0" y="52"/>
                    <a:pt x="0" y="50"/>
                  </a:cubicBezTo>
                  <a:cubicBezTo>
                    <a:pt x="0" y="4"/>
                    <a:pt x="0" y="4"/>
                    <a:pt x="0" y="4"/>
                  </a:cubicBezTo>
                  <a:cubicBezTo>
                    <a:pt x="0" y="1"/>
                    <a:pt x="2" y="0"/>
                    <a:pt x="4" y="0"/>
                  </a:cubicBezTo>
                  <a:cubicBezTo>
                    <a:pt x="4" y="0"/>
                    <a:pt x="4" y="0"/>
                    <a:pt x="4" y="0"/>
                  </a:cubicBezTo>
                  <a:cubicBezTo>
                    <a:pt x="7" y="0"/>
                    <a:pt x="9" y="1"/>
                    <a:pt x="9" y="4"/>
                  </a:cubicBezTo>
                  <a:lnTo>
                    <a:pt x="9" y="50"/>
                  </a:lnTo>
                  <a:close/>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76" name="Google Shape;276;p16"/>
            <p:cNvSpPr/>
            <p:nvPr/>
          </p:nvSpPr>
          <p:spPr>
            <a:xfrm>
              <a:off x="4448949" y="5252205"/>
              <a:ext cx="610979" cy="609498"/>
            </a:xfrm>
            <a:custGeom>
              <a:rect b="b" l="l" r="r" t="t"/>
              <a:pathLst>
                <a:path extrusionOk="0" h="348" w="349">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cap="flat" cmpd="sng" w="68250">
              <a:solidFill>
                <a:schemeClr val="accent3"/>
              </a:solidFill>
              <a:prstDash val="solid"/>
              <a:miter lim="800000"/>
              <a:headEnd len="sm" w="sm" type="none"/>
              <a:tailEnd len="sm" w="sm" type="none"/>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grpSp>
      <p:grpSp>
        <p:nvGrpSpPr>
          <p:cNvPr id="277" name="Google Shape;277;p16"/>
          <p:cNvGrpSpPr/>
          <p:nvPr/>
        </p:nvGrpSpPr>
        <p:grpSpPr>
          <a:xfrm>
            <a:off x="4850126" y="1808765"/>
            <a:ext cx="1436893" cy="1436893"/>
            <a:chOff x="4247511" y="1566336"/>
            <a:chExt cx="2152126" cy="2152127"/>
          </a:xfrm>
        </p:grpSpPr>
        <p:sp>
          <p:nvSpPr>
            <p:cNvPr id="278" name="Google Shape;278;p16"/>
            <p:cNvSpPr/>
            <p:nvPr/>
          </p:nvSpPr>
          <p:spPr>
            <a:xfrm>
              <a:off x="4247511" y="1566336"/>
              <a:ext cx="2152126" cy="2152127"/>
            </a:xfrm>
            <a:custGeom>
              <a:rect b="b" l="l" r="r" t="t"/>
              <a:pathLst>
                <a:path extrusionOk="0" h="1229" w="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chemeClr val="accent1"/>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79" name="Google Shape;279;p16"/>
            <p:cNvSpPr/>
            <p:nvPr/>
          </p:nvSpPr>
          <p:spPr>
            <a:xfrm>
              <a:off x="4893297" y="2041048"/>
              <a:ext cx="288826" cy="294010"/>
            </a:xfrm>
            <a:custGeom>
              <a:rect b="b" l="l" r="r" t="t"/>
              <a:pathLst>
                <a:path extrusionOk="0" h="168" w="165">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80" name="Google Shape;280;p16"/>
            <p:cNvSpPr/>
            <p:nvPr/>
          </p:nvSpPr>
          <p:spPr>
            <a:xfrm>
              <a:off x="4888113" y="2272109"/>
              <a:ext cx="91091" cy="108865"/>
            </a:xfrm>
            <a:custGeom>
              <a:rect b="b" l="l" r="r" t="t"/>
              <a:pathLst>
                <a:path extrusionOk="0" h="62" w="5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81" name="Google Shape;281;p16"/>
            <p:cNvSpPr/>
            <p:nvPr/>
          </p:nvSpPr>
          <p:spPr>
            <a:xfrm>
              <a:off x="4975501" y="2106219"/>
              <a:ext cx="70355" cy="47397"/>
            </a:xfrm>
            <a:custGeom>
              <a:rect b="b" l="l" r="r" t="t"/>
              <a:pathLst>
                <a:path extrusionOk="0" h="27" w="40">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82" name="Google Shape;282;p16"/>
            <p:cNvSpPr/>
            <p:nvPr/>
          </p:nvSpPr>
          <p:spPr>
            <a:xfrm>
              <a:off x="5487242" y="2869758"/>
              <a:ext cx="251797" cy="174777"/>
            </a:xfrm>
            <a:custGeom>
              <a:rect b="b" l="l" r="r" t="t"/>
              <a:pathLst>
                <a:path extrusionOk="0" h="236" w="340">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83" name="Google Shape;283;p16"/>
            <p:cNvSpPr/>
            <p:nvPr/>
          </p:nvSpPr>
          <p:spPr>
            <a:xfrm>
              <a:off x="5669425" y="2953443"/>
              <a:ext cx="68133" cy="239948"/>
            </a:xfrm>
            <a:custGeom>
              <a:rect b="b" l="l" r="r" t="t"/>
              <a:pathLst>
                <a:path extrusionOk="0" h="137" w="39">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84" name="Google Shape;284;p16"/>
            <p:cNvSpPr/>
            <p:nvPr/>
          </p:nvSpPr>
          <p:spPr>
            <a:xfrm>
              <a:off x="5579815" y="3004543"/>
              <a:ext cx="66652" cy="188848"/>
            </a:xfrm>
            <a:custGeom>
              <a:rect b="b" l="l" r="r" t="t"/>
              <a:pathLst>
                <a:path extrusionOk="0" h="108" w="3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85" name="Google Shape;285;p16"/>
            <p:cNvSpPr/>
            <p:nvPr/>
          </p:nvSpPr>
          <p:spPr>
            <a:xfrm>
              <a:off x="5483540" y="3051200"/>
              <a:ext cx="79242" cy="148857"/>
            </a:xfrm>
            <a:custGeom>
              <a:rect b="b" l="l" r="r" t="t"/>
              <a:pathLst>
                <a:path extrusionOk="0" h="85" w="4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86" name="Google Shape;286;p16"/>
            <p:cNvSpPr/>
            <p:nvPr/>
          </p:nvSpPr>
          <p:spPr>
            <a:xfrm>
              <a:off x="5722006" y="2144729"/>
              <a:ext cx="138489" cy="134786"/>
            </a:xfrm>
            <a:custGeom>
              <a:rect b="b" l="l" r="r" t="t"/>
              <a:pathLst>
                <a:path extrusionOk="0" h="77" w="79">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87" name="Google Shape;287;p16"/>
            <p:cNvSpPr/>
            <p:nvPr/>
          </p:nvSpPr>
          <p:spPr>
            <a:xfrm>
              <a:off x="5655354" y="2288402"/>
              <a:ext cx="273274" cy="197735"/>
            </a:xfrm>
            <a:custGeom>
              <a:rect b="b" l="l" r="r" t="t"/>
              <a:pathLst>
                <a:path extrusionOk="0" h="113" w="156">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88" name="Google Shape;288;p16"/>
            <p:cNvSpPr/>
            <p:nvPr/>
          </p:nvSpPr>
          <p:spPr>
            <a:xfrm>
              <a:off x="4751846" y="2769779"/>
              <a:ext cx="159225" cy="268090"/>
            </a:xfrm>
            <a:custGeom>
              <a:rect b="b" l="l" r="r" t="t"/>
              <a:pathLst>
                <a:path extrusionOk="0" h="153" w="91">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89" name="Google Shape;289;p16"/>
            <p:cNvSpPr/>
            <p:nvPr/>
          </p:nvSpPr>
          <p:spPr>
            <a:xfrm>
              <a:off x="4735553" y="3046016"/>
              <a:ext cx="194773" cy="35548"/>
            </a:xfrm>
            <a:custGeom>
              <a:rect b="b" l="l" r="r" t="t"/>
              <a:pathLst>
                <a:path extrusionOk="0" h="20" w="111">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90" name="Google Shape;290;p16"/>
            <p:cNvSpPr/>
            <p:nvPr/>
          </p:nvSpPr>
          <p:spPr>
            <a:xfrm>
              <a:off x="4735553" y="2723863"/>
              <a:ext cx="194773" cy="35548"/>
            </a:xfrm>
            <a:custGeom>
              <a:rect b="b" l="l" r="r" t="t"/>
              <a:pathLst>
                <a:path extrusionOk="0" h="20" w="111">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91" name="Google Shape;291;p16"/>
            <p:cNvSpPr/>
            <p:nvPr/>
          </p:nvSpPr>
          <p:spPr>
            <a:xfrm>
              <a:off x="4893297" y="2823842"/>
              <a:ext cx="225877" cy="224396"/>
            </a:xfrm>
            <a:custGeom>
              <a:rect b="b" l="l" r="r" t="t"/>
              <a:pathLst>
                <a:path extrusionOk="0" h="128" w="129">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92" name="Google Shape;292;p16"/>
            <p:cNvSpPr/>
            <p:nvPr/>
          </p:nvSpPr>
          <p:spPr>
            <a:xfrm>
              <a:off x="4972539" y="2869758"/>
              <a:ext cx="69615" cy="132564"/>
            </a:xfrm>
            <a:custGeom>
              <a:rect b="b" l="l" r="r" t="t"/>
              <a:pathLst>
                <a:path extrusionOk="0" h="76" w="40">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grpSp>
      <p:grpSp>
        <p:nvGrpSpPr>
          <p:cNvPr id="293" name="Google Shape;293;p16"/>
          <p:cNvGrpSpPr/>
          <p:nvPr/>
        </p:nvGrpSpPr>
        <p:grpSpPr>
          <a:xfrm>
            <a:off x="5417899" y="3099641"/>
            <a:ext cx="1993650" cy="2001563"/>
            <a:chOff x="4958468" y="3328177"/>
            <a:chExt cx="2986020" cy="2997870"/>
          </a:xfrm>
        </p:grpSpPr>
        <p:sp>
          <p:nvSpPr>
            <p:cNvPr id="294" name="Google Shape;294;p16"/>
            <p:cNvSpPr/>
            <p:nvPr/>
          </p:nvSpPr>
          <p:spPr>
            <a:xfrm>
              <a:off x="4958468" y="3328177"/>
              <a:ext cx="2986020" cy="2997870"/>
            </a:xfrm>
            <a:custGeom>
              <a:rect b="b" l="l" r="r" t="t"/>
              <a:pathLst>
                <a:path extrusionOk="0" h="1712" w="1705">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chemeClr val="accent3"/>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95" name="Google Shape;295;p16"/>
            <p:cNvSpPr/>
            <p:nvPr/>
          </p:nvSpPr>
          <p:spPr>
            <a:xfrm>
              <a:off x="5791621" y="5558806"/>
              <a:ext cx="124417" cy="14071"/>
            </a:xfrm>
            <a:custGeom>
              <a:rect b="b" l="l" r="r" t="t"/>
              <a:pathLst>
                <a:path extrusionOk="0" h="8" w="71">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96" name="Google Shape;296;p16"/>
            <p:cNvSpPr/>
            <p:nvPr/>
          </p:nvSpPr>
          <p:spPr>
            <a:xfrm>
              <a:off x="5784956" y="5539550"/>
              <a:ext cx="136267" cy="14071"/>
            </a:xfrm>
            <a:custGeom>
              <a:rect b="b" l="l" r="r" t="t"/>
              <a:pathLst>
                <a:path extrusionOk="0" h="8" w="7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97" name="Google Shape;297;p16"/>
            <p:cNvSpPr/>
            <p:nvPr/>
          </p:nvSpPr>
          <p:spPr>
            <a:xfrm>
              <a:off x="5784956" y="5501040"/>
              <a:ext cx="136267" cy="12590"/>
            </a:xfrm>
            <a:custGeom>
              <a:rect b="b" l="l" r="r" t="t"/>
              <a:pathLst>
                <a:path extrusionOk="0" h="7" w="78">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98" name="Google Shape;298;p16"/>
            <p:cNvSpPr/>
            <p:nvPr/>
          </p:nvSpPr>
          <p:spPr>
            <a:xfrm>
              <a:off x="5784956" y="5520295"/>
              <a:ext cx="136267" cy="12590"/>
            </a:xfrm>
            <a:custGeom>
              <a:rect b="b" l="l" r="r" t="t"/>
              <a:pathLst>
                <a:path extrusionOk="0" h="7" w="78">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299" name="Google Shape;299;p16"/>
            <p:cNvSpPr/>
            <p:nvPr/>
          </p:nvSpPr>
          <p:spPr>
            <a:xfrm>
              <a:off x="5690161" y="5090018"/>
              <a:ext cx="324374" cy="402135"/>
            </a:xfrm>
            <a:custGeom>
              <a:rect b="b" l="l" r="r" t="t"/>
              <a:pathLst>
                <a:path extrusionOk="0" h="230" w="185">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00" name="Google Shape;300;p16"/>
            <p:cNvSpPr/>
            <p:nvPr/>
          </p:nvSpPr>
          <p:spPr>
            <a:xfrm>
              <a:off x="6883236" y="5084093"/>
              <a:ext cx="430277" cy="369550"/>
            </a:xfrm>
            <a:custGeom>
              <a:rect b="b" l="l" r="r" t="t"/>
              <a:pathLst>
                <a:path extrusionOk="0" h="211" w="246">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01" name="Google Shape;301;p16"/>
            <p:cNvSpPr/>
            <p:nvPr/>
          </p:nvSpPr>
          <p:spPr>
            <a:xfrm>
              <a:off x="6866944" y="5366255"/>
              <a:ext cx="17774" cy="39991"/>
            </a:xfrm>
            <a:custGeom>
              <a:rect b="b" l="l" r="r" t="t"/>
              <a:pathLst>
                <a:path extrusionOk="0" h="23" w="10">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02" name="Google Shape;302;p16"/>
            <p:cNvSpPr/>
            <p:nvPr/>
          </p:nvSpPr>
          <p:spPr>
            <a:xfrm>
              <a:off x="6775852" y="5277385"/>
              <a:ext cx="174036" cy="173296"/>
            </a:xfrm>
            <a:custGeom>
              <a:rect b="b" l="l" r="r" t="t"/>
              <a:pathLst>
                <a:path extrusionOk="0" h="99" w="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03" name="Google Shape;303;p16"/>
            <p:cNvSpPr/>
            <p:nvPr/>
          </p:nvSpPr>
          <p:spPr>
            <a:xfrm>
              <a:off x="6844726" y="5315895"/>
              <a:ext cx="15552" cy="36288"/>
            </a:xfrm>
            <a:custGeom>
              <a:rect b="b" l="l" r="r" t="t"/>
              <a:pathLst>
                <a:path extrusionOk="0" h="21" w="9">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04" name="Google Shape;304;p16"/>
            <p:cNvSpPr/>
            <p:nvPr/>
          </p:nvSpPr>
          <p:spPr>
            <a:xfrm>
              <a:off x="6649954" y="5215917"/>
              <a:ext cx="432499" cy="369550"/>
            </a:xfrm>
            <a:custGeom>
              <a:rect b="b" l="l" r="r" t="t"/>
              <a:pathLst>
                <a:path extrusionOk="0" h="211" w="247">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05" name="Google Shape;305;p16"/>
            <p:cNvSpPr/>
            <p:nvPr/>
          </p:nvSpPr>
          <p:spPr>
            <a:xfrm>
              <a:off x="6725493" y="4091716"/>
              <a:ext cx="94794" cy="94794"/>
            </a:xfrm>
            <a:custGeom>
              <a:rect b="b" l="l" r="r" t="t"/>
              <a:pathLst>
                <a:path extrusionOk="0" h="54" w="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06" name="Google Shape;306;p16"/>
            <p:cNvSpPr/>
            <p:nvPr/>
          </p:nvSpPr>
          <p:spPr>
            <a:xfrm>
              <a:off x="6679577" y="4191694"/>
              <a:ext cx="187367" cy="134786"/>
            </a:xfrm>
            <a:custGeom>
              <a:rect b="b" l="l" r="r" t="t"/>
              <a:pathLst>
                <a:path extrusionOk="0" h="77" w="10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07" name="Google Shape;307;p16"/>
            <p:cNvSpPr/>
            <p:nvPr/>
          </p:nvSpPr>
          <p:spPr>
            <a:xfrm>
              <a:off x="6895086" y="4095418"/>
              <a:ext cx="139970" cy="136267"/>
            </a:xfrm>
            <a:custGeom>
              <a:rect b="b" l="l" r="r" t="t"/>
              <a:pathLst>
                <a:path extrusionOk="0" h="78" w="80">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08" name="Google Shape;308;p16"/>
            <p:cNvSpPr/>
            <p:nvPr/>
          </p:nvSpPr>
          <p:spPr>
            <a:xfrm>
              <a:off x="6826952" y="4238351"/>
              <a:ext cx="276977" cy="203660"/>
            </a:xfrm>
            <a:custGeom>
              <a:rect b="b" l="l" r="r" t="t"/>
              <a:pathLst>
                <a:path extrusionOk="0" h="116" w="158">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09" name="Google Shape;309;p16"/>
            <p:cNvSpPr/>
            <p:nvPr/>
          </p:nvSpPr>
          <p:spPr>
            <a:xfrm>
              <a:off x="7115779" y="4091716"/>
              <a:ext cx="94794" cy="94794"/>
            </a:xfrm>
            <a:custGeom>
              <a:rect b="b" l="l" r="r" t="t"/>
              <a:pathLst>
                <a:path extrusionOk="0" h="54" w="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10" name="Google Shape;310;p16"/>
            <p:cNvSpPr/>
            <p:nvPr/>
          </p:nvSpPr>
          <p:spPr>
            <a:xfrm>
              <a:off x="7070603" y="4191694"/>
              <a:ext cx="187367" cy="134786"/>
            </a:xfrm>
            <a:custGeom>
              <a:rect b="b" l="l" r="r" t="t"/>
              <a:pathLst>
                <a:path extrusionOk="0" h="77" w="10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11" name="Google Shape;311;p16"/>
            <p:cNvSpPr/>
            <p:nvPr/>
          </p:nvSpPr>
          <p:spPr>
            <a:xfrm>
              <a:off x="5760517" y="4082829"/>
              <a:ext cx="301416" cy="345111"/>
            </a:xfrm>
            <a:custGeom>
              <a:rect b="b" l="l" r="r" t="t"/>
              <a:pathLst>
                <a:path extrusionOk="0" h="197" w="172">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12" name="Google Shape;312;p16"/>
            <p:cNvSpPr/>
            <p:nvPr/>
          </p:nvSpPr>
          <p:spPr>
            <a:xfrm>
              <a:off x="5760517" y="4082829"/>
              <a:ext cx="301416" cy="345111"/>
            </a:xfrm>
            <a:custGeom>
              <a:rect b="b" l="l" r="r" t="t"/>
              <a:pathLst>
                <a:path extrusionOk="0" h="197" w="172">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grpSp>
      <p:grpSp>
        <p:nvGrpSpPr>
          <p:cNvPr id="313" name="Google Shape;313;p16"/>
          <p:cNvGrpSpPr/>
          <p:nvPr/>
        </p:nvGrpSpPr>
        <p:grpSpPr>
          <a:xfrm>
            <a:off x="6506683" y="2049016"/>
            <a:ext cx="530536" cy="531179"/>
            <a:chOff x="6557381" y="2464660"/>
            <a:chExt cx="610979" cy="611720"/>
          </a:xfrm>
        </p:grpSpPr>
        <p:sp>
          <p:nvSpPr>
            <p:cNvPr id="314" name="Google Shape;314;p16"/>
            <p:cNvSpPr/>
            <p:nvPr/>
          </p:nvSpPr>
          <p:spPr>
            <a:xfrm>
              <a:off x="6557381" y="2464660"/>
              <a:ext cx="610979" cy="611720"/>
            </a:xfrm>
            <a:custGeom>
              <a:rect b="b" l="l" r="r" t="t"/>
              <a:pathLst>
                <a:path extrusionOk="0" h="349" w="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solidFill>
              <a:srgbClr val="FFFFFF"/>
            </a:solidFill>
            <a:ln cap="flat" cmpd="sng" w="68250">
              <a:solidFill>
                <a:schemeClr val="accent1"/>
              </a:solidFill>
              <a:prstDash val="solid"/>
              <a:miter lim="800000"/>
              <a:headEnd len="sm" w="sm" type="none"/>
              <a:tailEnd len="sm" w="sm" type="none"/>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15" name="Google Shape;315;p16"/>
            <p:cNvSpPr/>
            <p:nvPr/>
          </p:nvSpPr>
          <p:spPr>
            <a:xfrm>
              <a:off x="6704757" y="2572044"/>
              <a:ext cx="309563" cy="385102"/>
            </a:xfrm>
            <a:custGeom>
              <a:rect b="b" l="l" r="r" t="t"/>
              <a:pathLst>
                <a:path extrusionOk="0" h="220" w="177">
                  <a:moveTo>
                    <a:pt x="106" y="39"/>
                  </a:moveTo>
                  <a:cubicBezTo>
                    <a:pt x="107" y="30"/>
                    <a:pt x="111" y="19"/>
                    <a:pt x="119" y="12"/>
                  </a:cubicBezTo>
                  <a:cubicBezTo>
                    <a:pt x="131" y="3"/>
                    <a:pt x="112" y="4"/>
                    <a:pt x="99" y="6"/>
                  </a:cubicBezTo>
                  <a:cubicBezTo>
                    <a:pt x="86" y="7"/>
                    <a:pt x="57" y="0"/>
                    <a:pt x="51" y="6"/>
                  </a:cubicBezTo>
                  <a:cubicBezTo>
                    <a:pt x="45" y="11"/>
                    <a:pt x="48" y="20"/>
                    <a:pt x="55" y="24"/>
                  </a:cubicBezTo>
                  <a:cubicBezTo>
                    <a:pt x="59" y="27"/>
                    <a:pt x="64" y="34"/>
                    <a:pt x="67" y="39"/>
                  </a:cubicBezTo>
                  <a:cubicBezTo>
                    <a:pt x="28" y="54"/>
                    <a:pt x="0" y="110"/>
                    <a:pt x="1" y="177"/>
                  </a:cubicBezTo>
                  <a:cubicBezTo>
                    <a:pt x="1" y="185"/>
                    <a:pt x="2" y="194"/>
                    <a:pt x="3" y="202"/>
                  </a:cubicBezTo>
                  <a:cubicBezTo>
                    <a:pt x="5" y="207"/>
                    <a:pt x="10" y="220"/>
                    <a:pt x="23" y="220"/>
                  </a:cubicBezTo>
                  <a:cubicBezTo>
                    <a:pt x="40" y="219"/>
                    <a:pt x="153" y="217"/>
                    <a:pt x="153" y="217"/>
                  </a:cubicBezTo>
                  <a:cubicBezTo>
                    <a:pt x="153" y="217"/>
                    <a:pt x="172" y="217"/>
                    <a:pt x="175" y="201"/>
                  </a:cubicBezTo>
                  <a:cubicBezTo>
                    <a:pt x="175" y="199"/>
                    <a:pt x="176" y="197"/>
                    <a:pt x="176" y="195"/>
                  </a:cubicBezTo>
                  <a:cubicBezTo>
                    <a:pt x="176" y="194"/>
                    <a:pt x="176" y="194"/>
                    <a:pt x="176" y="193"/>
                  </a:cubicBezTo>
                  <a:cubicBezTo>
                    <a:pt x="176" y="187"/>
                    <a:pt x="177" y="180"/>
                    <a:pt x="176" y="174"/>
                  </a:cubicBezTo>
                  <a:cubicBezTo>
                    <a:pt x="175" y="107"/>
                    <a:pt x="145" y="52"/>
                    <a:pt x="106" y="39"/>
                  </a:cubicBezTo>
                  <a:close/>
                  <a:moveTo>
                    <a:pt x="112" y="168"/>
                  </a:moveTo>
                  <a:cubicBezTo>
                    <a:pt x="107" y="174"/>
                    <a:pt x="100" y="177"/>
                    <a:pt x="92" y="178"/>
                  </a:cubicBezTo>
                  <a:cubicBezTo>
                    <a:pt x="92" y="190"/>
                    <a:pt x="92" y="190"/>
                    <a:pt x="92" y="190"/>
                  </a:cubicBezTo>
                  <a:cubicBezTo>
                    <a:pt x="85" y="190"/>
                    <a:pt x="85" y="190"/>
                    <a:pt x="85" y="190"/>
                  </a:cubicBezTo>
                  <a:cubicBezTo>
                    <a:pt x="85" y="178"/>
                    <a:pt x="85" y="178"/>
                    <a:pt x="85" y="178"/>
                  </a:cubicBezTo>
                  <a:cubicBezTo>
                    <a:pt x="79" y="177"/>
                    <a:pt x="74" y="176"/>
                    <a:pt x="70" y="174"/>
                  </a:cubicBezTo>
                  <a:cubicBezTo>
                    <a:pt x="66" y="172"/>
                    <a:pt x="63" y="169"/>
                    <a:pt x="60" y="165"/>
                  </a:cubicBezTo>
                  <a:cubicBezTo>
                    <a:pt x="58" y="161"/>
                    <a:pt x="56" y="155"/>
                    <a:pt x="55" y="149"/>
                  </a:cubicBezTo>
                  <a:cubicBezTo>
                    <a:pt x="67" y="147"/>
                    <a:pt x="67" y="147"/>
                    <a:pt x="67" y="147"/>
                  </a:cubicBezTo>
                  <a:cubicBezTo>
                    <a:pt x="68" y="153"/>
                    <a:pt x="70" y="158"/>
                    <a:pt x="72" y="161"/>
                  </a:cubicBezTo>
                  <a:cubicBezTo>
                    <a:pt x="76" y="165"/>
                    <a:pt x="80" y="167"/>
                    <a:pt x="85" y="168"/>
                  </a:cubicBezTo>
                  <a:cubicBezTo>
                    <a:pt x="84" y="130"/>
                    <a:pt x="84" y="130"/>
                    <a:pt x="84" y="130"/>
                  </a:cubicBezTo>
                  <a:cubicBezTo>
                    <a:pt x="79" y="129"/>
                    <a:pt x="74" y="127"/>
                    <a:pt x="69" y="124"/>
                  </a:cubicBezTo>
                  <a:cubicBezTo>
                    <a:pt x="65" y="122"/>
                    <a:pt x="62" y="119"/>
                    <a:pt x="60" y="116"/>
                  </a:cubicBezTo>
                  <a:cubicBezTo>
                    <a:pt x="58" y="112"/>
                    <a:pt x="57" y="108"/>
                    <a:pt x="57" y="103"/>
                  </a:cubicBezTo>
                  <a:cubicBezTo>
                    <a:pt x="56" y="94"/>
                    <a:pt x="59" y="87"/>
                    <a:pt x="65" y="82"/>
                  </a:cubicBezTo>
                  <a:cubicBezTo>
                    <a:pt x="69" y="78"/>
                    <a:pt x="75" y="76"/>
                    <a:pt x="83" y="75"/>
                  </a:cubicBezTo>
                  <a:cubicBezTo>
                    <a:pt x="83" y="69"/>
                    <a:pt x="83" y="69"/>
                    <a:pt x="83" y="69"/>
                  </a:cubicBezTo>
                  <a:cubicBezTo>
                    <a:pt x="90" y="69"/>
                    <a:pt x="90" y="69"/>
                    <a:pt x="90" y="69"/>
                  </a:cubicBezTo>
                  <a:cubicBezTo>
                    <a:pt x="90" y="75"/>
                    <a:pt x="90" y="75"/>
                    <a:pt x="90" y="75"/>
                  </a:cubicBezTo>
                  <a:cubicBezTo>
                    <a:pt x="97" y="76"/>
                    <a:pt x="103" y="78"/>
                    <a:pt x="107" y="81"/>
                  </a:cubicBezTo>
                  <a:cubicBezTo>
                    <a:pt x="112" y="85"/>
                    <a:pt x="115" y="91"/>
                    <a:pt x="116" y="99"/>
                  </a:cubicBezTo>
                  <a:cubicBezTo>
                    <a:pt x="104" y="101"/>
                    <a:pt x="104" y="101"/>
                    <a:pt x="104" y="101"/>
                  </a:cubicBezTo>
                  <a:cubicBezTo>
                    <a:pt x="103" y="96"/>
                    <a:pt x="102" y="92"/>
                    <a:pt x="100" y="90"/>
                  </a:cubicBezTo>
                  <a:cubicBezTo>
                    <a:pt x="97" y="87"/>
                    <a:pt x="94" y="86"/>
                    <a:pt x="90" y="85"/>
                  </a:cubicBezTo>
                  <a:cubicBezTo>
                    <a:pt x="91" y="120"/>
                    <a:pt x="91" y="120"/>
                    <a:pt x="91" y="120"/>
                  </a:cubicBezTo>
                  <a:cubicBezTo>
                    <a:pt x="97" y="121"/>
                    <a:pt x="101" y="122"/>
                    <a:pt x="103" y="123"/>
                  </a:cubicBezTo>
                  <a:cubicBezTo>
                    <a:pt x="107" y="124"/>
                    <a:pt x="110" y="126"/>
                    <a:pt x="112" y="129"/>
                  </a:cubicBezTo>
                  <a:cubicBezTo>
                    <a:pt x="114" y="131"/>
                    <a:pt x="116" y="134"/>
                    <a:pt x="118" y="137"/>
                  </a:cubicBezTo>
                  <a:cubicBezTo>
                    <a:pt x="119" y="140"/>
                    <a:pt x="120" y="144"/>
                    <a:pt x="120" y="147"/>
                  </a:cubicBezTo>
                  <a:cubicBezTo>
                    <a:pt x="120" y="156"/>
                    <a:pt x="117" y="163"/>
                    <a:pt x="112" y="168"/>
                  </a:cubicBezTo>
                  <a:close/>
                </a:path>
              </a:pathLst>
            </a:custGeom>
            <a:solidFill>
              <a:schemeClr val="accent1"/>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16" name="Google Shape;316;p16"/>
            <p:cNvSpPr/>
            <p:nvPr/>
          </p:nvSpPr>
          <p:spPr>
            <a:xfrm>
              <a:off x="6863981" y="2800884"/>
              <a:ext cx="28142" cy="65171"/>
            </a:xfrm>
            <a:custGeom>
              <a:rect b="b" l="l" r="r" t="t"/>
              <a:pathLst>
                <a:path extrusionOk="0" h="37" w="16">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solidFill>
              <a:schemeClr val="accent1"/>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sp>
          <p:nvSpPr>
            <p:cNvPr id="317" name="Google Shape;317;p16"/>
            <p:cNvSpPr/>
            <p:nvPr/>
          </p:nvSpPr>
          <p:spPr>
            <a:xfrm>
              <a:off x="6823249" y="2720901"/>
              <a:ext cx="28142" cy="57765"/>
            </a:xfrm>
            <a:custGeom>
              <a:rect b="b" l="l" r="r" t="t"/>
              <a:pathLst>
                <a:path extrusionOk="0" h="33" w="16">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solidFill>
              <a:schemeClr val="accent1"/>
            </a:solidFill>
            <a:ln>
              <a:noFill/>
            </a:ln>
          </p:spPr>
          <p:txBody>
            <a:bodyPr anchorCtr="0" anchor="t" bIns="39700" lIns="79400" spcFirstLastPara="1" rIns="79400" wrap="square" tIns="39700">
              <a:noAutofit/>
            </a:bodyPr>
            <a:lstStyle/>
            <a:p>
              <a:pPr indent="0" lvl="0" marL="0" marR="0" rtl="0" algn="just">
                <a:lnSpc>
                  <a:spcPct val="120000"/>
                </a:lnSpc>
                <a:spcBef>
                  <a:spcPts val="0"/>
                </a:spcBef>
                <a:spcAft>
                  <a:spcPts val="0"/>
                </a:spcAft>
                <a:buNone/>
              </a:pPr>
              <a:r>
                <a:t/>
              </a:r>
              <a:endParaRPr sz="853">
                <a:solidFill>
                  <a:srgbClr val="9D9D9D"/>
                </a:solidFill>
                <a:latin typeface="Cambria"/>
                <a:ea typeface="Cambria"/>
                <a:cs typeface="Cambria"/>
                <a:sym typeface="Cambria"/>
              </a:endParaRPr>
            </a:p>
          </p:txBody>
        </p:sp>
      </p:grpSp>
      <p:grpSp>
        <p:nvGrpSpPr>
          <p:cNvPr id="318" name="Google Shape;318;p16"/>
          <p:cNvGrpSpPr/>
          <p:nvPr/>
        </p:nvGrpSpPr>
        <p:grpSpPr>
          <a:xfrm>
            <a:off x="7275070" y="1796707"/>
            <a:ext cx="3040681" cy="402339"/>
            <a:chOff x="7813899" y="2232029"/>
            <a:chExt cx="3501728" cy="463345"/>
          </a:xfrm>
        </p:grpSpPr>
        <p:sp>
          <p:nvSpPr>
            <p:cNvPr id="319" name="Google Shape;319;p16"/>
            <p:cNvSpPr/>
            <p:nvPr/>
          </p:nvSpPr>
          <p:spPr>
            <a:xfrm>
              <a:off x="7813899" y="2534175"/>
              <a:ext cx="3501728" cy="161199"/>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758">
                  <a:solidFill>
                    <a:srgbClr val="9D9D9D"/>
                  </a:solidFill>
                  <a:latin typeface="Cambria"/>
                  <a:ea typeface="Cambria"/>
                  <a:cs typeface="Cambria"/>
                  <a:sym typeface="Cambria"/>
                </a:rPr>
                <a:t>Easy to change colors, photos and Text.</a:t>
              </a:r>
              <a:endParaRPr sz="758">
                <a:solidFill>
                  <a:srgbClr val="9D9D9D"/>
                </a:solidFill>
                <a:latin typeface="Cambria"/>
                <a:ea typeface="Cambria"/>
                <a:cs typeface="Cambria"/>
                <a:sym typeface="Cambria"/>
              </a:endParaRPr>
            </a:p>
          </p:txBody>
        </p:sp>
        <p:sp>
          <p:nvSpPr>
            <p:cNvPr id="320" name="Google Shape;320;p16"/>
            <p:cNvSpPr txBox="1"/>
            <p:nvPr/>
          </p:nvSpPr>
          <p:spPr>
            <a:xfrm>
              <a:off x="7890898" y="2232029"/>
              <a:ext cx="560981" cy="282226"/>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1327">
                  <a:solidFill>
                    <a:srgbClr val="9D9D9D"/>
                  </a:solidFill>
                  <a:latin typeface="Cambria"/>
                  <a:ea typeface="Cambria"/>
                  <a:cs typeface="Cambria"/>
                  <a:sym typeface="Cambria"/>
                </a:rPr>
                <a:t>Future</a:t>
              </a:r>
              <a:endParaRPr sz="1327">
                <a:solidFill>
                  <a:srgbClr val="9D9D9D"/>
                </a:solidFill>
                <a:latin typeface="Cambria"/>
                <a:ea typeface="Cambria"/>
                <a:cs typeface="Cambria"/>
                <a:sym typeface="Cambria"/>
              </a:endParaRPr>
            </a:p>
          </p:txBody>
        </p:sp>
      </p:grpSp>
      <p:grpSp>
        <p:nvGrpSpPr>
          <p:cNvPr id="321" name="Google Shape;321;p16"/>
          <p:cNvGrpSpPr/>
          <p:nvPr/>
        </p:nvGrpSpPr>
        <p:grpSpPr>
          <a:xfrm flipH="1">
            <a:off x="1800375" y="4284327"/>
            <a:ext cx="2706347" cy="542314"/>
            <a:chOff x="7813899" y="2232029"/>
            <a:chExt cx="3116698" cy="624540"/>
          </a:xfrm>
        </p:grpSpPr>
        <p:sp>
          <p:nvSpPr>
            <p:cNvPr id="322" name="Google Shape;322;p16"/>
            <p:cNvSpPr/>
            <p:nvPr/>
          </p:nvSpPr>
          <p:spPr>
            <a:xfrm>
              <a:off x="7813899" y="2534175"/>
              <a:ext cx="3116698" cy="322394"/>
            </a:xfrm>
            <a:prstGeom prst="rect">
              <a:avLst/>
            </a:prstGeom>
            <a:noFill/>
            <a:ln>
              <a:noFill/>
            </a:ln>
          </p:spPr>
          <p:txBody>
            <a:bodyPr anchorCtr="0" anchor="t" bIns="0" lIns="0" spcFirstLastPara="1" rIns="0" wrap="square" tIns="0">
              <a:noAutofit/>
            </a:bodyPr>
            <a:lstStyle/>
            <a:p>
              <a:pPr indent="0" lvl="0" marL="0" marR="0" rtl="0" algn="r">
                <a:lnSpc>
                  <a:spcPct val="120000"/>
                </a:lnSpc>
                <a:spcBef>
                  <a:spcPts val="0"/>
                </a:spcBef>
                <a:spcAft>
                  <a:spcPts val="0"/>
                </a:spcAft>
                <a:buNone/>
              </a:pPr>
              <a:r>
                <a:rPr lang="en-US" sz="758">
                  <a:solidFill>
                    <a:srgbClr val="9D9D9D"/>
                  </a:solidFill>
                  <a:latin typeface="Cambria"/>
                  <a:ea typeface="Cambria"/>
                  <a:cs typeface="Cambria"/>
                  <a:sym typeface="Cambria"/>
                </a:rPr>
                <a:t>Get a modern PowerPoint Presentation that is beautifully designed.</a:t>
              </a:r>
              <a:endParaRPr sz="758">
                <a:solidFill>
                  <a:srgbClr val="9D9D9D"/>
                </a:solidFill>
                <a:latin typeface="Cambria"/>
                <a:ea typeface="Cambria"/>
                <a:cs typeface="Cambria"/>
                <a:sym typeface="Cambria"/>
              </a:endParaRPr>
            </a:p>
          </p:txBody>
        </p:sp>
        <p:sp>
          <p:nvSpPr>
            <p:cNvPr id="323" name="Google Shape;323;p16"/>
            <p:cNvSpPr txBox="1"/>
            <p:nvPr/>
          </p:nvSpPr>
          <p:spPr>
            <a:xfrm>
              <a:off x="7815154" y="2232029"/>
              <a:ext cx="590739" cy="282224"/>
            </a:xfrm>
            <a:prstGeom prst="rect">
              <a:avLst/>
            </a:prstGeom>
            <a:noFill/>
            <a:ln>
              <a:noFill/>
            </a:ln>
          </p:spPr>
          <p:txBody>
            <a:bodyPr anchorCtr="0" anchor="t" bIns="0" lIns="0" spcFirstLastPara="1" rIns="0" wrap="square" tIns="0">
              <a:noAutofit/>
            </a:bodyPr>
            <a:lstStyle/>
            <a:p>
              <a:pPr indent="0" lvl="0" marL="0" marR="0" rtl="0" algn="r">
                <a:lnSpc>
                  <a:spcPct val="120000"/>
                </a:lnSpc>
                <a:spcBef>
                  <a:spcPts val="0"/>
                </a:spcBef>
                <a:spcAft>
                  <a:spcPts val="0"/>
                </a:spcAft>
                <a:buNone/>
              </a:pPr>
              <a:r>
                <a:rPr lang="en-US" sz="1327">
                  <a:solidFill>
                    <a:srgbClr val="9D9D9D"/>
                  </a:solidFill>
                  <a:latin typeface="Cambria"/>
                  <a:ea typeface="Cambria"/>
                  <a:cs typeface="Cambria"/>
                  <a:sym typeface="Cambria"/>
                </a:rPr>
                <a:t>Pricing</a:t>
              </a:r>
              <a:endParaRPr sz="1327">
                <a:solidFill>
                  <a:srgbClr val="9D9D9D"/>
                </a:solidFill>
                <a:latin typeface="Cambria"/>
                <a:ea typeface="Cambria"/>
                <a:cs typeface="Cambria"/>
                <a:sym typeface="Cambria"/>
              </a:endParaRPr>
            </a:p>
          </p:txBody>
        </p:sp>
      </p:grpSp>
      <p:grpSp>
        <p:nvGrpSpPr>
          <p:cNvPr id="324" name="Google Shape;324;p16"/>
          <p:cNvGrpSpPr/>
          <p:nvPr/>
        </p:nvGrpSpPr>
        <p:grpSpPr>
          <a:xfrm>
            <a:off x="7506297" y="3867034"/>
            <a:ext cx="2825664" cy="1068039"/>
            <a:chOff x="8451972" y="4944509"/>
            <a:chExt cx="3254106" cy="1229981"/>
          </a:xfrm>
        </p:grpSpPr>
        <p:sp>
          <p:nvSpPr>
            <p:cNvPr id="325" name="Google Shape;325;p16"/>
            <p:cNvSpPr/>
            <p:nvPr/>
          </p:nvSpPr>
          <p:spPr>
            <a:xfrm>
              <a:off x="8451972" y="4944509"/>
              <a:ext cx="3254106" cy="122998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t/>
              </a:r>
              <a:endParaRPr sz="853">
                <a:solidFill>
                  <a:schemeClr val="lt1"/>
                </a:solidFill>
                <a:latin typeface="Cambria"/>
                <a:ea typeface="Cambria"/>
                <a:cs typeface="Cambria"/>
                <a:sym typeface="Cambria"/>
              </a:endParaRPr>
            </a:p>
          </p:txBody>
        </p:sp>
        <p:sp>
          <p:nvSpPr>
            <p:cNvPr id="326" name="Google Shape;326;p16"/>
            <p:cNvSpPr/>
            <p:nvPr/>
          </p:nvSpPr>
          <p:spPr>
            <a:xfrm>
              <a:off x="9680532" y="5292856"/>
              <a:ext cx="1892127" cy="589927"/>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en-US" sz="758">
                  <a:solidFill>
                    <a:schemeClr val="lt1"/>
                  </a:solidFill>
                  <a:latin typeface="Cambria"/>
                  <a:ea typeface="Cambria"/>
                  <a:cs typeface="Cambria"/>
                  <a:sym typeface="Cambria"/>
                </a:rPr>
                <a:t>I hope and I believe that this Template will your Time, Money and Reputation.</a:t>
              </a:r>
              <a:endParaRPr sz="758">
                <a:solidFill>
                  <a:schemeClr val="lt1"/>
                </a:solidFill>
                <a:latin typeface="Cambria"/>
                <a:ea typeface="Cambria"/>
                <a:cs typeface="Cambria"/>
                <a:sym typeface="Cambria"/>
              </a:endParaRPr>
            </a:p>
          </p:txBody>
        </p:sp>
        <p:sp>
          <p:nvSpPr>
            <p:cNvPr id="327" name="Google Shape;327;p16"/>
            <p:cNvSpPr txBox="1"/>
            <p:nvPr/>
          </p:nvSpPr>
          <p:spPr>
            <a:xfrm>
              <a:off x="8740069" y="5312787"/>
              <a:ext cx="604031" cy="388558"/>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en-US" sz="1327">
                  <a:solidFill>
                    <a:schemeClr val="lt1"/>
                  </a:solidFill>
                  <a:latin typeface="Cambria"/>
                  <a:ea typeface="Cambria"/>
                  <a:cs typeface="Cambria"/>
                  <a:sym typeface="Cambria"/>
                </a:rPr>
                <a:t>85%</a:t>
              </a:r>
              <a:endParaRPr sz="1327">
                <a:solidFill>
                  <a:schemeClr val="lt1"/>
                </a:solidFill>
                <a:latin typeface="Cambria"/>
                <a:ea typeface="Cambria"/>
                <a:cs typeface="Cambria"/>
                <a:sym typeface="Cambria"/>
              </a:endParaRPr>
            </a:p>
          </p:txBody>
        </p:sp>
        <p:sp>
          <p:nvSpPr>
            <p:cNvPr id="328" name="Google Shape;328;p16"/>
            <p:cNvSpPr txBox="1"/>
            <p:nvPr/>
          </p:nvSpPr>
          <p:spPr>
            <a:xfrm>
              <a:off x="8740461" y="5570149"/>
              <a:ext cx="655720" cy="28769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en-US" sz="853">
                  <a:solidFill>
                    <a:schemeClr val="lt1"/>
                  </a:solidFill>
                  <a:latin typeface="Cambria"/>
                  <a:ea typeface="Cambria"/>
                  <a:cs typeface="Cambria"/>
                  <a:sym typeface="Cambria"/>
                </a:rPr>
                <a:t>Services</a:t>
              </a:r>
              <a:endParaRPr sz="853">
                <a:solidFill>
                  <a:schemeClr val="lt1"/>
                </a:solidFill>
                <a:latin typeface="Cambria"/>
                <a:ea typeface="Cambria"/>
                <a:cs typeface="Cambria"/>
                <a:sym typeface="Cambria"/>
              </a:endParaRPr>
            </a:p>
          </p:txBody>
        </p:sp>
      </p:grpSp>
      <p:grpSp>
        <p:nvGrpSpPr>
          <p:cNvPr id="329" name="Google Shape;329;p16"/>
          <p:cNvGrpSpPr/>
          <p:nvPr/>
        </p:nvGrpSpPr>
        <p:grpSpPr>
          <a:xfrm>
            <a:off x="1993559" y="1942641"/>
            <a:ext cx="2825664" cy="1068039"/>
            <a:chOff x="741238" y="2041048"/>
            <a:chExt cx="3254106" cy="1229981"/>
          </a:xfrm>
        </p:grpSpPr>
        <p:sp>
          <p:nvSpPr>
            <p:cNvPr id="330" name="Google Shape;330;p16"/>
            <p:cNvSpPr/>
            <p:nvPr/>
          </p:nvSpPr>
          <p:spPr>
            <a:xfrm>
              <a:off x="741238" y="2041048"/>
              <a:ext cx="3254106" cy="12299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t/>
              </a:r>
              <a:endParaRPr sz="853">
                <a:solidFill>
                  <a:schemeClr val="lt1"/>
                </a:solidFill>
                <a:latin typeface="Cambria"/>
                <a:ea typeface="Cambria"/>
                <a:cs typeface="Cambria"/>
                <a:sym typeface="Cambria"/>
              </a:endParaRPr>
            </a:p>
          </p:txBody>
        </p:sp>
        <p:sp>
          <p:nvSpPr>
            <p:cNvPr id="331" name="Google Shape;331;p16"/>
            <p:cNvSpPr/>
            <p:nvPr/>
          </p:nvSpPr>
          <p:spPr>
            <a:xfrm>
              <a:off x="1945131" y="2373746"/>
              <a:ext cx="1892127" cy="589927"/>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en-US" sz="758">
                  <a:solidFill>
                    <a:schemeClr val="lt1"/>
                  </a:solidFill>
                  <a:latin typeface="Cambria"/>
                  <a:ea typeface="Cambria"/>
                  <a:cs typeface="Cambria"/>
                  <a:sym typeface="Cambria"/>
                </a:rPr>
                <a:t>I hope and I believe that this Template will your Time, Money and Reputation.</a:t>
              </a:r>
              <a:endParaRPr sz="758">
                <a:solidFill>
                  <a:schemeClr val="lt1"/>
                </a:solidFill>
                <a:latin typeface="Cambria"/>
                <a:ea typeface="Cambria"/>
                <a:cs typeface="Cambria"/>
                <a:sym typeface="Cambria"/>
              </a:endParaRPr>
            </a:p>
          </p:txBody>
        </p:sp>
        <p:sp>
          <p:nvSpPr>
            <p:cNvPr id="332" name="Google Shape;332;p16"/>
            <p:cNvSpPr txBox="1"/>
            <p:nvPr/>
          </p:nvSpPr>
          <p:spPr>
            <a:xfrm>
              <a:off x="1062577" y="2416106"/>
              <a:ext cx="604031" cy="38855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327">
                  <a:solidFill>
                    <a:schemeClr val="lt1"/>
                  </a:solidFill>
                  <a:latin typeface="Cambria"/>
                  <a:ea typeface="Cambria"/>
                  <a:cs typeface="Cambria"/>
                  <a:sym typeface="Cambria"/>
                </a:rPr>
                <a:t>90%</a:t>
              </a:r>
              <a:endParaRPr sz="1327">
                <a:solidFill>
                  <a:schemeClr val="lt1"/>
                </a:solidFill>
                <a:latin typeface="Cambria"/>
                <a:ea typeface="Cambria"/>
                <a:cs typeface="Cambria"/>
                <a:sym typeface="Cambria"/>
              </a:endParaRPr>
            </a:p>
          </p:txBody>
        </p:sp>
        <p:sp>
          <p:nvSpPr>
            <p:cNvPr id="333" name="Google Shape;333;p16"/>
            <p:cNvSpPr txBox="1"/>
            <p:nvPr/>
          </p:nvSpPr>
          <p:spPr>
            <a:xfrm>
              <a:off x="1020117" y="2662067"/>
              <a:ext cx="688949" cy="28769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en-US" sz="853">
                  <a:solidFill>
                    <a:schemeClr val="lt1"/>
                  </a:solidFill>
                  <a:latin typeface="Cambria"/>
                  <a:ea typeface="Cambria"/>
                  <a:cs typeface="Cambria"/>
                  <a:sym typeface="Cambria"/>
                </a:rPr>
                <a:t>Timeline</a:t>
              </a:r>
              <a:endParaRPr sz="853">
                <a:solidFill>
                  <a:schemeClr val="lt1"/>
                </a:solidFill>
                <a:latin typeface="Cambria"/>
                <a:ea typeface="Cambria"/>
                <a:cs typeface="Cambria"/>
                <a:sym typeface="Cambri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ppt_w</p:attrName>
                                        </p:attrNameLst>
                                      </p:cBhvr>
                                      <p:tavLst>
                                        <p:tav fmla="" tm="0">
                                          <p:val>
                                            <p:strVal val="0"/>
                                          </p:val>
                                        </p:tav>
                                        <p:tav fmla="" tm="100000">
                                          <p:val>
                                            <p:strVal val="#ppt_w"/>
                                          </p:val>
                                        </p:tav>
                                      </p:tavLst>
                                    </p:anim>
                                    <p:anim calcmode="lin" valueType="num">
                                      <p:cBhvr additive="base">
                                        <p:cTn dur="500"/>
                                        <p:tgtEl>
                                          <p:spTgt spid="27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ppt_w</p:attrName>
                                        </p:attrNameLst>
                                      </p:cBhvr>
                                      <p:tavLst>
                                        <p:tav fmla="" tm="0">
                                          <p:val>
                                            <p:strVal val="0"/>
                                          </p:val>
                                        </p:tav>
                                        <p:tav fmla="" tm="100000">
                                          <p:val>
                                            <p:strVal val="#ppt_w"/>
                                          </p:val>
                                        </p:tav>
                                      </p:tavLst>
                                    </p:anim>
                                    <p:anim calcmode="lin" valueType="num">
                                      <p:cBhvr additive="base">
                                        <p:cTn dur="500"/>
                                        <p:tgtEl>
                                          <p:spTgt spid="293"/>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500"/>
                                        <p:tgtEl>
                                          <p:spTgt spid="313"/>
                                        </p:tgtEl>
                                        <p:attrNameLst>
                                          <p:attrName>ppt_w</p:attrName>
                                        </p:attrNameLst>
                                      </p:cBhvr>
                                      <p:tavLst>
                                        <p:tav fmla="" tm="0">
                                          <p:val>
                                            <p:strVal val="0"/>
                                          </p:val>
                                        </p:tav>
                                        <p:tav fmla="" tm="100000">
                                          <p:val>
                                            <p:strVal val="#ppt_w"/>
                                          </p:val>
                                        </p:tav>
                                      </p:tavLst>
                                    </p:anim>
                                    <p:anim calcmode="lin" valueType="num">
                                      <p:cBhvr additive="base">
                                        <p:cTn dur="500"/>
                                        <p:tgtEl>
                                          <p:spTgt spid="31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ppt_w</p:attrName>
                                        </p:attrNameLst>
                                      </p:cBhvr>
                                      <p:tavLst>
                                        <p:tav fmla="" tm="0">
                                          <p:val>
                                            <p:strVal val="0"/>
                                          </p:val>
                                        </p:tav>
                                        <p:tav fmla="" tm="100000">
                                          <p:val>
                                            <p:strVal val="#ppt_w"/>
                                          </p:val>
                                        </p:tav>
                                      </p:tavLst>
                                    </p:anim>
                                    <p:anim calcmode="lin" valueType="num">
                                      <p:cBhvr additive="base">
                                        <p:cTn dur="500"/>
                                        <p:tgtEl>
                                          <p:spTgt spid="263"/>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7"/>
          <p:cNvSpPr/>
          <p:nvPr/>
        </p:nvSpPr>
        <p:spPr>
          <a:xfrm>
            <a:off x="852089" y="4012321"/>
            <a:ext cx="625129" cy="1266184"/>
          </a:xfrm>
          <a:prstGeom prst="rect">
            <a:avLst/>
          </a:prstGeom>
          <a:solidFill>
            <a:schemeClr val="accent1"/>
          </a:solidFill>
          <a:ln>
            <a:noFill/>
          </a:ln>
        </p:spPr>
        <p:txBody>
          <a:bodyPr anchorCtr="0" anchor="t" bIns="45500" lIns="0" spcFirstLastPara="1" rIns="0" wrap="square" tIns="71675">
            <a:noAutofit/>
          </a:bodyPr>
          <a:lstStyle/>
          <a:p>
            <a:pPr indent="0" lvl="0" marL="0" marR="0" rtl="0" algn="ctr">
              <a:spcBef>
                <a:spcPts val="0"/>
              </a:spcBef>
              <a:spcAft>
                <a:spcPts val="0"/>
              </a:spcAft>
              <a:buNone/>
            </a:pPr>
            <a:r>
              <a:rPr b="1" lang="en-US" sz="1253">
                <a:solidFill>
                  <a:schemeClr val="lt1"/>
                </a:solidFill>
                <a:latin typeface="Cambria"/>
                <a:ea typeface="Cambria"/>
                <a:cs typeface="Cambria"/>
                <a:sym typeface="Cambria"/>
              </a:rPr>
              <a:t>000T</a:t>
            </a:r>
            <a:endParaRPr b="1" sz="1253">
              <a:solidFill>
                <a:schemeClr val="lt1"/>
              </a:solidFill>
              <a:latin typeface="Cambria"/>
              <a:ea typeface="Cambria"/>
              <a:cs typeface="Cambria"/>
              <a:sym typeface="Cambria"/>
            </a:endParaRPr>
          </a:p>
        </p:txBody>
      </p:sp>
      <p:sp>
        <p:nvSpPr>
          <p:cNvPr id="339" name="Google Shape;339;p17"/>
          <p:cNvSpPr/>
          <p:nvPr/>
        </p:nvSpPr>
        <p:spPr>
          <a:xfrm>
            <a:off x="1749965" y="3711704"/>
            <a:ext cx="623137" cy="1566803"/>
          </a:xfrm>
          <a:prstGeom prst="rect">
            <a:avLst/>
          </a:prstGeom>
          <a:solidFill>
            <a:schemeClr val="accent1"/>
          </a:solidFill>
          <a:ln>
            <a:noFill/>
          </a:ln>
        </p:spPr>
        <p:txBody>
          <a:bodyPr anchorCtr="0" anchor="t" bIns="45500" lIns="0" spcFirstLastPara="1" rIns="0" wrap="square" tIns="71675">
            <a:noAutofit/>
          </a:bodyPr>
          <a:lstStyle/>
          <a:p>
            <a:pPr indent="0" lvl="0" marL="0" marR="0" rtl="0" algn="ctr">
              <a:spcBef>
                <a:spcPts val="0"/>
              </a:spcBef>
              <a:spcAft>
                <a:spcPts val="0"/>
              </a:spcAft>
              <a:buNone/>
            </a:pPr>
            <a:r>
              <a:rPr b="1" lang="en-US" sz="1253">
                <a:solidFill>
                  <a:schemeClr val="lt1"/>
                </a:solidFill>
                <a:latin typeface="Cambria"/>
                <a:ea typeface="Cambria"/>
                <a:cs typeface="Cambria"/>
                <a:sym typeface="Cambria"/>
              </a:rPr>
              <a:t>000T</a:t>
            </a:r>
            <a:endParaRPr b="1" sz="1253">
              <a:solidFill>
                <a:schemeClr val="lt1"/>
              </a:solidFill>
              <a:latin typeface="Cambria"/>
              <a:ea typeface="Cambria"/>
              <a:cs typeface="Cambria"/>
              <a:sym typeface="Cambria"/>
            </a:endParaRPr>
          </a:p>
        </p:txBody>
      </p:sp>
      <p:sp>
        <p:nvSpPr>
          <p:cNvPr id="340" name="Google Shape;340;p17"/>
          <p:cNvSpPr/>
          <p:nvPr/>
        </p:nvSpPr>
        <p:spPr>
          <a:xfrm>
            <a:off x="2645849" y="3799300"/>
            <a:ext cx="625129" cy="1479205"/>
          </a:xfrm>
          <a:prstGeom prst="rect">
            <a:avLst/>
          </a:prstGeom>
          <a:solidFill>
            <a:schemeClr val="accent1"/>
          </a:solidFill>
          <a:ln>
            <a:noFill/>
          </a:ln>
        </p:spPr>
        <p:txBody>
          <a:bodyPr anchorCtr="0" anchor="t" bIns="45500" lIns="0" spcFirstLastPara="1" rIns="0" wrap="square" tIns="71675">
            <a:noAutofit/>
          </a:bodyPr>
          <a:lstStyle/>
          <a:p>
            <a:pPr indent="0" lvl="0" marL="0" marR="0" rtl="0" algn="ctr">
              <a:spcBef>
                <a:spcPts val="0"/>
              </a:spcBef>
              <a:spcAft>
                <a:spcPts val="0"/>
              </a:spcAft>
              <a:buNone/>
            </a:pPr>
            <a:r>
              <a:rPr b="1" lang="en-US" sz="1253">
                <a:solidFill>
                  <a:schemeClr val="lt1"/>
                </a:solidFill>
                <a:latin typeface="Cambria"/>
                <a:ea typeface="Cambria"/>
                <a:cs typeface="Cambria"/>
                <a:sym typeface="Cambria"/>
              </a:rPr>
              <a:t>000T</a:t>
            </a:r>
            <a:endParaRPr b="1" sz="1253">
              <a:solidFill>
                <a:schemeClr val="lt1"/>
              </a:solidFill>
              <a:latin typeface="Cambria"/>
              <a:ea typeface="Cambria"/>
              <a:cs typeface="Cambria"/>
              <a:sym typeface="Cambria"/>
            </a:endParaRPr>
          </a:p>
        </p:txBody>
      </p:sp>
      <p:sp>
        <p:nvSpPr>
          <p:cNvPr id="341" name="Google Shape;341;p17"/>
          <p:cNvSpPr/>
          <p:nvPr/>
        </p:nvSpPr>
        <p:spPr>
          <a:xfrm>
            <a:off x="3541734" y="4263171"/>
            <a:ext cx="625129" cy="1015336"/>
          </a:xfrm>
          <a:prstGeom prst="rect">
            <a:avLst/>
          </a:prstGeom>
          <a:solidFill>
            <a:schemeClr val="accent2"/>
          </a:solidFill>
          <a:ln>
            <a:noFill/>
          </a:ln>
        </p:spPr>
        <p:txBody>
          <a:bodyPr anchorCtr="0" anchor="t" bIns="45500" lIns="0" spcFirstLastPara="1" rIns="0" wrap="square" tIns="71675">
            <a:noAutofit/>
          </a:bodyPr>
          <a:lstStyle/>
          <a:p>
            <a:pPr indent="0" lvl="0" marL="0" marR="0" rtl="0" algn="ctr">
              <a:spcBef>
                <a:spcPts val="0"/>
              </a:spcBef>
              <a:spcAft>
                <a:spcPts val="0"/>
              </a:spcAft>
              <a:buNone/>
            </a:pPr>
            <a:r>
              <a:rPr b="1" lang="en-US" sz="1253">
                <a:solidFill>
                  <a:schemeClr val="lt1"/>
                </a:solidFill>
                <a:latin typeface="Cambria"/>
                <a:ea typeface="Cambria"/>
                <a:cs typeface="Cambria"/>
                <a:sym typeface="Cambria"/>
              </a:rPr>
              <a:t>000T</a:t>
            </a:r>
            <a:endParaRPr b="1" sz="1253">
              <a:solidFill>
                <a:schemeClr val="lt1"/>
              </a:solidFill>
              <a:latin typeface="Cambria"/>
              <a:ea typeface="Cambria"/>
              <a:cs typeface="Cambria"/>
              <a:sym typeface="Cambria"/>
            </a:endParaRPr>
          </a:p>
        </p:txBody>
      </p:sp>
      <p:sp>
        <p:nvSpPr>
          <p:cNvPr id="342" name="Google Shape;342;p17"/>
          <p:cNvSpPr/>
          <p:nvPr/>
        </p:nvSpPr>
        <p:spPr>
          <a:xfrm>
            <a:off x="4439608" y="3498682"/>
            <a:ext cx="623139" cy="1779825"/>
          </a:xfrm>
          <a:prstGeom prst="rect">
            <a:avLst/>
          </a:prstGeom>
          <a:solidFill>
            <a:schemeClr val="accent1"/>
          </a:solidFill>
          <a:ln>
            <a:noFill/>
          </a:ln>
        </p:spPr>
        <p:txBody>
          <a:bodyPr anchorCtr="0" anchor="t" bIns="45500" lIns="0" spcFirstLastPara="1" rIns="0" wrap="square" tIns="71675">
            <a:noAutofit/>
          </a:bodyPr>
          <a:lstStyle/>
          <a:p>
            <a:pPr indent="0" lvl="0" marL="0" marR="0" rtl="0" algn="ctr">
              <a:spcBef>
                <a:spcPts val="0"/>
              </a:spcBef>
              <a:spcAft>
                <a:spcPts val="0"/>
              </a:spcAft>
              <a:buNone/>
            </a:pPr>
            <a:r>
              <a:rPr b="1" lang="en-US" sz="1253">
                <a:solidFill>
                  <a:schemeClr val="lt1"/>
                </a:solidFill>
                <a:latin typeface="Cambria"/>
                <a:ea typeface="Cambria"/>
                <a:cs typeface="Cambria"/>
                <a:sym typeface="Cambria"/>
              </a:rPr>
              <a:t>000T</a:t>
            </a:r>
            <a:endParaRPr b="1" sz="1253">
              <a:solidFill>
                <a:schemeClr val="lt1"/>
              </a:solidFill>
              <a:latin typeface="Cambria"/>
              <a:ea typeface="Cambria"/>
              <a:cs typeface="Cambria"/>
              <a:sym typeface="Cambria"/>
            </a:endParaRPr>
          </a:p>
        </p:txBody>
      </p:sp>
      <p:sp>
        <p:nvSpPr>
          <p:cNvPr id="343" name="Google Shape;343;p17"/>
          <p:cNvSpPr/>
          <p:nvPr/>
        </p:nvSpPr>
        <p:spPr>
          <a:xfrm>
            <a:off x="5335493" y="3411085"/>
            <a:ext cx="623139" cy="1867423"/>
          </a:xfrm>
          <a:prstGeom prst="rect">
            <a:avLst/>
          </a:prstGeom>
          <a:solidFill>
            <a:schemeClr val="accent1"/>
          </a:solidFill>
          <a:ln>
            <a:noFill/>
          </a:ln>
        </p:spPr>
        <p:txBody>
          <a:bodyPr anchorCtr="0" anchor="t" bIns="45500" lIns="0" spcFirstLastPara="1" rIns="0" wrap="square" tIns="71675">
            <a:noAutofit/>
          </a:bodyPr>
          <a:lstStyle/>
          <a:p>
            <a:pPr indent="0" lvl="0" marL="0" marR="0" rtl="0" algn="ctr">
              <a:spcBef>
                <a:spcPts val="0"/>
              </a:spcBef>
              <a:spcAft>
                <a:spcPts val="0"/>
              </a:spcAft>
              <a:buNone/>
            </a:pPr>
            <a:r>
              <a:rPr b="1" lang="en-US" sz="1253">
                <a:solidFill>
                  <a:schemeClr val="lt1"/>
                </a:solidFill>
                <a:latin typeface="Cambria"/>
                <a:ea typeface="Cambria"/>
                <a:cs typeface="Cambria"/>
                <a:sym typeface="Cambria"/>
              </a:rPr>
              <a:t>000T</a:t>
            </a:r>
            <a:endParaRPr b="1" sz="1253">
              <a:solidFill>
                <a:schemeClr val="lt1"/>
              </a:solidFill>
              <a:latin typeface="Cambria"/>
              <a:ea typeface="Cambria"/>
              <a:cs typeface="Cambria"/>
              <a:sym typeface="Cambria"/>
            </a:endParaRPr>
          </a:p>
        </p:txBody>
      </p:sp>
      <p:sp>
        <p:nvSpPr>
          <p:cNvPr id="344" name="Google Shape;344;p17"/>
          <p:cNvSpPr/>
          <p:nvPr/>
        </p:nvSpPr>
        <p:spPr>
          <a:xfrm>
            <a:off x="6233372" y="3799300"/>
            <a:ext cx="623137" cy="1479205"/>
          </a:xfrm>
          <a:prstGeom prst="rect">
            <a:avLst/>
          </a:prstGeom>
          <a:solidFill>
            <a:schemeClr val="accent1"/>
          </a:solidFill>
          <a:ln>
            <a:noFill/>
          </a:ln>
        </p:spPr>
        <p:txBody>
          <a:bodyPr anchorCtr="0" anchor="t" bIns="45500" lIns="0" spcFirstLastPara="1" rIns="0" wrap="square" tIns="71675">
            <a:noAutofit/>
          </a:bodyPr>
          <a:lstStyle/>
          <a:p>
            <a:pPr indent="0" lvl="0" marL="0" marR="0" rtl="0" algn="ctr">
              <a:spcBef>
                <a:spcPts val="0"/>
              </a:spcBef>
              <a:spcAft>
                <a:spcPts val="0"/>
              </a:spcAft>
              <a:buNone/>
            </a:pPr>
            <a:r>
              <a:rPr b="1" lang="en-US" sz="1253">
                <a:solidFill>
                  <a:schemeClr val="lt1"/>
                </a:solidFill>
                <a:latin typeface="Cambria"/>
                <a:ea typeface="Cambria"/>
                <a:cs typeface="Cambria"/>
                <a:sym typeface="Cambria"/>
              </a:rPr>
              <a:t>000T</a:t>
            </a:r>
            <a:endParaRPr b="1" sz="1253">
              <a:solidFill>
                <a:schemeClr val="lt1"/>
              </a:solidFill>
              <a:latin typeface="Cambria"/>
              <a:ea typeface="Cambria"/>
              <a:cs typeface="Cambria"/>
              <a:sym typeface="Cambria"/>
            </a:endParaRPr>
          </a:p>
        </p:txBody>
      </p:sp>
      <p:sp>
        <p:nvSpPr>
          <p:cNvPr id="345" name="Google Shape;345;p17"/>
          <p:cNvSpPr/>
          <p:nvPr/>
        </p:nvSpPr>
        <p:spPr>
          <a:xfrm>
            <a:off x="7129257" y="4012321"/>
            <a:ext cx="623137" cy="1266184"/>
          </a:xfrm>
          <a:prstGeom prst="rect">
            <a:avLst/>
          </a:prstGeom>
          <a:solidFill>
            <a:schemeClr val="accent1"/>
          </a:solidFill>
          <a:ln>
            <a:noFill/>
          </a:ln>
        </p:spPr>
        <p:txBody>
          <a:bodyPr anchorCtr="0" anchor="t" bIns="45500" lIns="0" spcFirstLastPara="1" rIns="0" wrap="square" tIns="71675">
            <a:noAutofit/>
          </a:bodyPr>
          <a:lstStyle/>
          <a:p>
            <a:pPr indent="0" lvl="0" marL="0" marR="0" rtl="0" algn="ctr">
              <a:spcBef>
                <a:spcPts val="0"/>
              </a:spcBef>
              <a:spcAft>
                <a:spcPts val="0"/>
              </a:spcAft>
              <a:buNone/>
            </a:pPr>
            <a:r>
              <a:rPr b="1" lang="en-US" sz="1253">
                <a:solidFill>
                  <a:schemeClr val="lt1"/>
                </a:solidFill>
                <a:latin typeface="Cambria"/>
                <a:ea typeface="Cambria"/>
                <a:cs typeface="Cambria"/>
                <a:sym typeface="Cambria"/>
              </a:rPr>
              <a:t>000T</a:t>
            </a:r>
            <a:endParaRPr b="1" sz="1253">
              <a:solidFill>
                <a:schemeClr val="lt1"/>
              </a:solidFill>
              <a:latin typeface="Cambria"/>
              <a:ea typeface="Cambria"/>
              <a:cs typeface="Cambria"/>
              <a:sym typeface="Cambria"/>
            </a:endParaRPr>
          </a:p>
        </p:txBody>
      </p:sp>
      <p:sp>
        <p:nvSpPr>
          <p:cNvPr id="346" name="Google Shape;346;p17"/>
          <p:cNvSpPr/>
          <p:nvPr/>
        </p:nvSpPr>
        <p:spPr>
          <a:xfrm>
            <a:off x="8025141" y="3711704"/>
            <a:ext cx="625129" cy="1566803"/>
          </a:xfrm>
          <a:prstGeom prst="rect">
            <a:avLst/>
          </a:prstGeom>
          <a:solidFill>
            <a:schemeClr val="accent1"/>
          </a:solidFill>
          <a:ln>
            <a:noFill/>
          </a:ln>
        </p:spPr>
        <p:txBody>
          <a:bodyPr anchorCtr="0" anchor="t" bIns="45500" lIns="0" spcFirstLastPara="1" rIns="0" wrap="square" tIns="71675">
            <a:noAutofit/>
          </a:bodyPr>
          <a:lstStyle/>
          <a:p>
            <a:pPr indent="0" lvl="0" marL="0" marR="0" rtl="0" algn="ctr">
              <a:spcBef>
                <a:spcPts val="0"/>
              </a:spcBef>
              <a:spcAft>
                <a:spcPts val="0"/>
              </a:spcAft>
              <a:buNone/>
            </a:pPr>
            <a:r>
              <a:rPr b="1" lang="en-US" sz="1253">
                <a:solidFill>
                  <a:schemeClr val="lt1"/>
                </a:solidFill>
                <a:latin typeface="Cambria"/>
                <a:ea typeface="Cambria"/>
                <a:cs typeface="Cambria"/>
                <a:sym typeface="Cambria"/>
              </a:rPr>
              <a:t>000T</a:t>
            </a:r>
            <a:endParaRPr b="1" sz="1253">
              <a:solidFill>
                <a:schemeClr val="lt1"/>
              </a:solidFill>
              <a:latin typeface="Cambria"/>
              <a:ea typeface="Cambria"/>
              <a:cs typeface="Cambria"/>
              <a:sym typeface="Cambria"/>
            </a:endParaRPr>
          </a:p>
        </p:txBody>
      </p:sp>
      <p:sp>
        <p:nvSpPr>
          <p:cNvPr id="347" name="Google Shape;347;p17"/>
          <p:cNvSpPr/>
          <p:nvPr/>
        </p:nvSpPr>
        <p:spPr>
          <a:xfrm>
            <a:off x="8921026" y="2795910"/>
            <a:ext cx="625129" cy="2482596"/>
          </a:xfrm>
          <a:prstGeom prst="rect">
            <a:avLst/>
          </a:prstGeom>
          <a:solidFill>
            <a:schemeClr val="accent2"/>
          </a:solidFill>
          <a:ln>
            <a:noFill/>
          </a:ln>
        </p:spPr>
        <p:txBody>
          <a:bodyPr anchorCtr="0" anchor="t" bIns="45500" lIns="0" spcFirstLastPara="1" rIns="0" wrap="square" tIns="71675">
            <a:noAutofit/>
          </a:bodyPr>
          <a:lstStyle/>
          <a:p>
            <a:pPr indent="0" lvl="0" marL="0" marR="0" rtl="0" algn="ctr">
              <a:spcBef>
                <a:spcPts val="0"/>
              </a:spcBef>
              <a:spcAft>
                <a:spcPts val="0"/>
              </a:spcAft>
              <a:buNone/>
            </a:pPr>
            <a:r>
              <a:rPr b="1" lang="en-US" sz="1253">
                <a:solidFill>
                  <a:schemeClr val="lt1"/>
                </a:solidFill>
                <a:latin typeface="Cambria"/>
                <a:ea typeface="Cambria"/>
                <a:cs typeface="Cambria"/>
                <a:sym typeface="Cambria"/>
              </a:rPr>
              <a:t>000T</a:t>
            </a:r>
            <a:endParaRPr b="1" sz="1253">
              <a:solidFill>
                <a:schemeClr val="lt1"/>
              </a:solidFill>
              <a:latin typeface="Cambria"/>
              <a:ea typeface="Cambria"/>
              <a:cs typeface="Cambria"/>
              <a:sym typeface="Cambria"/>
            </a:endParaRPr>
          </a:p>
        </p:txBody>
      </p:sp>
      <p:sp>
        <p:nvSpPr>
          <p:cNvPr id="348" name="Google Shape;348;p17"/>
          <p:cNvSpPr/>
          <p:nvPr/>
        </p:nvSpPr>
        <p:spPr>
          <a:xfrm>
            <a:off x="9818900" y="3122411"/>
            <a:ext cx="623139" cy="2156096"/>
          </a:xfrm>
          <a:prstGeom prst="rect">
            <a:avLst/>
          </a:prstGeom>
          <a:solidFill>
            <a:schemeClr val="accent1"/>
          </a:solidFill>
          <a:ln>
            <a:noFill/>
          </a:ln>
        </p:spPr>
        <p:txBody>
          <a:bodyPr anchorCtr="0" anchor="t" bIns="45500" lIns="0" spcFirstLastPara="1" rIns="0" wrap="square" tIns="71675">
            <a:noAutofit/>
          </a:bodyPr>
          <a:lstStyle/>
          <a:p>
            <a:pPr indent="0" lvl="0" marL="0" marR="0" rtl="0" algn="ctr">
              <a:spcBef>
                <a:spcPts val="0"/>
              </a:spcBef>
              <a:spcAft>
                <a:spcPts val="0"/>
              </a:spcAft>
              <a:buNone/>
            </a:pPr>
            <a:r>
              <a:rPr b="1" lang="en-US" sz="1253">
                <a:solidFill>
                  <a:schemeClr val="lt1"/>
                </a:solidFill>
                <a:latin typeface="Cambria"/>
                <a:ea typeface="Cambria"/>
                <a:cs typeface="Cambria"/>
                <a:sym typeface="Cambria"/>
              </a:rPr>
              <a:t>000T</a:t>
            </a:r>
            <a:endParaRPr b="1" sz="1253">
              <a:solidFill>
                <a:schemeClr val="lt1"/>
              </a:solidFill>
              <a:latin typeface="Cambria"/>
              <a:ea typeface="Cambria"/>
              <a:cs typeface="Cambria"/>
              <a:sym typeface="Cambria"/>
            </a:endParaRPr>
          </a:p>
        </p:txBody>
      </p:sp>
      <p:sp>
        <p:nvSpPr>
          <p:cNvPr id="349" name="Google Shape;349;p17"/>
          <p:cNvSpPr/>
          <p:nvPr/>
        </p:nvSpPr>
        <p:spPr>
          <a:xfrm>
            <a:off x="10714788" y="3411085"/>
            <a:ext cx="625129" cy="1867423"/>
          </a:xfrm>
          <a:prstGeom prst="rect">
            <a:avLst/>
          </a:prstGeom>
          <a:solidFill>
            <a:schemeClr val="accent1"/>
          </a:solidFill>
          <a:ln>
            <a:noFill/>
          </a:ln>
        </p:spPr>
        <p:txBody>
          <a:bodyPr anchorCtr="0" anchor="t" bIns="45500" lIns="0" spcFirstLastPara="1" rIns="0" wrap="square" tIns="71675">
            <a:noAutofit/>
          </a:bodyPr>
          <a:lstStyle/>
          <a:p>
            <a:pPr indent="0" lvl="0" marL="0" marR="0" rtl="0" algn="ctr">
              <a:spcBef>
                <a:spcPts val="0"/>
              </a:spcBef>
              <a:spcAft>
                <a:spcPts val="0"/>
              </a:spcAft>
              <a:buNone/>
            </a:pPr>
            <a:r>
              <a:rPr b="1" lang="en-US" sz="1253">
                <a:solidFill>
                  <a:schemeClr val="lt1"/>
                </a:solidFill>
                <a:latin typeface="Cambria"/>
                <a:ea typeface="Cambria"/>
                <a:cs typeface="Cambria"/>
                <a:sym typeface="Cambria"/>
              </a:rPr>
              <a:t>000T</a:t>
            </a:r>
            <a:endParaRPr b="1" sz="1253">
              <a:solidFill>
                <a:schemeClr val="lt1"/>
              </a:solidFill>
              <a:latin typeface="Cambria"/>
              <a:ea typeface="Cambria"/>
              <a:cs typeface="Cambria"/>
              <a:sym typeface="Cambria"/>
            </a:endParaRPr>
          </a:p>
        </p:txBody>
      </p:sp>
      <p:sp>
        <p:nvSpPr>
          <p:cNvPr id="350" name="Google Shape;350;p17"/>
          <p:cNvSpPr/>
          <p:nvPr/>
        </p:nvSpPr>
        <p:spPr>
          <a:xfrm>
            <a:off x="0" y="5278507"/>
            <a:ext cx="12192000" cy="93571"/>
          </a:xfrm>
          <a:prstGeom prst="rect">
            <a:avLst/>
          </a:prstGeom>
          <a:solidFill>
            <a:schemeClr val="accent2"/>
          </a:solidFill>
          <a:ln>
            <a:noFill/>
          </a:ln>
        </p:spPr>
        <p:txBody>
          <a:bodyPr anchorCtr="0" anchor="ctr" bIns="45500" lIns="91025" spcFirstLastPara="1" rIns="91025" wrap="square" tIns="455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sp>
        <p:nvSpPr>
          <p:cNvPr id="351" name="Google Shape;351;p17"/>
          <p:cNvSpPr txBox="1"/>
          <p:nvPr/>
        </p:nvSpPr>
        <p:spPr>
          <a:xfrm>
            <a:off x="1511062" y="5654778"/>
            <a:ext cx="9169881" cy="670411"/>
          </a:xfrm>
          <a:prstGeom prst="rect">
            <a:avLst/>
          </a:prstGeom>
          <a:noFill/>
          <a:ln>
            <a:noFill/>
          </a:ln>
        </p:spPr>
        <p:txBody>
          <a:bodyPr anchorCtr="0" anchor="t" bIns="45500" lIns="0" spcFirstLastPara="1" rIns="0" wrap="square" tIns="45500">
            <a:noAutofit/>
          </a:bodyPr>
          <a:lstStyle/>
          <a:p>
            <a:pPr indent="0" lvl="0" marL="0" marR="0" rtl="0" algn="ctr">
              <a:lnSpc>
                <a:spcPct val="150000"/>
              </a:lnSpc>
              <a:spcBef>
                <a:spcPts val="0"/>
              </a:spcBef>
              <a:spcAft>
                <a:spcPts val="0"/>
              </a:spcAft>
              <a:buNone/>
            </a:pPr>
            <a:r>
              <a:rPr lang="en-US" sz="1253">
                <a:solidFill>
                  <a:srgbClr val="9D9D9D"/>
                </a:solidFill>
                <a:latin typeface="Cambria"/>
                <a:ea typeface="Cambria"/>
                <a:cs typeface="Cambria"/>
                <a:sym typeface="Cambria"/>
              </a:rPr>
              <a:t>Add or delete slides. You have to be signed in to your  Google account. in PowerPoint. Remember to download and install the fonts used in this presentation (you’ll find the links to the font files needed in the Presentation</a:t>
            </a:r>
            <a:endParaRPr sz="1253">
              <a:solidFill>
                <a:srgbClr val="9D9D9D"/>
              </a:solidFill>
              <a:latin typeface="Cambria"/>
              <a:ea typeface="Cambria"/>
              <a:cs typeface="Cambria"/>
              <a:sym typeface="Cambria"/>
            </a:endParaRPr>
          </a:p>
        </p:txBody>
      </p:sp>
      <p:grpSp>
        <p:nvGrpSpPr>
          <p:cNvPr id="352" name="Google Shape;352;p17"/>
          <p:cNvGrpSpPr/>
          <p:nvPr/>
        </p:nvGrpSpPr>
        <p:grpSpPr>
          <a:xfrm>
            <a:off x="873987" y="1547645"/>
            <a:ext cx="2862851" cy="1531604"/>
            <a:chOff x="4006936" y="791417"/>
            <a:chExt cx="2148546" cy="1162469"/>
          </a:xfrm>
        </p:grpSpPr>
        <p:sp>
          <p:nvSpPr>
            <p:cNvPr id="353" name="Google Shape;353;p17"/>
            <p:cNvSpPr txBox="1"/>
            <p:nvPr/>
          </p:nvSpPr>
          <p:spPr>
            <a:xfrm>
              <a:off x="4006936" y="791417"/>
              <a:ext cx="2148546" cy="230949"/>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lang="en-US" sz="1380">
                  <a:solidFill>
                    <a:srgbClr val="9D9D9D"/>
                  </a:solidFill>
                  <a:latin typeface="Cambria"/>
                  <a:ea typeface="Cambria"/>
                  <a:cs typeface="Cambria"/>
                  <a:sym typeface="Cambria"/>
                </a:rPr>
                <a:t>Annual Meeting</a:t>
              </a:r>
              <a:endParaRPr sz="1380">
                <a:solidFill>
                  <a:srgbClr val="9D9D9D"/>
                </a:solidFill>
                <a:latin typeface="Cambria"/>
                <a:ea typeface="Cambria"/>
                <a:cs typeface="Cambria"/>
                <a:sym typeface="Cambria"/>
              </a:endParaRPr>
            </a:p>
          </p:txBody>
        </p:sp>
        <p:sp>
          <p:nvSpPr>
            <p:cNvPr id="354" name="Google Shape;354;p17"/>
            <p:cNvSpPr txBox="1"/>
            <p:nvPr/>
          </p:nvSpPr>
          <p:spPr>
            <a:xfrm>
              <a:off x="4086124" y="1005984"/>
              <a:ext cx="2069358" cy="947902"/>
            </a:xfrm>
            <a:prstGeom prst="rect">
              <a:avLst/>
            </a:prstGeom>
            <a:noFill/>
            <a:ln>
              <a:noFill/>
            </a:ln>
          </p:spPr>
          <p:txBody>
            <a:bodyPr anchorCtr="0" anchor="t" bIns="45500" lIns="0" spcFirstLastPara="1" rIns="0" wrap="square" tIns="45500">
              <a:noAutofit/>
            </a:bodyPr>
            <a:lstStyle/>
            <a:p>
              <a:pPr indent="0" lvl="0" marL="0" marR="0" rtl="0" algn="just">
                <a:lnSpc>
                  <a:spcPct val="150000"/>
                </a:lnSpc>
                <a:spcBef>
                  <a:spcPts val="0"/>
                </a:spcBef>
                <a:spcAft>
                  <a:spcPts val="0"/>
                </a:spcAft>
                <a:buNone/>
              </a:pPr>
              <a:r>
                <a:rPr lang="en-US" sz="1253">
                  <a:solidFill>
                    <a:srgbClr val="9D9D9D"/>
                  </a:solidFill>
                  <a:latin typeface="Cambria"/>
                  <a:ea typeface="Cambria"/>
                  <a:cs typeface="Cambria"/>
                  <a:sym typeface="Cambria"/>
                </a:rPr>
                <a:t>Click on the button under the  presentation preview that says "Use as  Google Slides Theme".You will get a copy of this document</a:t>
              </a:r>
              <a:endParaRPr sz="1253">
                <a:solidFill>
                  <a:srgbClr val="9D9D9D"/>
                </a:solidFill>
                <a:latin typeface="Cambria"/>
                <a:ea typeface="Cambria"/>
                <a:cs typeface="Cambria"/>
                <a:sym typeface="Cambria"/>
              </a:endParaRPr>
            </a:p>
          </p:txBody>
        </p:sp>
      </p:grpSp>
      <p:grpSp>
        <p:nvGrpSpPr>
          <p:cNvPr id="355" name="Google Shape;355;p17"/>
          <p:cNvGrpSpPr/>
          <p:nvPr/>
        </p:nvGrpSpPr>
        <p:grpSpPr>
          <a:xfrm>
            <a:off x="3991668" y="1547645"/>
            <a:ext cx="2864841" cy="1242359"/>
            <a:chOff x="4006936" y="791417"/>
            <a:chExt cx="2148546" cy="942936"/>
          </a:xfrm>
        </p:grpSpPr>
        <p:sp>
          <p:nvSpPr>
            <p:cNvPr id="356" name="Google Shape;356;p17"/>
            <p:cNvSpPr txBox="1"/>
            <p:nvPr/>
          </p:nvSpPr>
          <p:spPr>
            <a:xfrm>
              <a:off x="4006936" y="791417"/>
              <a:ext cx="2148546" cy="245549"/>
            </a:xfrm>
            <a:prstGeom prst="rect">
              <a:avLst/>
            </a:prstGeom>
            <a:noFill/>
            <a:ln>
              <a:noFill/>
            </a:ln>
          </p:spPr>
          <p:txBody>
            <a:bodyPr anchorCtr="0" anchor="t" bIns="45500" lIns="91025" spcFirstLastPara="1" rIns="91025" wrap="square" tIns="45500">
              <a:noAutofit/>
            </a:bodyPr>
            <a:lstStyle/>
            <a:p>
              <a:pPr indent="0" lvl="0" marL="0" marR="0" rtl="0" algn="l">
                <a:spcBef>
                  <a:spcPts val="0"/>
                </a:spcBef>
                <a:spcAft>
                  <a:spcPts val="0"/>
                </a:spcAft>
                <a:buNone/>
              </a:pPr>
              <a:r>
                <a:rPr lang="en-US" sz="1505">
                  <a:solidFill>
                    <a:srgbClr val="9D9D9D"/>
                  </a:solidFill>
                  <a:latin typeface="Cambria"/>
                  <a:ea typeface="Cambria"/>
                  <a:cs typeface="Cambria"/>
                  <a:sym typeface="Cambria"/>
                </a:rPr>
                <a:t>What we do?</a:t>
              </a:r>
              <a:endParaRPr sz="1505">
                <a:solidFill>
                  <a:srgbClr val="9D9D9D"/>
                </a:solidFill>
                <a:latin typeface="Cambria"/>
                <a:ea typeface="Cambria"/>
                <a:cs typeface="Cambria"/>
                <a:sym typeface="Cambria"/>
              </a:endParaRPr>
            </a:p>
          </p:txBody>
        </p:sp>
        <p:sp>
          <p:nvSpPr>
            <p:cNvPr id="357" name="Google Shape;357;p17"/>
            <p:cNvSpPr txBox="1"/>
            <p:nvPr/>
          </p:nvSpPr>
          <p:spPr>
            <a:xfrm>
              <a:off x="4087562" y="1005984"/>
              <a:ext cx="2067920" cy="728369"/>
            </a:xfrm>
            <a:prstGeom prst="rect">
              <a:avLst/>
            </a:prstGeom>
            <a:noFill/>
            <a:ln>
              <a:noFill/>
            </a:ln>
          </p:spPr>
          <p:txBody>
            <a:bodyPr anchorCtr="0" anchor="t" bIns="45500" lIns="0" spcFirstLastPara="1" rIns="0" wrap="square" tIns="45500">
              <a:noAutofit/>
            </a:bodyPr>
            <a:lstStyle/>
            <a:p>
              <a:pPr indent="0" lvl="0" marL="0" marR="0" rtl="0" algn="just">
                <a:lnSpc>
                  <a:spcPct val="150000"/>
                </a:lnSpc>
                <a:spcBef>
                  <a:spcPts val="0"/>
                </a:spcBef>
                <a:spcAft>
                  <a:spcPts val="0"/>
                </a:spcAft>
                <a:buNone/>
              </a:pPr>
              <a:r>
                <a:rPr lang="en-US" sz="1253">
                  <a:solidFill>
                    <a:srgbClr val="9D9D9D"/>
                  </a:solidFill>
                  <a:latin typeface="Cambria"/>
                  <a:ea typeface="Cambria"/>
                  <a:cs typeface="Cambria"/>
                  <a:sym typeface="Cambria"/>
                </a:rPr>
                <a:t>On  your Google Drive and will be able to  edit, add or delete slides.You have to be signed in to your  Google account.</a:t>
              </a:r>
              <a:endParaRPr sz="1253">
                <a:solidFill>
                  <a:srgbClr val="9D9D9D"/>
                </a:solidFill>
                <a:latin typeface="Cambria"/>
                <a:ea typeface="Cambria"/>
                <a:cs typeface="Cambria"/>
                <a:sym typeface="Cambria"/>
              </a:endParaRPr>
            </a:p>
          </p:txBody>
        </p:sp>
      </p:grpSp>
      <p:sp>
        <p:nvSpPr>
          <p:cNvPr id="358" name="Google Shape;358;p17"/>
          <p:cNvSpPr/>
          <p:nvPr/>
        </p:nvSpPr>
        <p:spPr>
          <a:xfrm>
            <a:off x="9076312" y="1712884"/>
            <a:ext cx="812269" cy="722680"/>
          </a:xfrm>
          <a:prstGeom prst="wedgeEllipseCallout">
            <a:avLst>
              <a:gd fmla="val -43750" name="adj1"/>
              <a:gd fmla="val 70000" name="adj2"/>
            </a:avLst>
          </a:prstGeom>
          <a:solidFill>
            <a:schemeClr val="accent2"/>
          </a:solidFill>
          <a:ln cap="flat" cmpd="sng" w="9525">
            <a:solidFill>
              <a:srgbClr val="720E3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mbria"/>
                <a:ea typeface="Cambria"/>
                <a:cs typeface="Cambria"/>
                <a:sym typeface="Cambria"/>
              </a:rPr>
              <a:t>2010</a:t>
            </a:r>
            <a:endParaRPr b="1" sz="1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grpSp>
        <p:nvGrpSpPr>
          <p:cNvPr id="363" name="Google Shape;363;p18"/>
          <p:cNvGrpSpPr/>
          <p:nvPr/>
        </p:nvGrpSpPr>
        <p:grpSpPr>
          <a:xfrm>
            <a:off x="826051" y="2082429"/>
            <a:ext cx="7418532" cy="3650827"/>
            <a:chOff x="776287" y="706437"/>
            <a:chExt cx="7658101" cy="3768726"/>
          </a:xfrm>
        </p:grpSpPr>
        <p:sp>
          <p:nvSpPr>
            <p:cNvPr id="364" name="Google Shape;364;p18"/>
            <p:cNvSpPr/>
            <p:nvPr/>
          </p:nvSpPr>
          <p:spPr>
            <a:xfrm>
              <a:off x="5540375" y="830262"/>
              <a:ext cx="55563" cy="30163"/>
            </a:xfrm>
            <a:custGeom>
              <a:rect b="b" l="l" r="r" t="t"/>
              <a:pathLst>
                <a:path extrusionOk="0" h="8" w="15">
                  <a:moveTo>
                    <a:pt x="8" y="0"/>
                  </a:moveTo>
                  <a:cubicBezTo>
                    <a:pt x="9" y="0"/>
                    <a:pt x="9" y="0"/>
                    <a:pt x="9" y="1"/>
                  </a:cubicBezTo>
                  <a:cubicBezTo>
                    <a:pt x="10" y="4"/>
                    <a:pt x="15" y="4"/>
                    <a:pt x="12" y="7"/>
                  </a:cubicBezTo>
                  <a:cubicBezTo>
                    <a:pt x="8" y="8"/>
                    <a:pt x="10" y="2"/>
                    <a:pt x="5" y="4"/>
                  </a:cubicBezTo>
                  <a:cubicBezTo>
                    <a:pt x="0" y="2"/>
                    <a:pt x="11" y="4"/>
                    <a:pt x="8"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65" name="Google Shape;365;p18"/>
            <p:cNvSpPr/>
            <p:nvPr/>
          </p:nvSpPr>
          <p:spPr>
            <a:xfrm>
              <a:off x="6342062" y="830262"/>
              <a:ext cx="109538" cy="55563"/>
            </a:xfrm>
            <a:custGeom>
              <a:rect b="b" l="l" r="r" t="t"/>
              <a:pathLst>
                <a:path extrusionOk="0" h="15" w="29">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66" name="Google Shape;366;p18"/>
            <p:cNvSpPr/>
            <p:nvPr/>
          </p:nvSpPr>
          <p:spPr>
            <a:xfrm>
              <a:off x="5711825" y="833437"/>
              <a:ext cx="57150" cy="33338"/>
            </a:xfrm>
            <a:custGeom>
              <a:rect b="b" l="l" r="r" t="t"/>
              <a:pathLst>
                <a:path extrusionOk="0" h="9" w="15">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67" name="Google Shape;367;p18"/>
            <p:cNvSpPr/>
            <p:nvPr/>
          </p:nvSpPr>
          <p:spPr>
            <a:xfrm>
              <a:off x="5375275" y="849312"/>
              <a:ext cx="71438" cy="36513"/>
            </a:xfrm>
            <a:custGeom>
              <a:rect b="b" l="l" r="r" t="t"/>
              <a:pathLst>
                <a:path extrusionOk="0" h="10" w="19">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68" name="Google Shape;368;p18"/>
            <p:cNvSpPr/>
            <p:nvPr/>
          </p:nvSpPr>
          <p:spPr>
            <a:xfrm>
              <a:off x="5648325" y="849312"/>
              <a:ext cx="57150" cy="17463"/>
            </a:xfrm>
            <a:custGeom>
              <a:rect b="b" l="l" r="r" t="t"/>
              <a:pathLst>
                <a:path extrusionOk="0" h="5" w="15">
                  <a:moveTo>
                    <a:pt x="14" y="5"/>
                  </a:moveTo>
                  <a:cubicBezTo>
                    <a:pt x="3" y="5"/>
                    <a:pt x="3" y="5"/>
                    <a:pt x="3" y="5"/>
                  </a:cubicBezTo>
                  <a:cubicBezTo>
                    <a:pt x="0" y="0"/>
                    <a:pt x="7" y="4"/>
                    <a:pt x="7" y="0"/>
                  </a:cubicBezTo>
                  <a:cubicBezTo>
                    <a:pt x="8" y="3"/>
                    <a:pt x="15" y="0"/>
                    <a:pt x="14" y="5"/>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69" name="Google Shape;369;p18"/>
            <p:cNvSpPr/>
            <p:nvPr/>
          </p:nvSpPr>
          <p:spPr>
            <a:xfrm>
              <a:off x="5568950" y="871537"/>
              <a:ext cx="68263" cy="25400"/>
            </a:xfrm>
            <a:custGeom>
              <a:rect b="b" l="l" r="r" t="t"/>
              <a:pathLst>
                <a:path extrusionOk="0" h="7" w="18">
                  <a:moveTo>
                    <a:pt x="12" y="0"/>
                  </a:moveTo>
                  <a:cubicBezTo>
                    <a:pt x="18" y="2"/>
                    <a:pt x="12" y="2"/>
                    <a:pt x="12" y="6"/>
                  </a:cubicBezTo>
                  <a:cubicBezTo>
                    <a:pt x="8" y="5"/>
                    <a:pt x="2" y="7"/>
                    <a:pt x="0" y="4"/>
                  </a:cubicBezTo>
                  <a:cubicBezTo>
                    <a:pt x="2" y="1"/>
                    <a:pt x="10" y="3"/>
                    <a:pt x="12"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70" name="Google Shape;370;p18"/>
            <p:cNvSpPr/>
            <p:nvPr/>
          </p:nvSpPr>
          <p:spPr>
            <a:xfrm>
              <a:off x="2220912" y="893762"/>
              <a:ext cx="30163" cy="19050"/>
            </a:xfrm>
            <a:custGeom>
              <a:rect b="b" l="l" r="r" t="t"/>
              <a:pathLst>
                <a:path extrusionOk="0" h="5" w="8">
                  <a:moveTo>
                    <a:pt x="0" y="0"/>
                  </a:moveTo>
                  <a:cubicBezTo>
                    <a:pt x="5" y="0"/>
                    <a:pt x="8" y="0"/>
                    <a:pt x="8" y="5"/>
                  </a:cubicBezTo>
                  <a:cubicBezTo>
                    <a:pt x="5" y="3"/>
                    <a:pt x="0" y="4"/>
                    <a:pt x="0"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71" name="Google Shape;371;p18"/>
            <p:cNvSpPr/>
            <p:nvPr/>
          </p:nvSpPr>
          <p:spPr>
            <a:xfrm>
              <a:off x="6380162" y="890587"/>
              <a:ext cx="123825" cy="58738"/>
            </a:xfrm>
            <a:custGeom>
              <a:rect b="b" l="l" r="r" t="t"/>
              <a:pathLst>
                <a:path extrusionOk="0" h="16" w="33">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72" name="Google Shape;372;p18"/>
            <p:cNvSpPr/>
            <p:nvPr/>
          </p:nvSpPr>
          <p:spPr>
            <a:xfrm>
              <a:off x="6330950" y="890587"/>
              <a:ext cx="49213" cy="33338"/>
            </a:xfrm>
            <a:custGeom>
              <a:rect b="b" l="l" r="r" t="t"/>
              <a:pathLst>
                <a:path extrusionOk="0" h="9" w="13">
                  <a:moveTo>
                    <a:pt x="13" y="5"/>
                  </a:moveTo>
                  <a:cubicBezTo>
                    <a:pt x="12" y="7"/>
                    <a:pt x="10" y="5"/>
                    <a:pt x="9" y="5"/>
                  </a:cubicBezTo>
                  <a:cubicBezTo>
                    <a:pt x="7" y="5"/>
                    <a:pt x="7" y="7"/>
                    <a:pt x="7" y="8"/>
                  </a:cubicBezTo>
                  <a:cubicBezTo>
                    <a:pt x="3" y="9"/>
                    <a:pt x="4" y="4"/>
                    <a:pt x="0" y="5"/>
                  </a:cubicBezTo>
                  <a:cubicBezTo>
                    <a:pt x="3" y="0"/>
                    <a:pt x="9" y="3"/>
                    <a:pt x="13" y="5"/>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73" name="Google Shape;373;p18"/>
            <p:cNvSpPr/>
            <p:nvPr/>
          </p:nvSpPr>
          <p:spPr>
            <a:xfrm>
              <a:off x="2111375" y="927100"/>
              <a:ext cx="123825" cy="68263"/>
            </a:xfrm>
            <a:custGeom>
              <a:rect b="b" l="l" r="r" t="t"/>
              <a:pathLst>
                <a:path extrusionOk="0" h="18" w="33">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74" name="Google Shape;374;p18"/>
            <p:cNvSpPr/>
            <p:nvPr/>
          </p:nvSpPr>
          <p:spPr>
            <a:xfrm>
              <a:off x="6507162" y="927100"/>
              <a:ext cx="123825" cy="63500"/>
            </a:xfrm>
            <a:custGeom>
              <a:rect b="b" l="l" r="r" t="t"/>
              <a:pathLst>
                <a:path extrusionOk="0" h="17" w="33">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75" name="Google Shape;375;p18"/>
            <p:cNvSpPr/>
            <p:nvPr/>
          </p:nvSpPr>
          <p:spPr>
            <a:xfrm>
              <a:off x="1893887" y="973137"/>
              <a:ext cx="23813" cy="36513"/>
            </a:xfrm>
            <a:custGeom>
              <a:rect b="b" l="l" r="r" t="t"/>
              <a:pathLst>
                <a:path extrusionOk="0" h="10" w="6">
                  <a:moveTo>
                    <a:pt x="6" y="5"/>
                  </a:moveTo>
                  <a:cubicBezTo>
                    <a:pt x="3" y="10"/>
                    <a:pt x="0" y="0"/>
                    <a:pt x="6" y="5"/>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76" name="Google Shape;376;p18"/>
            <p:cNvSpPr/>
            <p:nvPr/>
          </p:nvSpPr>
          <p:spPr>
            <a:xfrm>
              <a:off x="1943100" y="979487"/>
              <a:ext cx="68263" cy="41275"/>
            </a:xfrm>
            <a:custGeom>
              <a:rect b="b" l="l" r="r" t="t"/>
              <a:pathLst>
                <a:path extrusionOk="0" h="11" w="18">
                  <a:moveTo>
                    <a:pt x="17" y="3"/>
                  </a:moveTo>
                  <a:cubicBezTo>
                    <a:pt x="18" y="11"/>
                    <a:pt x="8" y="7"/>
                    <a:pt x="4" y="10"/>
                  </a:cubicBezTo>
                  <a:cubicBezTo>
                    <a:pt x="2" y="10"/>
                    <a:pt x="3" y="6"/>
                    <a:pt x="0" y="6"/>
                  </a:cubicBezTo>
                  <a:cubicBezTo>
                    <a:pt x="1" y="2"/>
                    <a:pt x="8" y="7"/>
                    <a:pt x="9" y="3"/>
                  </a:cubicBezTo>
                  <a:cubicBezTo>
                    <a:pt x="9" y="0"/>
                    <a:pt x="12" y="5"/>
                    <a:pt x="17" y="3"/>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77" name="Google Shape;377;p18"/>
            <p:cNvSpPr/>
            <p:nvPr/>
          </p:nvSpPr>
          <p:spPr>
            <a:xfrm>
              <a:off x="2317750" y="987425"/>
              <a:ext cx="60325" cy="30163"/>
            </a:xfrm>
            <a:custGeom>
              <a:rect b="b" l="l" r="r" t="t"/>
              <a:pathLst>
                <a:path extrusionOk="0" h="8" w="16">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78" name="Google Shape;378;p18"/>
            <p:cNvSpPr/>
            <p:nvPr/>
          </p:nvSpPr>
          <p:spPr>
            <a:xfrm>
              <a:off x="2097087" y="1001712"/>
              <a:ext cx="33338" cy="19050"/>
            </a:xfrm>
            <a:custGeom>
              <a:rect b="b" l="l" r="r" t="t"/>
              <a:pathLst>
                <a:path extrusionOk="0" h="5" w="9">
                  <a:moveTo>
                    <a:pt x="0" y="3"/>
                  </a:moveTo>
                  <a:cubicBezTo>
                    <a:pt x="0" y="1"/>
                    <a:pt x="9" y="0"/>
                    <a:pt x="7" y="4"/>
                  </a:cubicBezTo>
                  <a:cubicBezTo>
                    <a:pt x="4" y="3"/>
                    <a:pt x="4" y="5"/>
                    <a:pt x="0" y="3"/>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79" name="Google Shape;379;p18"/>
            <p:cNvSpPr/>
            <p:nvPr/>
          </p:nvSpPr>
          <p:spPr>
            <a:xfrm>
              <a:off x="2427287" y="1006475"/>
              <a:ext cx="19050" cy="19050"/>
            </a:xfrm>
            <a:custGeom>
              <a:rect b="b" l="l" r="r" t="t"/>
              <a:pathLst>
                <a:path extrusionOk="0" h="5" w="5">
                  <a:moveTo>
                    <a:pt x="0" y="0"/>
                  </a:moveTo>
                  <a:cubicBezTo>
                    <a:pt x="3" y="0"/>
                    <a:pt x="5" y="2"/>
                    <a:pt x="4" y="5"/>
                  </a:cubicBezTo>
                  <a:cubicBezTo>
                    <a:pt x="0" y="5"/>
                    <a:pt x="0" y="5"/>
                    <a:pt x="0" y="5"/>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80" name="Google Shape;380;p18"/>
            <p:cNvSpPr/>
            <p:nvPr/>
          </p:nvSpPr>
          <p:spPr>
            <a:xfrm>
              <a:off x="2284412" y="1036637"/>
              <a:ext cx="374650" cy="112713"/>
            </a:xfrm>
            <a:custGeom>
              <a:rect b="b" l="l" r="r" t="t"/>
              <a:pathLst>
                <a:path extrusionOk="0" h="30" w="10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81" name="Google Shape;381;p18"/>
            <p:cNvSpPr/>
            <p:nvPr/>
          </p:nvSpPr>
          <p:spPr>
            <a:xfrm>
              <a:off x="5475287" y="1031875"/>
              <a:ext cx="376238" cy="269875"/>
            </a:xfrm>
            <a:custGeom>
              <a:rect b="b" l="l" r="r" t="t"/>
              <a:pathLst>
                <a:path extrusionOk="0" h="72" w="100">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82" name="Google Shape;382;p18"/>
            <p:cNvSpPr/>
            <p:nvPr/>
          </p:nvSpPr>
          <p:spPr>
            <a:xfrm>
              <a:off x="2187575" y="1047750"/>
              <a:ext cx="41275" cy="19050"/>
            </a:xfrm>
            <a:custGeom>
              <a:rect b="b" l="l" r="r" t="t"/>
              <a:pathLst>
                <a:path extrusionOk="0" h="5" w="11">
                  <a:moveTo>
                    <a:pt x="8" y="1"/>
                  </a:moveTo>
                  <a:cubicBezTo>
                    <a:pt x="11" y="1"/>
                    <a:pt x="11" y="1"/>
                    <a:pt x="11" y="1"/>
                  </a:cubicBezTo>
                  <a:cubicBezTo>
                    <a:pt x="11" y="5"/>
                    <a:pt x="0" y="0"/>
                    <a:pt x="8" y="1"/>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83" name="Google Shape;383;p18"/>
            <p:cNvSpPr/>
            <p:nvPr/>
          </p:nvSpPr>
          <p:spPr>
            <a:xfrm>
              <a:off x="7310437" y="1069975"/>
              <a:ext cx="115888" cy="90488"/>
            </a:xfrm>
            <a:custGeom>
              <a:rect b="b" l="l" r="r" t="t"/>
              <a:pathLst>
                <a:path extrusionOk="0" h="24" w="31">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84" name="Google Shape;384;p18"/>
            <p:cNvSpPr/>
            <p:nvPr/>
          </p:nvSpPr>
          <p:spPr>
            <a:xfrm>
              <a:off x="1808162" y="1081087"/>
              <a:ext cx="30163" cy="22225"/>
            </a:xfrm>
            <a:custGeom>
              <a:rect b="b" l="l" r="r" t="t"/>
              <a:pathLst>
                <a:path extrusionOk="0" h="6" w="8">
                  <a:moveTo>
                    <a:pt x="4" y="0"/>
                  </a:moveTo>
                  <a:cubicBezTo>
                    <a:pt x="8" y="1"/>
                    <a:pt x="5" y="2"/>
                    <a:pt x="5" y="6"/>
                  </a:cubicBezTo>
                  <a:cubicBezTo>
                    <a:pt x="4" y="5"/>
                    <a:pt x="2" y="4"/>
                    <a:pt x="0" y="4"/>
                  </a:cubicBezTo>
                  <a:cubicBezTo>
                    <a:pt x="0" y="2"/>
                    <a:pt x="4" y="3"/>
                    <a:pt x="4"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85" name="Google Shape;385;p18"/>
            <p:cNvSpPr/>
            <p:nvPr/>
          </p:nvSpPr>
          <p:spPr>
            <a:xfrm>
              <a:off x="7437437" y="1081087"/>
              <a:ext cx="52388" cy="49213"/>
            </a:xfrm>
            <a:custGeom>
              <a:rect b="b" l="l" r="r" t="t"/>
              <a:pathLst>
                <a:path extrusionOk="0" h="13" w="14">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86" name="Google Shape;386;p18"/>
            <p:cNvSpPr/>
            <p:nvPr/>
          </p:nvSpPr>
          <p:spPr>
            <a:xfrm>
              <a:off x="7504112" y="1096962"/>
              <a:ext cx="79375" cy="44450"/>
            </a:xfrm>
            <a:custGeom>
              <a:rect b="b" l="l" r="r" t="t"/>
              <a:pathLst>
                <a:path extrusionOk="0" h="12" w="21">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87" name="Google Shape;387;p18"/>
            <p:cNvSpPr/>
            <p:nvPr/>
          </p:nvSpPr>
          <p:spPr>
            <a:xfrm>
              <a:off x="2165350" y="1166812"/>
              <a:ext cx="130175" cy="109538"/>
            </a:xfrm>
            <a:custGeom>
              <a:rect b="b" l="l" r="r" t="t"/>
              <a:pathLst>
                <a:path extrusionOk="0" h="29" w="35">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88" name="Google Shape;388;p18"/>
            <p:cNvSpPr/>
            <p:nvPr/>
          </p:nvSpPr>
          <p:spPr>
            <a:xfrm>
              <a:off x="2636837" y="1174750"/>
              <a:ext cx="82550" cy="38100"/>
            </a:xfrm>
            <a:custGeom>
              <a:rect b="b" l="l" r="r" t="t"/>
              <a:pathLst>
                <a:path extrusionOk="0" h="10" w="22">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89" name="Google Shape;389;p18"/>
            <p:cNvSpPr/>
            <p:nvPr/>
          </p:nvSpPr>
          <p:spPr>
            <a:xfrm>
              <a:off x="7385050" y="1174750"/>
              <a:ext cx="52388" cy="22225"/>
            </a:xfrm>
            <a:custGeom>
              <a:rect b="b" l="l" r="r" t="t"/>
              <a:pathLst>
                <a:path extrusionOk="0" h="6" w="14">
                  <a:moveTo>
                    <a:pt x="14" y="5"/>
                  </a:moveTo>
                  <a:cubicBezTo>
                    <a:pt x="12" y="6"/>
                    <a:pt x="3" y="5"/>
                    <a:pt x="0" y="3"/>
                  </a:cubicBezTo>
                  <a:cubicBezTo>
                    <a:pt x="0" y="1"/>
                    <a:pt x="4" y="3"/>
                    <a:pt x="4" y="0"/>
                  </a:cubicBezTo>
                  <a:cubicBezTo>
                    <a:pt x="7" y="2"/>
                    <a:pt x="14" y="0"/>
                    <a:pt x="14" y="5"/>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90" name="Google Shape;390;p18"/>
            <p:cNvSpPr/>
            <p:nvPr/>
          </p:nvSpPr>
          <p:spPr>
            <a:xfrm>
              <a:off x="3217862" y="1290637"/>
              <a:ext cx="41275" cy="30163"/>
            </a:xfrm>
            <a:custGeom>
              <a:rect b="b" l="l" r="r" t="t"/>
              <a:pathLst>
                <a:path extrusionOk="0" h="8" w="11">
                  <a:moveTo>
                    <a:pt x="11" y="6"/>
                  </a:moveTo>
                  <a:cubicBezTo>
                    <a:pt x="4" y="8"/>
                    <a:pt x="5" y="2"/>
                    <a:pt x="0" y="3"/>
                  </a:cubicBezTo>
                  <a:cubicBezTo>
                    <a:pt x="2" y="0"/>
                    <a:pt x="11" y="2"/>
                    <a:pt x="11" y="6"/>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91" name="Google Shape;391;p18"/>
            <p:cNvSpPr/>
            <p:nvPr/>
          </p:nvSpPr>
          <p:spPr>
            <a:xfrm>
              <a:off x="3187700" y="1320800"/>
              <a:ext cx="60325" cy="34925"/>
            </a:xfrm>
            <a:custGeom>
              <a:rect b="b" l="l" r="r" t="t"/>
              <a:pathLst>
                <a:path extrusionOk="0" h="9" w="16">
                  <a:moveTo>
                    <a:pt x="16" y="5"/>
                  </a:moveTo>
                  <a:cubicBezTo>
                    <a:pt x="14" y="9"/>
                    <a:pt x="4" y="9"/>
                    <a:pt x="2" y="5"/>
                  </a:cubicBezTo>
                  <a:cubicBezTo>
                    <a:pt x="0" y="0"/>
                    <a:pt x="7" y="4"/>
                    <a:pt x="6" y="1"/>
                  </a:cubicBezTo>
                  <a:cubicBezTo>
                    <a:pt x="9" y="3"/>
                    <a:pt x="12" y="4"/>
                    <a:pt x="16" y="5"/>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92" name="Google Shape;392;p18"/>
            <p:cNvSpPr/>
            <p:nvPr/>
          </p:nvSpPr>
          <p:spPr>
            <a:xfrm>
              <a:off x="5400675" y="1343025"/>
              <a:ext cx="38100" cy="34925"/>
            </a:xfrm>
            <a:custGeom>
              <a:rect b="b" l="l" r="r" t="t"/>
              <a:pathLst>
                <a:path extrusionOk="0" h="9" w="10">
                  <a:moveTo>
                    <a:pt x="4" y="0"/>
                  </a:moveTo>
                  <a:cubicBezTo>
                    <a:pt x="8" y="0"/>
                    <a:pt x="9" y="2"/>
                    <a:pt x="10" y="6"/>
                  </a:cubicBezTo>
                  <a:cubicBezTo>
                    <a:pt x="6" y="6"/>
                    <a:pt x="3" y="6"/>
                    <a:pt x="3" y="9"/>
                  </a:cubicBezTo>
                  <a:cubicBezTo>
                    <a:pt x="0" y="9"/>
                    <a:pt x="2" y="4"/>
                    <a:pt x="1" y="2"/>
                  </a:cubicBezTo>
                  <a:cubicBezTo>
                    <a:pt x="3" y="2"/>
                    <a:pt x="4" y="1"/>
                    <a:pt x="4"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93" name="Google Shape;393;p18"/>
            <p:cNvSpPr/>
            <p:nvPr/>
          </p:nvSpPr>
          <p:spPr>
            <a:xfrm>
              <a:off x="2044700" y="1366837"/>
              <a:ext cx="38100" cy="25400"/>
            </a:xfrm>
            <a:custGeom>
              <a:rect b="b" l="l" r="r" t="t"/>
              <a:pathLst>
                <a:path extrusionOk="0" h="7" w="10">
                  <a:moveTo>
                    <a:pt x="10" y="6"/>
                  </a:moveTo>
                  <a:cubicBezTo>
                    <a:pt x="5" y="5"/>
                    <a:pt x="3" y="6"/>
                    <a:pt x="0" y="7"/>
                  </a:cubicBezTo>
                  <a:cubicBezTo>
                    <a:pt x="0" y="4"/>
                    <a:pt x="10" y="0"/>
                    <a:pt x="10" y="6"/>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94" name="Google Shape;394;p18"/>
            <p:cNvSpPr/>
            <p:nvPr/>
          </p:nvSpPr>
          <p:spPr>
            <a:xfrm>
              <a:off x="2705100" y="1384300"/>
              <a:ext cx="66675" cy="41275"/>
            </a:xfrm>
            <a:custGeom>
              <a:rect b="b" l="l" r="r" t="t"/>
              <a:pathLst>
                <a:path extrusionOk="0" h="11" w="18">
                  <a:moveTo>
                    <a:pt x="15" y="2"/>
                  </a:moveTo>
                  <a:cubicBezTo>
                    <a:pt x="16" y="4"/>
                    <a:pt x="18" y="9"/>
                    <a:pt x="16" y="10"/>
                  </a:cubicBezTo>
                  <a:cubicBezTo>
                    <a:pt x="11" y="10"/>
                    <a:pt x="4" y="11"/>
                    <a:pt x="2" y="8"/>
                  </a:cubicBezTo>
                  <a:cubicBezTo>
                    <a:pt x="0" y="3"/>
                    <a:pt x="6" y="6"/>
                    <a:pt x="5" y="2"/>
                  </a:cubicBezTo>
                  <a:cubicBezTo>
                    <a:pt x="9" y="0"/>
                    <a:pt x="14" y="4"/>
                    <a:pt x="15"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95" name="Google Shape;395;p18"/>
            <p:cNvSpPr/>
            <p:nvPr/>
          </p:nvSpPr>
          <p:spPr>
            <a:xfrm>
              <a:off x="2682875" y="1497012"/>
              <a:ext cx="77788" cy="38100"/>
            </a:xfrm>
            <a:custGeom>
              <a:rect b="b" l="l" r="r" t="t"/>
              <a:pathLst>
                <a:path extrusionOk="0" h="10" w="21">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96" name="Google Shape;396;p18"/>
            <p:cNvSpPr/>
            <p:nvPr/>
          </p:nvSpPr>
          <p:spPr>
            <a:xfrm>
              <a:off x="2682875" y="1554162"/>
              <a:ext cx="36513" cy="19050"/>
            </a:xfrm>
            <a:custGeom>
              <a:rect b="b" l="l" r="r" t="t"/>
              <a:pathLst>
                <a:path extrusionOk="0" h="5" w="10">
                  <a:moveTo>
                    <a:pt x="8" y="5"/>
                  </a:moveTo>
                  <a:cubicBezTo>
                    <a:pt x="5" y="2"/>
                    <a:pt x="6" y="5"/>
                    <a:pt x="2" y="5"/>
                  </a:cubicBezTo>
                  <a:cubicBezTo>
                    <a:pt x="0" y="0"/>
                    <a:pt x="10" y="0"/>
                    <a:pt x="8" y="5"/>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97" name="Google Shape;397;p18"/>
            <p:cNvSpPr/>
            <p:nvPr/>
          </p:nvSpPr>
          <p:spPr>
            <a:xfrm>
              <a:off x="2565400" y="1579562"/>
              <a:ext cx="41275" cy="22225"/>
            </a:xfrm>
            <a:custGeom>
              <a:rect b="b" l="l" r="r" t="t"/>
              <a:pathLst>
                <a:path extrusionOk="0" h="6" w="11">
                  <a:moveTo>
                    <a:pt x="9" y="0"/>
                  </a:moveTo>
                  <a:cubicBezTo>
                    <a:pt x="9" y="2"/>
                    <a:pt x="10" y="3"/>
                    <a:pt x="11" y="3"/>
                  </a:cubicBezTo>
                  <a:cubicBezTo>
                    <a:pt x="11" y="6"/>
                    <a:pt x="6" y="3"/>
                    <a:pt x="5" y="5"/>
                  </a:cubicBezTo>
                  <a:cubicBezTo>
                    <a:pt x="4" y="6"/>
                    <a:pt x="5" y="5"/>
                    <a:pt x="0" y="5"/>
                  </a:cubicBezTo>
                  <a:cubicBezTo>
                    <a:pt x="2" y="2"/>
                    <a:pt x="4" y="0"/>
                    <a:pt x="9"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98" name="Google Shape;398;p18"/>
            <p:cNvSpPr/>
            <p:nvPr/>
          </p:nvSpPr>
          <p:spPr>
            <a:xfrm>
              <a:off x="2644775" y="1601787"/>
              <a:ext cx="14288" cy="26988"/>
            </a:xfrm>
            <a:custGeom>
              <a:rect b="b" l="l" r="r" t="t"/>
              <a:pathLst>
                <a:path extrusionOk="0" h="7" w="4">
                  <a:moveTo>
                    <a:pt x="1" y="0"/>
                  </a:moveTo>
                  <a:cubicBezTo>
                    <a:pt x="4" y="0"/>
                    <a:pt x="4" y="2"/>
                    <a:pt x="4" y="6"/>
                  </a:cubicBezTo>
                  <a:cubicBezTo>
                    <a:pt x="0" y="7"/>
                    <a:pt x="1" y="2"/>
                    <a:pt x="1"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399" name="Google Shape;399;p18"/>
            <p:cNvSpPr/>
            <p:nvPr/>
          </p:nvSpPr>
          <p:spPr>
            <a:xfrm>
              <a:off x="4148137" y="1824037"/>
              <a:ext cx="93663" cy="107950"/>
            </a:xfrm>
            <a:custGeom>
              <a:rect b="b" l="l" r="r" t="t"/>
              <a:pathLst>
                <a:path extrusionOk="0" h="29" w="25">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00" name="Google Shape;400;p18"/>
            <p:cNvSpPr/>
            <p:nvPr/>
          </p:nvSpPr>
          <p:spPr>
            <a:xfrm>
              <a:off x="833437" y="1827212"/>
              <a:ext cx="30163" cy="26988"/>
            </a:xfrm>
            <a:custGeom>
              <a:rect b="b" l="l" r="r" t="t"/>
              <a:pathLst>
                <a:path extrusionOk="0" h="7" w="8">
                  <a:moveTo>
                    <a:pt x="7" y="0"/>
                  </a:moveTo>
                  <a:cubicBezTo>
                    <a:pt x="8" y="2"/>
                    <a:pt x="6" y="2"/>
                    <a:pt x="6" y="3"/>
                  </a:cubicBezTo>
                  <a:cubicBezTo>
                    <a:pt x="4" y="6"/>
                    <a:pt x="3" y="7"/>
                    <a:pt x="0" y="5"/>
                  </a:cubicBezTo>
                  <a:cubicBezTo>
                    <a:pt x="1" y="2"/>
                    <a:pt x="4" y="1"/>
                    <a:pt x="7"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01" name="Google Shape;401;p18"/>
            <p:cNvSpPr/>
            <p:nvPr/>
          </p:nvSpPr>
          <p:spPr>
            <a:xfrm>
              <a:off x="1519237" y="1849437"/>
              <a:ext cx="33338" cy="52388"/>
            </a:xfrm>
            <a:custGeom>
              <a:rect b="b" l="l" r="r" t="t"/>
              <a:pathLst>
                <a:path extrusionOk="0" h="14" w="9">
                  <a:moveTo>
                    <a:pt x="2" y="0"/>
                  </a:moveTo>
                  <a:cubicBezTo>
                    <a:pt x="5" y="3"/>
                    <a:pt x="5" y="8"/>
                    <a:pt x="9" y="10"/>
                  </a:cubicBezTo>
                  <a:cubicBezTo>
                    <a:pt x="8" y="14"/>
                    <a:pt x="4" y="9"/>
                    <a:pt x="4" y="7"/>
                  </a:cubicBezTo>
                  <a:cubicBezTo>
                    <a:pt x="0" y="7"/>
                    <a:pt x="0" y="2"/>
                    <a:pt x="2"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02" name="Google Shape;402;p18"/>
            <p:cNvSpPr/>
            <p:nvPr/>
          </p:nvSpPr>
          <p:spPr>
            <a:xfrm>
              <a:off x="7407275" y="1827212"/>
              <a:ext cx="55563" cy="244475"/>
            </a:xfrm>
            <a:custGeom>
              <a:rect b="b" l="l" r="r" t="t"/>
              <a:pathLst>
                <a:path extrusionOk="0" h="65" w="1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03" name="Google Shape;403;p18"/>
            <p:cNvSpPr/>
            <p:nvPr/>
          </p:nvSpPr>
          <p:spPr>
            <a:xfrm>
              <a:off x="792162" y="1854200"/>
              <a:ext cx="14288" cy="25400"/>
            </a:xfrm>
            <a:custGeom>
              <a:rect b="b" l="l" r="r" t="t"/>
              <a:pathLst>
                <a:path extrusionOk="0" h="7" w="4">
                  <a:moveTo>
                    <a:pt x="1" y="0"/>
                  </a:moveTo>
                  <a:cubicBezTo>
                    <a:pt x="4" y="0"/>
                    <a:pt x="3" y="7"/>
                    <a:pt x="0" y="5"/>
                  </a:cubicBezTo>
                  <a:cubicBezTo>
                    <a:pt x="0" y="2"/>
                    <a:pt x="0" y="2"/>
                    <a:pt x="0" y="2"/>
                  </a:cubicBezTo>
                  <a:cubicBezTo>
                    <a:pt x="1" y="2"/>
                    <a:pt x="1" y="1"/>
                    <a:pt x="1"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04" name="Google Shape;404;p18"/>
            <p:cNvSpPr/>
            <p:nvPr/>
          </p:nvSpPr>
          <p:spPr>
            <a:xfrm>
              <a:off x="3090862" y="1939925"/>
              <a:ext cx="157163" cy="131763"/>
            </a:xfrm>
            <a:custGeom>
              <a:rect b="b" l="l" r="r" t="t"/>
              <a:pathLst>
                <a:path extrusionOk="0" h="35" w="42">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05" name="Google Shape;405;p18"/>
            <p:cNvSpPr/>
            <p:nvPr/>
          </p:nvSpPr>
          <p:spPr>
            <a:xfrm>
              <a:off x="3008312" y="1981200"/>
              <a:ext cx="33338" cy="33338"/>
            </a:xfrm>
            <a:custGeom>
              <a:rect b="b" l="l" r="r" t="t"/>
              <a:pathLst>
                <a:path extrusionOk="0" h="9" w="9">
                  <a:moveTo>
                    <a:pt x="0" y="0"/>
                  </a:moveTo>
                  <a:cubicBezTo>
                    <a:pt x="5" y="0"/>
                    <a:pt x="5" y="4"/>
                    <a:pt x="9" y="4"/>
                  </a:cubicBezTo>
                  <a:cubicBezTo>
                    <a:pt x="8" y="9"/>
                    <a:pt x="0" y="5"/>
                    <a:pt x="0"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06" name="Google Shape;406;p18"/>
            <p:cNvSpPr/>
            <p:nvPr/>
          </p:nvSpPr>
          <p:spPr>
            <a:xfrm>
              <a:off x="7388225" y="2112962"/>
              <a:ext cx="112713" cy="77788"/>
            </a:xfrm>
            <a:custGeom>
              <a:rect b="b" l="l" r="r" t="t"/>
              <a:pathLst>
                <a:path extrusionOk="0" h="21" w="30">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07" name="Google Shape;407;p18"/>
            <p:cNvSpPr/>
            <p:nvPr/>
          </p:nvSpPr>
          <p:spPr>
            <a:xfrm>
              <a:off x="7192962" y="2206625"/>
              <a:ext cx="214313" cy="184150"/>
            </a:xfrm>
            <a:custGeom>
              <a:rect b="b" l="l" r="r" t="t"/>
              <a:pathLst>
                <a:path extrusionOk="0" h="49" w="57">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08" name="Google Shape;408;p18"/>
            <p:cNvSpPr/>
            <p:nvPr/>
          </p:nvSpPr>
          <p:spPr>
            <a:xfrm>
              <a:off x="4549775" y="2217737"/>
              <a:ext cx="38100" cy="41275"/>
            </a:xfrm>
            <a:custGeom>
              <a:rect b="b" l="l" r="r" t="t"/>
              <a:pathLst>
                <a:path extrusionOk="0" h="11" w="10">
                  <a:moveTo>
                    <a:pt x="4" y="0"/>
                  </a:moveTo>
                  <a:cubicBezTo>
                    <a:pt x="10" y="0"/>
                    <a:pt x="8" y="11"/>
                    <a:pt x="1" y="10"/>
                  </a:cubicBezTo>
                  <a:cubicBezTo>
                    <a:pt x="4" y="9"/>
                    <a:pt x="0" y="1"/>
                    <a:pt x="4"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09" name="Google Shape;409;p18"/>
            <p:cNvSpPr/>
            <p:nvPr/>
          </p:nvSpPr>
          <p:spPr>
            <a:xfrm>
              <a:off x="4640262" y="2278062"/>
              <a:ext cx="55563" cy="41275"/>
            </a:xfrm>
            <a:custGeom>
              <a:rect b="b" l="l" r="r" t="t"/>
              <a:pathLst>
                <a:path extrusionOk="0" h="11" w="15">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10" name="Google Shape;410;p18"/>
            <p:cNvSpPr/>
            <p:nvPr/>
          </p:nvSpPr>
          <p:spPr>
            <a:xfrm>
              <a:off x="5067300" y="2352675"/>
              <a:ext cx="41275" cy="19050"/>
            </a:xfrm>
            <a:custGeom>
              <a:rect b="b" l="l" r="r" t="t"/>
              <a:pathLst>
                <a:path extrusionOk="0" h="5" w="11">
                  <a:moveTo>
                    <a:pt x="0" y="5"/>
                  </a:moveTo>
                  <a:cubicBezTo>
                    <a:pt x="0" y="1"/>
                    <a:pt x="2" y="0"/>
                    <a:pt x="6" y="1"/>
                  </a:cubicBezTo>
                  <a:cubicBezTo>
                    <a:pt x="11" y="0"/>
                    <a:pt x="8" y="3"/>
                    <a:pt x="5" y="2"/>
                  </a:cubicBezTo>
                  <a:cubicBezTo>
                    <a:pt x="3" y="3"/>
                    <a:pt x="3" y="5"/>
                    <a:pt x="0" y="5"/>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11" name="Google Shape;411;p18"/>
            <p:cNvSpPr/>
            <p:nvPr/>
          </p:nvSpPr>
          <p:spPr>
            <a:xfrm>
              <a:off x="7212012" y="2386012"/>
              <a:ext cx="41275" cy="22225"/>
            </a:xfrm>
            <a:custGeom>
              <a:rect b="b" l="l" r="r" t="t"/>
              <a:pathLst>
                <a:path extrusionOk="0" h="6" w="11">
                  <a:moveTo>
                    <a:pt x="9" y="0"/>
                  </a:moveTo>
                  <a:cubicBezTo>
                    <a:pt x="11" y="5"/>
                    <a:pt x="5" y="1"/>
                    <a:pt x="6" y="6"/>
                  </a:cubicBezTo>
                  <a:cubicBezTo>
                    <a:pt x="3" y="6"/>
                    <a:pt x="0" y="5"/>
                    <a:pt x="1" y="1"/>
                  </a:cubicBezTo>
                  <a:cubicBezTo>
                    <a:pt x="4" y="5"/>
                    <a:pt x="5" y="0"/>
                    <a:pt x="9"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12" name="Google Shape;412;p18"/>
            <p:cNvSpPr/>
            <p:nvPr/>
          </p:nvSpPr>
          <p:spPr>
            <a:xfrm>
              <a:off x="7145337" y="2386012"/>
              <a:ext cx="55563" cy="60325"/>
            </a:xfrm>
            <a:custGeom>
              <a:rect b="b" l="l" r="r" t="t"/>
              <a:pathLst>
                <a:path extrusionOk="0" h="16" w="15">
                  <a:moveTo>
                    <a:pt x="13" y="3"/>
                  </a:moveTo>
                  <a:cubicBezTo>
                    <a:pt x="15" y="7"/>
                    <a:pt x="9" y="11"/>
                    <a:pt x="13" y="13"/>
                  </a:cubicBezTo>
                  <a:cubicBezTo>
                    <a:pt x="13" y="16"/>
                    <a:pt x="7" y="13"/>
                    <a:pt x="5" y="14"/>
                  </a:cubicBezTo>
                  <a:cubicBezTo>
                    <a:pt x="5" y="9"/>
                    <a:pt x="6" y="6"/>
                    <a:pt x="1" y="8"/>
                  </a:cubicBezTo>
                  <a:cubicBezTo>
                    <a:pt x="0" y="2"/>
                    <a:pt x="8" y="0"/>
                    <a:pt x="13" y="3"/>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13" name="Google Shape;413;p18"/>
            <p:cNvSpPr/>
            <p:nvPr/>
          </p:nvSpPr>
          <p:spPr>
            <a:xfrm>
              <a:off x="6945312" y="2597150"/>
              <a:ext cx="34925" cy="52388"/>
            </a:xfrm>
            <a:custGeom>
              <a:rect b="b" l="l" r="r" t="t"/>
              <a:pathLst>
                <a:path extrusionOk="0" h="14" w="9">
                  <a:moveTo>
                    <a:pt x="9" y="6"/>
                  </a:moveTo>
                  <a:cubicBezTo>
                    <a:pt x="9" y="10"/>
                    <a:pt x="4" y="9"/>
                    <a:pt x="6" y="14"/>
                  </a:cubicBezTo>
                  <a:cubicBezTo>
                    <a:pt x="0" y="14"/>
                    <a:pt x="0" y="14"/>
                    <a:pt x="0" y="14"/>
                  </a:cubicBezTo>
                  <a:cubicBezTo>
                    <a:pt x="1" y="12"/>
                    <a:pt x="5" y="6"/>
                    <a:pt x="2" y="4"/>
                  </a:cubicBezTo>
                  <a:cubicBezTo>
                    <a:pt x="3" y="1"/>
                    <a:pt x="9" y="0"/>
                    <a:pt x="9" y="6"/>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14" name="Google Shape;414;p18"/>
            <p:cNvSpPr/>
            <p:nvPr/>
          </p:nvSpPr>
          <p:spPr>
            <a:xfrm>
              <a:off x="1995487" y="2622550"/>
              <a:ext cx="22225" cy="15875"/>
            </a:xfrm>
            <a:custGeom>
              <a:rect b="b" l="l" r="r" t="t"/>
              <a:pathLst>
                <a:path extrusionOk="0" h="4" w="6">
                  <a:moveTo>
                    <a:pt x="0" y="2"/>
                  </a:moveTo>
                  <a:cubicBezTo>
                    <a:pt x="1" y="0"/>
                    <a:pt x="4" y="0"/>
                    <a:pt x="6" y="0"/>
                  </a:cubicBezTo>
                  <a:cubicBezTo>
                    <a:pt x="6" y="2"/>
                    <a:pt x="4" y="3"/>
                    <a:pt x="4" y="4"/>
                  </a:cubicBezTo>
                  <a:cubicBezTo>
                    <a:pt x="2" y="4"/>
                    <a:pt x="2" y="4"/>
                    <a:pt x="2" y="4"/>
                  </a:cubicBezTo>
                  <a:cubicBezTo>
                    <a:pt x="2" y="3"/>
                    <a:pt x="1" y="2"/>
                    <a:pt x="0"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15" name="Google Shape;415;p18"/>
            <p:cNvSpPr/>
            <p:nvPr/>
          </p:nvSpPr>
          <p:spPr>
            <a:xfrm>
              <a:off x="2554287" y="2638425"/>
              <a:ext cx="214313" cy="85725"/>
            </a:xfrm>
            <a:custGeom>
              <a:rect b="b" l="l" r="r" t="t"/>
              <a:pathLst>
                <a:path extrusionOk="0" h="23" w="57">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16" name="Google Shape;416;p18"/>
            <p:cNvSpPr/>
            <p:nvPr/>
          </p:nvSpPr>
          <p:spPr>
            <a:xfrm>
              <a:off x="2805112" y="2713038"/>
              <a:ext cx="90488" cy="49213"/>
            </a:xfrm>
            <a:custGeom>
              <a:rect b="b" l="l" r="r" t="t"/>
              <a:pathLst>
                <a:path extrusionOk="0" h="13" w="24">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17" name="Google Shape;417;p18"/>
            <p:cNvSpPr/>
            <p:nvPr/>
          </p:nvSpPr>
          <p:spPr>
            <a:xfrm>
              <a:off x="6699250" y="2716213"/>
              <a:ext cx="44450" cy="33338"/>
            </a:xfrm>
            <a:custGeom>
              <a:rect b="b" l="l" r="r" t="t"/>
              <a:pathLst>
                <a:path extrusionOk="0" h="9" w="12">
                  <a:moveTo>
                    <a:pt x="10" y="0"/>
                  </a:moveTo>
                  <a:cubicBezTo>
                    <a:pt x="12" y="6"/>
                    <a:pt x="7" y="4"/>
                    <a:pt x="7" y="9"/>
                  </a:cubicBezTo>
                  <a:cubicBezTo>
                    <a:pt x="4" y="8"/>
                    <a:pt x="0" y="8"/>
                    <a:pt x="0" y="3"/>
                  </a:cubicBezTo>
                  <a:cubicBezTo>
                    <a:pt x="3" y="4"/>
                    <a:pt x="3" y="2"/>
                    <a:pt x="3" y="0"/>
                  </a:cubicBezTo>
                  <a:lnTo>
                    <a:pt x="1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18" name="Google Shape;418;p18"/>
            <p:cNvSpPr/>
            <p:nvPr/>
          </p:nvSpPr>
          <p:spPr>
            <a:xfrm>
              <a:off x="2776537" y="2727325"/>
              <a:ext cx="33338" cy="26988"/>
            </a:xfrm>
            <a:custGeom>
              <a:rect b="b" l="l" r="r" t="t"/>
              <a:pathLst>
                <a:path extrusionOk="0" h="7" w="9">
                  <a:moveTo>
                    <a:pt x="7" y="7"/>
                  </a:moveTo>
                  <a:cubicBezTo>
                    <a:pt x="5" y="6"/>
                    <a:pt x="3" y="5"/>
                    <a:pt x="0" y="6"/>
                  </a:cubicBezTo>
                  <a:cubicBezTo>
                    <a:pt x="1" y="3"/>
                    <a:pt x="9" y="0"/>
                    <a:pt x="7" y="7"/>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19" name="Google Shape;419;p18"/>
            <p:cNvSpPr/>
            <p:nvPr/>
          </p:nvSpPr>
          <p:spPr>
            <a:xfrm>
              <a:off x="2686050" y="2735263"/>
              <a:ext cx="41275" cy="26988"/>
            </a:xfrm>
            <a:custGeom>
              <a:rect b="b" l="l" r="r" t="t"/>
              <a:pathLst>
                <a:path extrusionOk="0" h="7" w="11">
                  <a:moveTo>
                    <a:pt x="1" y="2"/>
                  </a:moveTo>
                  <a:cubicBezTo>
                    <a:pt x="4" y="3"/>
                    <a:pt x="11" y="0"/>
                    <a:pt x="10" y="5"/>
                  </a:cubicBezTo>
                  <a:cubicBezTo>
                    <a:pt x="7" y="4"/>
                    <a:pt x="0" y="7"/>
                    <a:pt x="1"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20" name="Google Shape;420;p18"/>
            <p:cNvSpPr/>
            <p:nvPr/>
          </p:nvSpPr>
          <p:spPr>
            <a:xfrm>
              <a:off x="6934200" y="2749550"/>
              <a:ext cx="60325" cy="101600"/>
            </a:xfrm>
            <a:custGeom>
              <a:rect b="b" l="l" r="r" t="t"/>
              <a:pathLst>
                <a:path extrusionOk="0" h="27" w="16">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21" name="Google Shape;421;p18"/>
            <p:cNvSpPr/>
            <p:nvPr/>
          </p:nvSpPr>
          <p:spPr>
            <a:xfrm>
              <a:off x="6994525" y="2836863"/>
              <a:ext cx="79375" cy="82550"/>
            </a:xfrm>
            <a:custGeom>
              <a:rect b="b" l="l" r="r" t="t"/>
              <a:pathLst>
                <a:path extrusionOk="0" h="22" w="21">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22" name="Google Shape;422;p18"/>
            <p:cNvSpPr/>
            <p:nvPr/>
          </p:nvSpPr>
          <p:spPr>
            <a:xfrm>
              <a:off x="6961187" y="2870200"/>
              <a:ext cx="19050" cy="11113"/>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23" name="Google Shape;423;p18"/>
            <p:cNvSpPr/>
            <p:nvPr/>
          </p:nvSpPr>
          <p:spPr>
            <a:xfrm>
              <a:off x="6986587" y="2884488"/>
              <a:ext cx="46038" cy="65088"/>
            </a:xfrm>
            <a:custGeom>
              <a:rect b="b" l="l" r="r" t="t"/>
              <a:pathLst>
                <a:path extrusionOk="0" h="17" w="12">
                  <a:moveTo>
                    <a:pt x="12" y="14"/>
                  </a:moveTo>
                  <a:cubicBezTo>
                    <a:pt x="12" y="17"/>
                    <a:pt x="7" y="15"/>
                    <a:pt x="5" y="16"/>
                  </a:cubicBezTo>
                  <a:cubicBezTo>
                    <a:pt x="5" y="12"/>
                    <a:pt x="6" y="7"/>
                    <a:pt x="0" y="9"/>
                  </a:cubicBezTo>
                  <a:cubicBezTo>
                    <a:pt x="6" y="0"/>
                    <a:pt x="5" y="16"/>
                    <a:pt x="12" y="14"/>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24" name="Google Shape;424;p18"/>
            <p:cNvSpPr/>
            <p:nvPr/>
          </p:nvSpPr>
          <p:spPr>
            <a:xfrm>
              <a:off x="6080125" y="2938463"/>
              <a:ext cx="44450" cy="77788"/>
            </a:xfrm>
            <a:custGeom>
              <a:rect b="b" l="l" r="r" t="t"/>
              <a:pathLst>
                <a:path extrusionOk="0" h="21" w="12">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25" name="Google Shape;425;p18"/>
            <p:cNvSpPr/>
            <p:nvPr/>
          </p:nvSpPr>
          <p:spPr>
            <a:xfrm>
              <a:off x="7027862" y="2941638"/>
              <a:ext cx="57150" cy="85725"/>
            </a:xfrm>
            <a:custGeom>
              <a:rect b="b" l="l" r="r" t="t"/>
              <a:pathLst>
                <a:path extrusionOk="0" h="23" w="15">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26" name="Google Shape;426;p18"/>
            <p:cNvSpPr/>
            <p:nvPr/>
          </p:nvSpPr>
          <p:spPr>
            <a:xfrm>
              <a:off x="6986587" y="2960688"/>
              <a:ext cx="41275" cy="36513"/>
            </a:xfrm>
            <a:custGeom>
              <a:rect b="b" l="l" r="r" t="t"/>
              <a:pathLst>
                <a:path extrusionOk="0" h="10" w="11">
                  <a:moveTo>
                    <a:pt x="6" y="0"/>
                  </a:moveTo>
                  <a:cubicBezTo>
                    <a:pt x="9" y="0"/>
                    <a:pt x="11" y="1"/>
                    <a:pt x="10" y="4"/>
                  </a:cubicBezTo>
                  <a:cubicBezTo>
                    <a:pt x="8" y="4"/>
                    <a:pt x="7" y="5"/>
                    <a:pt x="9" y="6"/>
                  </a:cubicBezTo>
                  <a:cubicBezTo>
                    <a:pt x="8" y="7"/>
                    <a:pt x="4" y="9"/>
                    <a:pt x="0" y="10"/>
                  </a:cubicBezTo>
                  <a:cubicBezTo>
                    <a:pt x="0" y="4"/>
                    <a:pt x="6" y="5"/>
                    <a:pt x="6"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27" name="Google Shape;427;p18"/>
            <p:cNvSpPr/>
            <p:nvPr/>
          </p:nvSpPr>
          <p:spPr>
            <a:xfrm>
              <a:off x="7104062" y="3095625"/>
              <a:ext cx="25400" cy="52388"/>
            </a:xfrm>
            <a:custGeom>
              <a:rect b="b" l="l" r="r" t="t"/>
              <a:pathLst>
                <a:path extrusionOk="0" h="14" w="7">
                  <a:moveTo>
                    <a:pt x="2" y="0"/>
                  </a:moveTo>
                  <a:cubicBezTo>
                    <a:pt x="5" y="0"/>
                    <a:pt x="3" y="6"/>
                    <a:pt x="7" y="5"/>
                  </a:cubicBezTo>
                  <a:cubicBezTo>
                    <a:pt x="6" y="8"/>
                    <a:pt x="7" y="14"/>
                    <a:pt x="0" y="13"/>
                  </a:cubicBezTo>
                  <a:cubicBezTo>
                    <a:pt x="0" y="12"/>
                    <a:pt x="2" y="12"/>
                    <a:pt x="3" y="12"/>
                  </a:cubicBezTo>
                  <a:cubicBezTo>
                    <a:pt x="1" y="6"/>
                    <a:pt x="1" y="7"/>
                    <a:pt x="2"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28" name="Google Shape;428;p18"/>
            <p:cNvSpPr/>
            <p:nvPr/>
          </p:nvSpPr>
          <p:spPr>
            <a:xfrm>
              <a:off x="6942137" y="3109913"/>
              <a:ext cx="104775" cy="34925"/>
            </a:xfrm>
            <a:custGeom>
              <a:rect b="b" l="l" r="r" t="t"/>
              <a:pathLst>
                <a:path extrusionOk="0" h="9" w="28">
                  <a:moveTo>
                    <a:pt x="28" y="3"/>
                  </a:moveTo>
                  <a:cubicBezTo>
                    <a:pt x="28" y="7"/>
                    <a:pt x="23" y="7"/>
                    <a:pt x="19" y="8"/>
                  </a:cubicBezTo>
                  <a:cubicBezTo>
                    <a:pt x="13" y="8"/>
                    <a:pt x="5" y="7"/>
                    <a:pt x="0" y="9"/>
                  </a:cubicBezTo>
                  <a:cubicBezTo>
                    <a:pt x="1" y="0"/>
                    <a:pt x="20" y="9"/>
                    <a:pt x="24" y="2"/>
                  </a:cubicBezTo>
                  <a:cubicBezTo>
                    <a:pt x="25" y="3"/>
                    <a:pt x="26" y="4"/>
                    <a:pt x="28" y="3"/>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29" name="Google Shape;429;p18"/>
            <p:cNvSpPr/>
            <p:nvPr/>
          </p:nvSpPr>
          <p:spPr>
            <a:xfrm>
              <a:off x="7175500" y="3151188"/>
              <a:ext cx="66675" cy="46038"/>
            </a:xfrm>
            <a:custGeom>
              <a:rect b="b" l="l" r="r" t="t"/>
              <a:pathLst>
                <a:path extrusionOk="0" h="12" w="18">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30" name="Google Shape;430;p18"/>
            <p:cNvSpPr/>
            <p:nvPr/>
          </p:nvSpPr>
          <p:spPr>
            <a:xfrm>
              <a:off x="7208837" y="3173413"/>
              <a:ext cx="385763" cy="206375"/>
            </a:xfrm>
            <a:custGeom>
              <a:rect b="b" l="l" r="r" t="t"/>
              <a:pathLst>
                <a:path extrusionOk="0" h="55" w="103">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31" name="Google Shape;431;p18"/>
            <p:cNvSpPr/>
            <p:nvPr/>
          </p:nvSpPr>
          <p:spPr>
            <a:xfrm>
              <a:off x="7123112" y="3200400"/>
              <a:ext cx="36513" cy="33338"/>
            </a:xfrm>
            <a:custGeom>
              <a:rect b="b" l="l" r="r" t="t"/>
              <a:pathLst>
                <a:path extrusionOk="0" h="9" w="10">
                  <a:moveTo>
                    <a:pt x="9" y="3"/>
                  </a:moveTo>
                  <a:cubicBezTo>
                    <a:pt x="10" y="9"/>
                    <a:pt x="2" y="5"/>
                    <a:pt x="0" y="5"/>
                  </a:cubicBezTo>
                  <a:cubicBezTo>
                    <a:pt x="1" y="3"/>
                    <a:pt x="8" y="0"/>
                    <a:pt x="9" y="3"/>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32" name="Google Shape;432;p18"/>
            <p:cNvSpPr/>
            <p:nvPr/>
          </p:nvSpPr>
          <p:spPr>
            <a:xfrm>
              <a:off x="7069137" y="3208338"/>
              <a:ext cx="26988" cy="14288"/>
            </a:xfrm>
            <a:custGeom>
              <a:rect b="b" l="l" r="r" t="t"/>
              <a:pathLst>
                <a:path extrusionOk="0" h="4" w="7">
                  <a:moveTo>
                    <a:pt x="1" y="3"/>
                  </a:moveTo>
                  <a:cubicBezTo>
                    <a:pt x="0" y="0"/>
                    <a:pt x="7" y="1"/>
                    <a:pt x="5" y="4"/>
                  </a:cubicBezTo>
                  <a:cubicBezTo>
                    <a:pt x="2" y="4"/>
                    <a:pt x="2" y="4"/>
                    <a:pt x="2" y="4"/>
                  </a:cubicBezTo>
                  <a:cubicBezTo>
                    <a:pt x="3" y="3"/>
                    <a:pt x="2" y="3"/>
                    <a:pt x="1" y="3"/>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33" name="Google Shape;433;p18"/>
            <p:cNvSpPr/>
            <p:nvPr/>
          </p:nvSpPr>
          <p:spPr>
            <a:xfrm>
              <a:off x="7561262" y="3238500"/>
              <a:ext cx="79375" cy="55563"/>
            </a:xfrm>
            <a:custGeom>
              <a:rect b="b" l="l" r="r" t="t"/>
              <a:pathLst>
                <a:path extrusionOk="0" h="15" w="21">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34" name="Google Shape;434;p18"/>
            <p:cNvSpPr/>
            <p:nvPr/>
          </p:nvSpPr>
          <p:spPr>
            <a:xfrm>
              <a:off x="6878637" y="3321050"/>
              <a:ext cx="41275" cy="22225"/>
            </a:xfrm>
            <a:custGeom>
              <a:rect b="b" l="l" r="r" t="t"/>
              <a:pathLst>
                <a:path extrusionOk="0" h="6" w="11">
                  <a:moveTo>
                    <a:pt x="11" y="1"/>
                  </a:moveTo>
                  <a:cubicBezTo>
                    <a:pt x="9" y="3"/>
                    <a:pt x="6" y="6"/>
                    <a:pt x="0" y="5"/>
                  </a:cubicBezTo>
                  <a:cubicBezTo>
                    <a:pt x="0" y="0"/>
                    <a:pt x="6" y="1"/>
                    <a:pt x="11" y="1"/>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35" name="Google Shape;435;p18"/>
            <p:cNvSpPr/>
            <p:nvPr/>
          </p:nvSpPr>
          <p:spPr>
            <a:xfrm>
              <a:off x="6942137" y="3321050"/>
              <a:ext cx="41275" cy="14288"/>
            </a:xfrm>
            <a:custGeom>
              <a:rect b="b" l="l" r="r" t="t"/>
              <a:pathLst>
                <a:path extrusionOk="0" h="4" w="11">
                  <a:moveTo>
                    <a:pt x="11" y="1"/>
                  </a:moveTo>
                  <a:cubicBezTo>
                    <a:pt x="10" y="4"/>
                    <a:pt x="5" y="4"/>
                    <a:pt x="0" y="4"/>
                  </a:cubicBezTo>
                  <a:cubicBezTo>
                    <a:pt x="1" y="0"/>
                    <a:pt x="6" y="1"/>
                    <a:pt x="11" y="1"/>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36" name="Google Shape;436;p18"/>
            <p:cNvSpPr/>
            <p:nvPr/>
          </p:nvSpPr>
          <p:spPr>
            <a:xfrm>
              <a:off x="7021512" y="3321050"/>
              <a:ext cx="71438" cy="47625"/>
            </a:xfrm>
            <a:custGeom>
              <a:rect b="b" l="l" r="r" t="t"/>
              <a:pathLst>
                <a:path extrusionOk="0" h="13" w="19">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37" name="Google Shape;437;p18"/>
            <p:cNvSpPr/>
            <p:nvPr/>
          </p:nvSpPr>
          <p:spPr>
            <a:xfrm>
              <a:off x="8089900" y="3924300"/>
              <a:ext cx="38100" cy="52388"/>
            </a:xfrm>
            <a:custGeom>
              <a:rect b="b" l="l" r="r" t="t"/>
              <a:pathLst>
                <a:path extrusionOk="0" h="14" w="10">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38" name="Google Shape;438;p18"/>
            <p:cNvSpPr/>
            <p:nvPr/>
          </p:nvSpPr>
          <p:spPr>
            <a:xfrm>
              <a:off x="8097837" y="3968750"/>
              <a:ext cx="85725" cy="117475"/>
            </a:xfrm>
            <a:custGeom>
              <a:rect b="b" l="l" r="r" t="t"/>
              <a:pathLst>
                <a:path extrusionOk="0" h="31" w="23">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39" name="Google Shape;439;p18"/>
            <p:cNvSpPr/>
            <p:nvPr/>
          </p:nvSpPr>
          <p:spPr>
            <a:xfrm>
              <a:off x="7481887" y="4067175"/>
              <a:ext cx="76200" cy="77788"/>
            </a:xfrm>
            <a:custGeom>
              <a:rect b="b" l="l" r="r" t="t"/>
              <a:pathLst>
                <a:path extrusionOk="0" h="21" w="20">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40" name="Google Shape;440;p18"/>
            <p:cNvSpPr/>
            <p:nvPr/>
          </p:nvSpPr>
          <p:spPr>
            <a:xfrm>
              <a:off x="2813050" y="706437"/>
              <a:ext cx="1290638" cy="963613"/>
            </a:xfrm>
            <a:custGeom>
              <a:rect b="b" l="l" r="r" t="t"/>
              <a:pathLst>
                <a:path extrusionOk="0" h="257" w="344">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41" name="Google Shape;441;p18"/>
            <p:cNvSpPr/>
            <p:nvPr/>
          </p:nvSpPr>
          <p:spPr>
            <a:xfrm>
              <a:off x="2419350" y="731837"/>
              <a:ext cx="633413" cy="346075"/>
            </a:xfrm>
            <a:custGeom>
              <a:rect b="b" l="l" r="r" t="t"/>
              <a:pathLst>
                <a:path extrusionOk="0" h="92" w="169">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42" name="Google Shape;442;p18"/>
            <p:cNvSpPr/>
            <p:nvPr/>
          </p:nvSpPr>
          <p:spPr>
            <a:xfrm>
              <a:off x="4767262" y="863600"/>
              <a:ext cx="184150" cy="63500"/>
            </a:xfrm>
            <a:custGeom>
              <a:rect b="b" l="l" r="r" t="t"/>
              <a:pathLst>
                <a:path extrusionOk="0" h="17" w="49">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43" name="Google Shape;443;p18"/>
            <p:cNvSpPr/>
            <p:nvPr/>
          </p:nvSpPr>
          <p:spPr>
            <a:xfrm>
              <a:off x="1931987" y="954087"/>
              <a:ext cx="82550" cy="22225"/>
            </a:xfrm>
            <a:custGeom>
              <a:rect b="b" l="l" r="r" t="t"/>
              <a:pathLst>
                <a:path extrusionOk="0" h="6" w="22">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44" name="Google Shape;444;p18"/>
            <p:cNvSpPr/>
            <p:nvPr/>
          </p:nvSpPr>
          <p:spPr>
            <a:xfrm>
              <a:off x="2265362" y="954087"/>
              <a:ext cx="76200" cy="47625"/>
            </a:xfrm>
            <a:custGeom>
              <a:rect b="b" l="l" r="r" t="t"/>
              <a:pathLst>
                <a:path extrusionOk="0" h="13" w="20">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45" name="Google Shape;445;p18"/>
            <p:cNvSpPr/>
            <p:nvPr/>
          </p:nvSpPr>
          <p:spPr>
            <a:xfrm>
              <a:off x="3990975" y="1009651"/>
              <a:ext cx="4443413" cy="2914651"/>
            </a:xfrm>
            <a:custGeom>
              <a:rect b="b" l="l" r="r" t="t"/>
              <a:pathLst>
                <a:path extrusionOk="0" h="777" w="1185">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46" name="Google Shape;446;p18"/>
            <p:cNvSpPr/>
            <p:nvPr/>
          </p:nvSpPr>
          <p:spPr>
            <a:xfrm>
              <a:off x="2303462" y="1103312"/>
              <a:ext cx="63500" cy="34925"/>
            </a:xfrm>
            <a:custGeom>
              <a:rect b="b" l="l" r="r" t="t"/>
              <a:pathLst>
                <a:path extrusionOk="0" h="9" w="17">
                  <a:moveTo>
                    <a:pt x="12" y="0"/>
                  </a:moveTo>
                  <a:cubicBezTo>
                    <a:pt x="12" y="4"/>
                    <a:pt x="17" y="3"/>
                    <a:pt x="15" y="8"/>
                  </a:cubicBezTo>
                  <a:cubicBezTo>
                    <a:pt x="7" y="9"/>
                    <a:pt x="3" y="7"/>
                    <a:pt x="0" y="4"/>
                  </a:cubicBezTo>
                  <a:cubicBezTo>
                    <a:pt x="2" y="1"/>
                    <a:pt x="7" y="1"/>
                    <a:pt x="12"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47" name="Google Shape;447;p18"/>
            <p:cNvSpPr/>
            <p:nvPr/>
          </p:nvSpPr>
          <p:spPr>
            <a:xfrm>
              <a:off x="2435225" y="1166812"/>
              <a:ext cx="633413" cy="442913"/>
            </a:xfrm>
            <a:custGeom>
              <a:rect b="b" l="l" r="r" t="t"/>
              <a:pathLst>
                <a:path extrusionOk="0" h="118" w="169">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48" name="Google Shape;448;p18"/>
            <p:cNvSpPr/>
            <p:nvPr/>
          </p:nvSpPr>
          <p:spPr>
            <a:xfrm>
              <a:off x="1816100" y="1190625"/>
              <a:ext cx="388938" cy="193675"/>
            </a:xfrm>
            <a:custGeom>
              <a:rect b="b" l="l" r="r" t="t"/>
              <a:pathLst>
                <a:path extrusionOk="0" h="52" w="104">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49" name="Google Shape;449;p18"/>
            <p:cNvSpPr/>
            <p:nvPr/>
          </p:nvSpPr>
          <p:spPr>
            <a:xfrm>
              <a:off x="776287" y="1235075"/>
              <a:ext cx="2790825" cy="3240088"/>
            </a:xfrm>
            <a:custGeom>
              <a:rect b="b" l="l" r="r" t="t"/>
              <a:pathLst>
                <a:path extrusionOk="0" h="864" w="74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50" name="Google Shape;450;p18"/>
            <p:cNvSpPr/>
            <p:nvPr/>
          </p:nvSpPr>
          <p:spPr>
            <a:xfrm>
              <a:off x="4230687" y="1722437"/>
              <a:ext cx="173038" cy="258763"/>
            </a:xfrm>
            <a:custGeom>
              <a:rect b="b" l="l" r="r" t="t"/>
              <a:pathLst>
                <a:path extrusionOk="0" h="69" w="46">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51" name="Google Shape;451;p18"/>
            <p:cNvSpPr/>
            <p:nvPr/>
          </p:nvSpPr>
          <p:spPr>
            <a:xfrm>
              <a:off x="1050925" y="1738312"/>
              <a:ext cx="44450" cy="33338"/>
            </a:xfrm>
            <a:custGeom>
              <a:rect b="b" l="l" r="r" t="t"/>
              <a:pathLst>
                <a:path extrusionOk="0" h="9" w="12">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52" name="Google Shape;452;p18"/>
            <p:cNvSpPr/>
            <p:nvPr/>
          </p:nvSpPr>
          <p:spPr>
            <a:xfrm>
              <a:off x="7366000" y="2157412"/>
              <a:ext cx="26988" cy="30163"/>
            </a:xfrm>
            <a:custGeom>
              <a:rect b="b" l="l" r="r" t="t"/>
              <a:pathLst>
                <a:path extrusionOk="0" h="8" w="7">
                  <a:moveTo>
                    <a:pt x="2" y="2"/>
                  </a:moveTo>
                  <a:cubicBezTo>
                    <a:pt x="3" y="0"/>
                    <a:pt x="4" y="3"/>
                    <a:pt x="7" y="1"/>
                  </a:cubicBezTo>
                  <a:cubicBezTo>
                    <a:pt x="6" y="4"/>
                    <a:pt x="6" y="8"/>
                    <a:pt x="0" y="8"/>
                  </a:cubicBezTo>
                  <a:cubicBezTo>
                    <a:pt x="0" y="6"/>
                    <a:pt x="6" y="4"/>
                    <a:pt x="2"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53" name="Google Shape;453;p18"/>
            <p:cNvSpPr/>
            <p:nvPr/>
          </p:nvSpPr>
          <p:spPr>
            <a:xfrm>
              <a:off x="6702425" y="2986088"/>
              <a:ext cx="214313" cy="247650"/>
            </a:xfrm>
            <a:custGeom>
              <a:rect b="b" l="l" r="r" t="t"/>
              <a:pathLst>
                <a:path extrusionOk="0" h="66" w="57">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54" name="Google Shape;454;p18"/>
            <p:cNvSpPr/>
            <p:nvPr/>
          </p:nvSpPr>
          <p:spPr>
            <a:xfrm>
              <a:off x="6919912" y="3162300"/>
              <a:ext cx="96838" cy="109538"/>
            </a:xfrm>
            <a:custGeom>
              <a:rect b="b" l="l" r="r" t="t"/>
              <a:pathLst>
                <a:path extrusionOk="0" h="29" w="26">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55" name="Google Shape;455;p18"/>
            <p:cNvSpPr/>
            <p:nvPr/>
          </p:nvSpPr>
          <p:spPr>
            <a:xfrm>
              <a:off x="6630987" y="3271838"/>
              <a:ext cx="225425" cy="63500"/>
            </a:xfrm>
            <a:custGeom>
              <a:rect b="b" l="l" r="r" t="t"/>
              <a:pathLst>
                <a:path extrusionOk="0" h="17" w="60">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56" name="Google Shape;456;p18"/>
            <p:cNvSpPr/>
            <p:nvPr/>
          </p:nvSpPr>
          <p:spPr>
            <a:xfrm>
              <a:off x="6931025" y="3346450"/>
              <a:ext cx="30163" cy="15875"/>
            </a:xfrm>
            <a:custGeom>
              <a:rect b="b" l="l" r="r" t="t"/>
              <a:pathLst>
                <a:path extrusionOk="0" h="4" w="8">
                  <a:moveTo>
                    <a:pt x="3" y="2"/>
                  </a:moveTo>
                  <a:cubicBezTo>
                    <a:pt x="5" y="2"/>
                    <a:pt x="8" y="2"/>
                    <a:pt x="8" y="4"/>
                  </a:cubicBezTo>
                  <a:cubicBezTo>
                    <a:pt x="3" y="4"/>
                    <a:pt x="3" y="4"/>
                    <a:pt x="3" y="4"/>
                  </a:cubicBezTo>
                  <a:cubicBezTo>
                    <a:pt x="3" y="2"/>
                    <a:pt x="2" y="3"/>
                    <a:pt x="1" y="2"/>
                  </a:cubicBezTo>
                  <a:cubicBezTo>
                    <a:pt x="0" y="0"/>
                    <a:pt x="2" y="1"/>
                    <a:pt x="3"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57" name="Google Shape;457;p18"/>
            <p:cNvSpPr/>
            <p:nvPr/>
          </p:nvSpPr>
          <p:spPr>
            <a:xfrm>
              <a:off x="7932737" y="4070350"/>
              <a:ext cx="165100" cy="165100"/>
            </a:xfrm>
            <a:custGeom>
              <a:rect b="b" l="l" r="r" t="t"/>
              <a:pathLst>
                <a:path extrusionOk="0" h="44" w="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58" name="Google Shape;458;p18"/>
            <p:cNvSpPr/>
            <p:nvPr/>
          </p:nvSpPr>
          <p:spPr>
            <a:xfrm>
              <a:off x="2303462" y="830262"/>
              <a:ext cx="228600" cy="168275"/>
            </a:xfrm>
            <a:custGeom>
              <a:rect b="b" l="l" r="r" t="t"/>
              <a:pathLst>
                <a:path extrusionOk="0" h="45" w="61">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59" name="Google Shape;459;p18"/>
            <p:cNvSpPr/>
            <p:nvPr/>
          </p:nvSpPr>
          <p:spPr>
            <a:xfrm>
              <a:off x="4598987" y="893762"/>
              <a:ext cx="306388" cy="153988"/>
            </a:xfrm>
            <a:custGeom>
              <a:rect b="b" l="l" r="r" t="t"/>
              <a:pathLst>
                <a:path extrusionOk="0" h="41" w="82">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60" name="Google Shape;460;p18"/>
            <p:cNvSpPr/>
            <p:nvPr/>
          </p:nvSpPr>
          <p:spPr>
            <a:xfrm>
              <a:off x="1736725" y="1014412"/>
              <a:ext cx="146050" cy="74613"/>
            </a:xfrm>
            <a:custGeom>
              <a:rect b="b" l="l" r="r" t="t"/>
              <a:pathLst>
                <a:path extrusionOk="0" h="20" w="39">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61" name="Google Shape;461;p18"/>
            <p:cNvSpPr/>
            <p:nvPr/>
          </p:nvSpPr>
          <p:spPr>
            <a:xfrm>
              <a:off x="2135187" y="1042987"/>
              <a:ext cx="146050" cy="76200"/>
            </a:xfrm>
            <a:custGeom>
              <a:rect b="b" l="l" r="r" t="t"/>
              <a:pathLst>
                <a:path extrusionOk="0" h="20" w="39">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62" name="Google Shape;462;p18"/>
            <p:cNvSpPr/>
            <p:nvPr/>
          </p:nvSpPr>
          <p:spPr>
            <a:xfrm>
              <a:off x="1852612" y="1047750"/>
              <a:ext cx="258763" cy="96838"/>
            </a:xfrm>
            <a:custGeom>
              <a:rect b="b" l="l" r="r" t="t"/>
              <a:pathLst>
                <a:path extrusionOk="0" h="26" w="69">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63" name="Google Shape;463;p18"/>
            <p:cNvSpPr/>
            <p:nvPr/>
          </p:nvSpPr>
          <p:spPr>
            <a:xfrm>
              <a:off x="1676400" y="1144587"/>
              <a:ext cx="206375" cy="139700"/>
            </a:xfrm>
            <a:custGeom>
              <a:rect b="b" l="l" r="r" t="t"/>
              <a:pathLst>
                <a:path extrusionOk="0" h="37" w="55">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64" name="Google Shape;464;p18"/>
            <p:cNvSpPr/>
            <p:nvPr/>
          </p:nvSpPr>
          <p:spPr>
            <a:xfrm>
              <a:off x="2089150" y="1174750"/>
              <a:ext cx="46038" cy="33338"/>
            </a:xfrm>
            <a:custGeom>
              <a:rect b="b" l="l" r="r" t="t"/>
              <a:pathLst>
                <a:path extrusionOk="0" h="9" w="12">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65" name="Google Shape;465;p18"/>
            <p:cNvSpPr/>
            <p:nvPr/>
          </p:nvSpPr>
          <p:spPr>
            <a:xfrm>
              <a:off x="2317750" y="1160462"/>
              <a:ext cx="106363" cy="74613"/>
            </a:xfrm>
            <a:custGeom>
              <a:rect b="b" l="l" r="r" t="t"/>
              <a:pathLst>
                <a:path extrusionOk="0" h="20" w="28">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66" name="Google Shape;466;p18"/>
            <p:cNvSpPr/>
            <p:nvPr/>
          </p:nvSpPr>
          <p:spPr>
            <a:xfrm>
              <a:off x="3852862" y="1449387"/>
              <a:ext cx="223838" cy="107950"/>
            </a:xfrm>
            <a:custGeom>
              <a:rect b="b" l="l" r="r" t="t"/>
              <a:pathLst>
                <a:path extrusionOk="0" h="29" w="60">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67" name="Google Shape;467;p18"/>
            <p:cNvSpPr/>
            <p:nvPr/>
          </p:nvSpPr>
          <p:spPr>
            <a:xfrm>
              <a:off x="2501900" y="1474787"/>
              <a:ext cx="134938" cy="98425"/>
            </a:xfrm>
            <a:custGeom>
              <a:rect b="b" l="l" r="r" t="t"/>
              <a:pathLst>
                <a:path extrusionOk="0" h="26" w="3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68" name="Google Shape;468;p18"/>
            <p:cNvSpPr/>
            <p:nvPr/>
          </p:nvSpPr>
          <p:spPr>
            <a:xfrm>
              <a:off x="6416675" y="3027363"/>
              <a:ext cx="225425" cy="239713"/>
            </a:xfrm>
            <a:custGeom>
              <a:rect b="b" l="l" r="r" t="t"/>
              <a:pathLst>
                <a:path extrusionOk="0" h="64" w="60">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69" name="Google Shape;469;p18"/>
            <p:cNvSpPr/>
            <p:nvPr/>
          </p:nvSpPr>
          <p:spPr>
            <a:xfrm>
              <a:off x="5299075" y="3403600"/>
              <a:ext cx="161925" cy="295275"/>
            </a:xfrm>
            <a:custGeom>
              <a:rect b="b" l="l" r="r" t="t"/>
              <a:pathLst>
                <a:path extrusionOk="0" h="79" w="43">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sp>
          <p:nvSpPr>
            <p:cNvPr id="470" name="Google Shape;470;p18"/>
            <p:cNvSpPr/>
            <p:nvPr/>
          </p:nvSpPr>
          <p:spPr>
            <a:xfrm>
              <a:off x="6796087" y="3387725"/>
              <a:ext cx="866775" cy="633413"/>
            </a:xfrm>
            <a:custGeom>
              <a:rect b="b" l="l" r="r" t="t"/>
              <a:pathLst>
                <a:path extrusionOk="0" h="169" w="231">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p:txBody>
        </p:sp>
      </p:grpSp>
      <p:sp>
        <p:nvSpPr>
          <p:cNvPr id="471" name="Google Shape;471;p18"/>
          <p:cNvSpPr/>
          <p:nvPr/>
        </p:nvSpPr>
        <p:spPr>
          <a:xfrm>
            <a:off x="6551551" y="4098768"/>
            <a:ext cx="635000" cy="944033"/>
          </a:xfrm>
          <a:custGeom>
            <a:rect b="b" l="l" r="r" t="t"/>
            <a:pathLst>
              <a:path extrusionOk="0" h="1577190" w="106045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chemeClr val="accent3"/>
          </a:solidFill>
          <a:ln cap="flat" cmpd="sng" w="19050">
            <a:solidFill>
              <a:srgbClr val="F2F2F2"/>
            </a:solidFill>
            <a:prstDash val="solid"/>
            <a:miter lim="800000"/>
            <a:headEnd len="sm" w="sm" type="none"/>
            <a:tailEnd len="sm" w="sm" type="none"/>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72" name="Google Shape;472;p18"/>
          <p:cNvSpPr/>
          <p:nvPr/>
        </p:nvSpPr>
        <p:spPr>
          <a:xfrm>
            <a:off x="4710379" y="2307054"/>
            <a:ext cx="635000" cy="944033"/>
          </a:xfrm>
          <a:custGeom>
            <a:rect b="b" l="l" r="r" t="t"/>
            <a:pathLst>
              <a:path extrusionOk="0" h="1577190" w="106045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chemeClr val="accent2"/>
          </a:solidFill>
          <a:ln cap="flat" cmpd="sng" w="19050">
            <a:solidFill>
              <a:srgbClr val="F2F2F2"/>
            </a:solidFill>
            <a:prstDash val="solid"/>
            <a:miter lim="800000"/>
            <a:headEnd len="sm" w="sm" type="none"/>
            <a:tailEnd len="sm" w="sm" type="none"/>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73" name="Google Shape;473;p18"/>
          <p:cNvSpPr/>
          <p:nvPr/>
        </p:nvSpPr>
        <p:spPr>
          <a:xfrm>
            <a:off x="1276817" y="1855101"/>
            <a:ext cx="635000" cy="944033"/>
          </a:xfrm>
          <a:custGeom>
            <a:rect b="b" l="l" r="r" t="t"/>
            <a:pathLst>
              <a:path extrusionOk="0" h="1577190" w="106045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chemeClr val="accent1"/>
          </a:solidFill>
          <a:ln cap="flat" cmpd="sng" w="19050">
            <a:solidFill>
              <a:srgbClr val="F2F2F2"/>
            </a:solidFill>
            <a:prstDash val="solid"/>
            <a:miter lim="800000"/>
            <a:headEnd len="sm" w="sm" type="none"/>
            <a:tailEnd len="sm" w="sm" type="none"/>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74" name="Google Shape;474;p18"/>
          <p:cNvSpPr/>
          <p:nvPr/>
        </p:nvSpPr>
        <p:spPr>
          <a:xfrm>
            <a:off x="8124395" y="1796819"/>
            <a:ext cx="1026243" cy="379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67">
                <a:solidFill>
                  <a:srgbClr val="9D9D9D"/>
                </a:solidFill>
                <a:latin typeface="Cambria"/>
                <a:ea typeface="Cambria"/>
                <a:cs typeface="Cambria"/>
                <a:sym typeface="Cambria"/>
              </a:rPr>
              <a:t>Suggest</a:t>
            </a:r>
            <a:endParaRPr b="1" sz="1867">
              <a:solidFill>
                <a:srgbClr val="9D9D9D"/>
              </a:solidFill>
              <a:latin typeface="Cambria"/>
              <a:ea typeface="Cambria"/>
              <a:cs typeface="Cambria"/>
              <a:sym typeface="Cambria"/>
            </a:endParaRPr>
          </a:p>
        </p:txBody>
      </p:sp>
      <p:sp>
        <p:nvSpPr>
          <p:cNvPr id="475" name="Google Shape;475;p18"/>
          <p:cNvSpPr/>
          <p:nvPr/>
        </p:nvSpPr>
        <p:spPr>
          <a:xfrm>
            <a:off x="8176391" y="3110967"/>
            <a:ext cx="1296060" cy="379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67">
                <a:solidFill>
                  <a:srgbClr val="9D9D9D"/>
                </a:solidFill>
                <a:latin typeface="Cambria"/>
                <a:ea typeface="Cambria"/>
                <a:cs typeface="Cambria"/>
                <a:sym typeface="Cambria"/>
              </a:rPr>
              <a:t>Transport</a:t>
            </a:r>
            <a:endParaRPr b="1" sz="1867">
              <a:solidFill>
                <a:srgbClr val="9D9D9D"/>
              </a:solidFill>
              <a:latin typeface="Cambria"/>
              <a:ea typeface="Cambria"/>
              <a:cs typeface="Cambria"/>
              <a:sym typeface="Cambria"/>
            </a:endParaRPr>
          </a:p>
        </p:txBody>
      </p:sp>
      <p:sp>
        <p:nvSpPr>
          <p:cNvPr id="476" name="Google Shape;476;p18"/>
          <p:cNvSpPr/>
          <p:nvPr/>
        </p:nvSpPr>
        <p:spPr>
          <a:xfrm>
            <a:off x="8238944" y="4466045"/>
            <a:ext cx="1532471" cy="379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67">
                <a:solidFill>
                  <a:srgbClr val="9D9D9D"/>
                </a:solidFill>
                <a:latin typeface="Cambria"/>
                <a:ea typeface="Cambria"/>
                <a:cs typeface="Cambria"/>
                <a:sym typeface="Cambria"/>
              </a:rPr>
              <a:t>Conferences</a:t>
            </a:r>
            <a:endParaRPr b="1" sz="1867">
              <a:solidFill>
                <a:srgbClr val="9D9D9D"/>
              </a:solidFill>
              <a:latin typeface="Cambria"/>
              <a:ea typeface="Cambria"/>
              <a:cs typeface="Cambria"/>
              <a:sym typeface="Cambria"/>
            </a:endParaRPr>
          </a:p>
        </p:txBody>
      </p:sp>
      <p:cxnSp>
        <p:nvCxnSpPr>
          <p:cNvPr id="477" name="Google Shape;477;p18"/>
          <p:cNvCxnSpPr/>
          <p:nvPr/>
        </p:nvCxnSpPr>
        <p:spPr>
          <a:xfrm>
            <a:off x="8200562" y="2282621"/>
            <a:ext cx="2609175" cy="0"/>
          </a:xfrm>
          <a:prstGeom prst="straightConnector1">
            <a:avLst/>
          </a:prstGeom>
          <a:noFill/>
          <a:ln cap="flat" cmpd="sng" w="12700">
            <a:solidFill>
              <a:srgbClr val="FFFFFF"/>
            </a:solidFill>
            <a:prstDash val="dash"/>
            <a:round/>
            <a:headEnd len="sm" w="sm" type="none"/>
            <a:tailEnd len="sm" w="sm" type="none"/>
          </a:ln>
        </p:spPr>
      </p:cxnSp>
      <p:cxnSp>
        <p:nvCxnSpPr>
          <p:cNvPr id="478" name="Google Shape;478;p18"/>
          <p:cNvCxnSpPr/>
          <p:nvPr/>
        </p:nvCxnSpPr>
        <p:spPr>
          <a:xfrm>
            <a:off x="8238569" y="3597897"/>
            <a:ext cx="2609175" cy="0"/>
          </a:xfrm>
          <a:prstGeom prst="straightConnector1">
            <a:avLst/>
          </a:prstGeom>
          <a:noFill/>
          <a:ln cap="flat" cmpd="sng" w="12700">
            <a:solidFill>
              <a:srgbClr val="FFFFFF"/>
            </a:solidFill>
            <a:prstDash val="dash"/>
            <a:round/>
            <a:headEnd len="sm" w="sm" type="none"/>
            <a:tailEnd len="sm" w="sm" type="none"/>
          </a:ln>
        </p:spPr>
      </p:cxnSp>
      <p:cxnSp>
        <p:nvCxnSpPr>
          <p:cNvPr id="479" name="Google Shape;479;p18"/>
          <p:cNvCxnSpPr/>
          <p:nvPr/>
        </p:nvCxnSpPr>
        <p:spPr>
          <a:xfrm>
            <a:off x="8307825" y="4952977"/>
            <a:ext cx="2609175" cy="0"/>
          </a:xfrm>
          <a:prstGeom prst="straightConnector1">
            <a:avLst/>
          </a:prstGeom>
          <a:noFill/>
          <a:ln cap="flat" cmpd="sng" w="12700">
            <a:solidFill>
              <a:srgbClr val="FFFFFF"/>
            </a:solidFill>
            <a:prstDash val="dash"/>
            <a:round/>
            <a:headEnd len="sm" w="sm" type="none"/>
            <a:tailEnd len="sm" w="sm" type="none"/>
          </a:ln>
        </p:spPr>
      </p:cxnSp>
      <p:sp>
        <p:nvSpPr>
          <p:cNvPr id="480" name="Google Shape;480;p18"/>
          <p:cNvSpPr txBox="1"/>
          <p:nvPr/>
        </p:nvSpPr>
        <p:spPr>
          <a:xfrm>
            <a:off x="8112225" y="2298263"/>
            <a:ext cx="3339308" cy="7696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67">
                <a:solidFill>
                  <a:srgbClr val="9D9D9D"/>
                </a:solidFill>
                <a:latin typeface="Cambria"/>
                <a:ea typeface="Cambria"/>
                <a:cs typeface="Cambria"/>
                <a:sym typeface="Cambria"/>
              </a:rPr>
              <a:t>Is the color of gold, butter  and ripe lemons. In the  spectrum of visible light,  yellow is found</a:t>
            </a:r>
            <a:endParaRPr/>
          </a:p>
        </p:txBody>
      </p:sp>
      <p:sp>
        <p:nvSpPr>
          <p:cNvPr id="481" name="Google Shape;481;p18"/>
          <p:cNvSpPr txBox="1"/>
          <p:nvPr/>
        </p:nvSpPr>
        <p:spPr>
          <a:xfrm>
            <a:off x="8162522" y="3612413"/>
            <a:ext cx="3310076"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9D9D9D"/>
                </a:solidFill>
                <a:latin typeface="Cambria"/>
                <a:ea typeface="Cambria"/>
                <a:cs typeface="Cambria"/>
                <a:sym typeface="Cambria"/>
              </a:rPr>
              <a:t>Is the color of gold, butter  and ripe lemons. In the  spectrum of visible light,</a:t>
            </a:r>
            <a:endParaRPr sz="1600">
              <a:solidFill>
                <a:srgbClr val="9D9D9D"/>
              </a:solidFill>
              <a:latin typeface="Cambria"/>
              <a:ea typeface="Cambria"/>
              <a:cs typeface="Cambria"/>
              <a:sym typeface="Cambria"/>
            </a:endParaRPr>
          </a:p>
          <a:p>
            <a:pPr indent="0" lvl="0" marL="0" marR="0" rtl="0" algn="l">
              <a:spcBef>
                <a:spcPts val="0"/>
              </a:spcBef>
              <a:spcAft>
                <a:spcPts val="0"/>
              </a:spcAft>
              <a:buNone/>
            </a:pPr>
            <a:r>
              <a:t/>
            </a:r>
            <a:endParaRPr sz="1600">
              <a:solidFill>
                <a:srgbClr val="9D9D9D"/>
              </a:solidFill>
              <a:latin typeface="Cambria"/>
              <a:ea typeface="Cambria"/>
              <a:cs typeface="Cambria"/>
              <a:sym typeface="Cambria"/>
            </a:endParaRPr>
          </a:p>
        </p:txBody>
      </p:sp>
      <p:sp>
        <p:nvSpPr>
          <p:cNvPr id="482" name="Google Shape;482;p18"/>
          <p:cNvSpPr txBox="1"/>
          <p:nvPr/>
        </p:nvSpPr>
        <p:spPr>
          <a:xfrm>
            <a:off x="8226205" y="4967493"/>
            <a:ext cx="334240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9D9D9D"/>
                </a:solidFill>
                <a:latin typeface="Cambria"/>
                <a:ea typeface="Cambria"/>
                <a:cs typeface="Cambria"/>
                <a:sym typeface="Cambria"/>
              </a:rPr>
              <a:t>Is the color of gold, butter  and ripe lemons. In the  spectrum of visible light,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500"/>
                                        <p:tgtEl>
                                          <p:spTgt spid="47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472"/>
                                        </p:tgtEl>
                                        <p:attrNameLst>
                                          <p:attrName>style.visibility</p:attrName>
                                        </p:attrNameLst>
                                      </p:cBhvr>
                                      <p:to>
                                        <p:strVal val="visible"/>
                                      </p:to>
                                    </p:set>
                                    <p:anim calcmode="lin" valueType="num">
                                      <p:cBhvr additive="base">
                                        <p:cTn dur="500"/>
                                        <p:tgtEl>
                                          <p:spTgt spid="47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500"/>
                                        <p:tgtEl>
                                          <p:spTgt spid="47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00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par>
                                <p:cTn fill="hold" nodeType="withEffect" presetClass="entr" presetID="10" presetSubtype="0">
                                  <p:stCondLst>
                                    <p:cond delay="100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par>
                                <p:cTn fill="hold" nodeType="withEffect" presetClass="entr" presetID="10" presetSubtype="0">
                                  <p:stCondLst>
                                    <p:cond delay="100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par>
                                <p:cTn fill="hold" nodeType="withEffect" presetClass="entr" presetID="10" presetSubtype="0">
                                  <p:stCondLst>
                                    <p:cond delay="50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par>
                                <p:cTn fill="hold" nodeType="withEffect" presetClass="entr" presetID="10" presetSubtype="0">
                                  <p:stCondLst>
                                    <p:cond delay="50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par>
                                <p:cTn fill="hold" nodeType="withEffect" presetClass="entr" presetID="10" presetSubtype="0">
                                  <p:stCondLst>
                                    <p:cond delay="50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par>
                                <p:cTn fill="hold" nodeType="withEffect" presetClass="entr" presetID="10" presetSubtype="0">
                                  <p:stCondLst>
                                    <p:cond delay="50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par>
                                <p:cTn fill="hold" nodeType="withEffect" presetClass="entr" presetID="10" presetSubtype="0">
                                  <p:stCondLst>
                                    <p:cond delay="100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par>
                                <p:cTn fill="hold" nodeType="withEffect" presetClass="entr" presetID="10" presetSubtype="0">
                                  <p:stCondLst>
                                    <p:cond delay="100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9"/>
          <p:cNvSpPr txBox="1"/>
          <p:nvPr/>
        </p:nvSpPr>
        <p:spPr>
          <a:xfrm>
            <a:off x="6073100" y="2660418"/>
            <a:ext cx="1975221"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chemeClr val="accent1"/>
                </a:solidFill>
                <a:latin typeface="Cambria"/>
                <a:ea typeface="Cambria"/>
                <a:cs typeface="Cambria"/>
                <a:sym typeface="Cambria"/>
              </a:rPr>
              <a:t>Design</a:t>
            </a:r>
            <a:endParaRPr sz="4800">
              <a:solidFill>
                <a:schemeClr val="accent1"/>
              </a:solidFill>
              <a:latin typeface="Cambria"/>
              <a:ea typeface="Cambria"/>
              <a:cs typeface="Cambria"/>
              <a:sym typeface="Cambria"/>
            </a:endParaRPr>
          </a:p>
        </p:txBody>
      </p:sp>
      <p:cxnSp>
        <p:nvCxnSpPr>
          <p:cNvPr id="488" name="Google Shape;488;p19"/>
          <p:cNvCxnSpPr/>
          <p:nvPr/>
        </p:nvCxnSpPr>
        <p:spPr>
          <a:xfrm rot="10800000">
            <a:off x="5711499" y="2410591"/>
            <a:ext cx="0" cy="1894256"/>
          </a:xfrm>
          <a:prstGeom prst="straightConnector1">
            <a:avLst/>
          </a:prstGeom>
          <a:noFill/>
          <a:ln cap="flat" cmpd="sng" w="12700">
            <a:solidFill>
              <a:schemeClr val="accent2"/>
            </a:solidFill>
            <a:prstDash val="dash"/>
            <a:miter lim="800000"/>
            <a:headEnd len="sm" w="sm" type="none"/>
            <a:tailEnd len="sm" w="sm" type="none"/>
          </a:ln>
        </p:spPr>
      </p:cxnSp>
      <p:sp>
        <p:nvSpPr>
          <p:cNvPr id="489" name="Google Shape;489;p19"/>
          <p:cNvSpPr txBox="1"/>
          <p:nvPr/>
        </p:nvSpPr>
        <p:spPr>
          <a:xfrm>
            <a:off x="4039374" y="3976552"/>
            <a:ext cx="1203729" cy="3282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133">
                <a:solidFill>
                  <a:srgbClr val="FEFEFE"/>
                </a:solidFill>
                <a:latin typeface="Cambria"/>
                <a:ea typeface="Cambria"/>
                <a:cs typeface="Cambria"/>
                <a:sym typeface="Cambria"/>
              </a:rPr>
              <a:t>PART 01</a:t>
            </a:r>
            <a:endParaRPr sz="2133">
              <a:solidFill>
                <a:srgbClr val="FEFEFE"/>
              </a:solidFill>
              <a:latin typeface="Cambria"/>
              <a:ea typeface="Cambria"/>
              <a:cs typeface="Cambria"/>
              <a:sym typeface="Cambria"/>
            </a:endParaRPr>
          </a:p>
        </p:txBody>
      </p:sp>
      <p:grpSp>
        <p:nvGrpSpPr>
          <p:cNvPr id="490" name="Google Shape;490;p19"/>
          <p:cNvGrpSpPr/>
          <p:nvPr/>
        </p:nvGrpSpPr>
        <p:grpSpPr>
          <a:xfrm>
            <a:off x="3842681" y="2375706"/>
            <a:ext cx="1400422" cy="1400422"/>
            <a:chOff x="304800" y="673100"/>
            <a:chExt cx="4000500" cy="4000500"/>
          </a:xfrm>
        </p:grpSpPr>
        <p:sp>
          <p:nvSpPr>
            <p:cNvPr id="491" name="Google Shape;491;p19"/>
            <p:cNvSpPr/>
            <p:nvPr/>
          </p:nvSpPr>
          <p:spPr>
            <a:xfrm>
              <a:off x="304800" y="673100"/>
              <a:ext cx="4000500" cy="4000500"/>
            </a:xfrm>
            <a:prstGeom prst="donut">
              <a:avLst>
                <a:gd fmla="val 4879" name="adj"/>
              </a:avLst>
            </a:prstGeom>
            <a:gradFill>
              <a:gsLst>
                <a:gs pos="0">
                  <a:schemeClr val="lt1"/>
                </a:gs>
                <a:gs pos="55000">
                  <a:srgbClr val="F2F2F2"/>
                </a:gs>
                <a:gs pos="100000">
                  <a:srgbClr val="A5A5A5"/>
                </a:gs>
              </a:gsLst>
              <a:lin ang="81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80808"/>
                </a:solidFill>
                <a:latin typeface="Cambria"/>
                <a:ea typeface="Cambria"/>
                <a:cs typeface="Cambria"/>
                <a:sym typeface="Cambria"/>
              </a:endParaRPr>
            </a:p>
          </p:txBody>
        </p:sp>
        <p:sp>
          <p:nvSpPr>
            <p:cNvPr id="492" name="Google Shape;492;p19"/>
            <p:cNvSpPr/>
            <p:nvPr/>
          </p:nvSpPr>
          <p:spPr>
            <a:xfrm>
              <a:off x="392112" y="760412"/>
              <a:ext cx="3825874" cy="3825874"/>
            </a:xfrm>
            <a:prstGeom prst="ellipse">
              <a:avLst/>
            </a:prstGeom>
            <a:gradFill>
              <a:gsLst>
                <a:gs pos="0">
                  <a:schemeClr val="lt1"/>
                </a:gs>
                <a:gs pos="51000">
                  <a:srgbClr val="F2F2F2"/>
                </a:gs>
                <a:gs pos="100000">
                  <a:srgbClr val="BFBFBF"/>
                </a:gs>
              </a:gsLst>
              <a:lin ang="189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80808"/>
                </a:solidFill>
                <a:latin typeface="Cambria"/>
                <a:ea typeface="Cambria"/>
                <a:cs typeface="Cambria"/>
                <a:sym typeface="Cambria"/>
              </a:endParaRPr>
            </a:p>
          </p:txBody>
        </p:sp>
      </p:grpSp>
      <p:sp>
        <p:nvSpPr>
          <p:cNvPr id="493" name="Google Shape;493;p19"/>
          <p:cNvSpPr txBox="1"/>
          <p:nvPr/>
        </p:nvSpPr>
        <p:spPr>
          <a:xfrm>
            <a:off x="6128404" y="3855179"/>
            <a:ext cx="1419566"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01 Skills</a:t>
            </a:r>
            <a:endParaRPr sz="1600">
              <a:solidFill>
                <a:srgbClr val="FEFEFE"/>
              </a:solidFill>
              <a:latin typeface="Cambria"/>
              <a:ea typeface="Cambria"/>
              <a:cs typeface="Cambria"/>
              <a:sym typeface="Cambria"/>
            </a:endParaRPr>
          </a:p>
        </p:txBody>
      </p:sp>
      <p:sp>
        <p:nvSpPr>
          <p:cNvPr id="494" name="Google Shape;494;p19"/>
          <p:cNvSpPr txBox="1"/>
          <p:nvPr/>
        </p:nvSpPr>
        <p:spPr>
          <a:xfrm>
            <a:off x="7531889" y="3855179"/>
            <a:ext cx="1482955"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02 Success</a:t>
            </a:r>
            <a:endParaRPr sz="1600">
              <a:solidFill>
                <a:srgbClr val="FEFEFE"/>
              </a:solidFill>
              <a:latin typeface="Cambria"/>
              <a:ea typeface="Cambria"/>
              <a:cs typeface="Cambria"/>
              <a:sym typeface="Cambria"/>
            </a:endParaRPr>
          </a:p>
        </p:txBody>
      </p:sp>
      <p:sp>
        <p:nvSpPr>
          <p:cNvPr id="495" name="Google Shape;495;p19"/>
          <p:cNvSpPr txBox="1"/>
          <p:nvPr/>
        </p:nvSpPr>
        <p:spPr>
          <a:xfrm>
            <a:off x="3941027" y="2563020"/>
            <a:ext cx="1203729" cy="102579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6666">
                <a:solidFill>
                  <a:schemeClr val="accent1"/>
                </a:solidFill>
                <a:latin typeface="Cambria"/>
                <a:ea typeface="Cambria"/>
                <a:cs typeface="Cambria"/>
                <a:sym typeface="Cambria"/>
              </a:rPr>
              <a:t>02</a:t>
            </a:r>
            <a:endParaRPr b="1" sz="6666">
              <a:solidFill>
                <a:schemeClr val="accent1"/>
              </a:solidFill>
              <a:latin typeface="Cambria"/>
              <a:ea typeface="Cambria"/>
              <a:cs typeface="Cambria"/>
              <a:sym typeface="Cambria"/>
            </a:endParaRPr>
          </a:p>
        </p:txBody>
      </p:sp>
      <p:sp>
        <p:nvSpPr>
          <p:cNvPr id="496" name="Google Shape;496;p19"/>
          <p:cNvSpPr txBox="1"/>
          <p:nvPr/>
        </p:nvSpPr>
        <p:spPr>
          <a:xfrm>
            <a:off x="6128404" y="4129868"/>
            <a:ext cx="1419566"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03 Split</a:t>
            </a:r>
            <a:endParaRPr sz="1600">
              <a:solidFill>
                <a:srgbClr val="FEFEFE"/>
              </a:solidFill>
              <a:latin typeface="Cambria"/>
              <a:ea typeface="Cambria"/>
              <a:cs typeface="Cambria"/>
              <a:sym typeface="Cambria"/>
            </a:endParaRPr>
          </a:p>
        </p:txBody>
      </p:sp>
      <p:sp>
        <p:nvSpPr>
          <p:cNvPr id="497" name="Google Shape;497;p19"/>
          <p:cNvSpPr txBox="1"/>
          <p:nvPr/>
        </p:nvSpPr>
        <p:spPr>
          <a:xfrm>
            <a:off x="7531889" y="4129868"/>
            <a:ext cx="1482955" cy="327631"/>
          </a:xfrm>
          <a:prstGeom prst="rect">
            <a:avLst/>
          </a:prstGeom>
          <a:noFill/>
          <a:ln>
            <a:noFill/>
          </a:ln>
        </p:spPr>
        <p:txBody>
          <a:bodyPr anchorCtr="0" anchor="t" bIns="40300" lIns="80600" spcFirstLastPara="1" rIns="80600" wrap="square" tIns="40300">
            <a:noAutofit/>
          </a:bodyPr>
          <a:lstStyle/>
          <a:p>
            <a:pPr indent="0" lvl="0" marL="0" marR="0" rtl="0" algn="l">
              <a:spcBef>
                <a:spcPts val="0"/>
              </a:spcBef>
              <a:spcAft>
                <a:spcPts val="0"/>
              </a:spcAft>
              <a:buNone/>
            </a:pPr>
            <a:r>
              <a:rPr lang="en-US" sz="1600">
                <a:solidFill>
                  <a:srgbClr val="FEFEFE"/>
                </a:solidFill>
                <a:latin typeface="Cambria"/>
                <a:ea typeface="Cambria"/>
                <a:cs typeface="Cambria"/>
                <a:sym typeface="Cambria"/>
              </a:rPr>
              <a:t>04 Structure</a:t>
            </a:r>
            <a:endParaRPr sz="1600">
              <a:solidFill>
                <a:srgbClr val="FEFEFE"/>
              </a:solidFill>
              <a:latin typeface="Cambria"/>
              <a:ea typeface="Cambria"/>
              <a:cs typeface="Cambria"/>
              <a:sym typeface="Cambria"/>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493"/>
                                        </p:tgtEl>
                                        <p:attrNameLst>
                                          <p:attrName>style.visibility</p:attrName>
                                        </p:attrNameLst>
                                      </p:cBhvr>
                                      <p:to>
                                        <p:strVal val="visible"/>
                                      </p:to>
                                    </p:set>
                                    <p:anim calcmode="lin" valueType="num">
                                      <p:cBhvr additive="base">
                                        <p:cTn dur="500"/>
                                        <p:tgtEl>
                                          <p:spTgt spid="4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
                                  </p:stCondLst>
                                  <p:childTnLst>
                                    <p:set>
                                      <p:cBhvr>
                                        <p:cTn dur="1" fill="hold">
                                          <p:stCondLst>
                                            <p:cond delay="0"/>
                                          </p:stCondLst>
                                        </p:cTn>
                                        <p:tgtEl>
                                          <p:spTgt spid="494"/>
                                        </p:tgtEl>
                                        <p:attrNameLst>
                                          <p:attrName>style.visibility</p:attrName>
                                        </p:attrNameLst>
                                      </p:cBhvr>
                                      <p:to>
                                        <p:strVal val="visible"/>
                                      </p:to>
                                    </p:set>
                                    <p:anim calcmode="lin" valueType="num">
                                      <p:cBhvr additive="base">
                                        <p:cTn dur="500"/>
                                        <p:tgtEl>
                                          <p:spTgt spid="494"/>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500"/>
                                        <p:tgtEl>
                                          <p:spTgt spid="49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500"/>
                                        <p:tgtEl>
                                          <p:spTgt spid="49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smetic Produck PPT Template，Freepptbackgrounds.net">
  <a:themeElements>
    <a:clrScheme name="自定义 15">
      <a:dk1>
        <a:srgbClr val="FFFFFF"/>
      </a:dk1>
      <a:lt1>
        <a:srgbClr val="FFFFFF"/>
      </a:lt1>
      <a:dk2>
        <a:srgbClr val="44546A"/>
      </a:dk2>
      <a:lt2>
        <a:srgbClr val="E7E6E6"/>
      </a:lt2>
      <a:accent1>
        <a:srgbClr val="FFCEB1"/>
      </a:accent1>
      <a:accent2>
        <a:srgbClr val="FFCEB1"/>
      </a:accent2>
      <a:accent3>
        <a:srgbClr val="FFCEB1"/>
      </a:accent3>
      <a:accent4>
        <a:srgbClr val="FFCEB1"/>
      </a:accent4>
      <a:accent5>
        <a:srgbClr val="FFCEB1"/>
      </a:accent5>
      <a:accent6>
        <a:srgbClr val="FFCEB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 4">
  <a:themeElements>
    <a:clrScheme name="Magenta f">
      <a:dk1>
        <a:srgbClr val="7E7E7E"/>
      </a:dk1>
      <a:lt1>
        <a:srgbClr val="FFFFFF"/>
      </a:lt1>
      <a:dk2>
        <a:srgbClr val="6B6B6B"/>
      </a:dk2>
      <a:lt2>
        <a:srgbClr val="FFFFFF"/>
      </a:lt2>
      <a:accent1>
        <a:srgbClr val="650C29"/>
      </a:accent1>
      <a:accent2>
        <a:srgbClr val="981441"/>
      </a:accent2>
      <a:accent3>
        <a:srgbClr val="BA1A51"/>
      </a:accent3>
      <a:accent4>
        <a:srgbClr val="DC1E60"/>
      </a:accent4>
      <a:accent5>
        <a:srgbClr val="FF627F"/>
      </a:accent5>
      <a:accent6>
        <a:srgbClr val="FF97BB"/>
      </a:accent6>
      <a:hlink>
        <a:srgbClr val="67A8F3"/>
      </a:hlink>
      <a:folHlink>
        <a:srgbClr val="FF0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