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67275"/>
            <a:ext cx="9144000" cy="587400"/>
          </a:xfrm>
          <a:prstGeom prst="rect">
            <a:avLst/>
          </a:prstGeom>
          <a:solidFill>
            <a:srgbClr val="F6B4BC"/>
          </a:solidFill>
          <a:ln cap="flat" cmpd="sng" w="9525">
            <a:solidFill>
              <a:srgbClr val="F6B4B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2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CONSENTEMENT</a:t>
            </a:r>
            <a:endParaRPr b="1" sz="2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93800" y="2162050"/>
            <a:ext cx="19326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361112" y="2162050"/>
            <a:ext cx="19326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93800" y="3155425"/>
            <a:ext cx="19326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361112" y="3155425"/>
            <a:ext cx="19326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93800" y="4148800"/>
            <a:ext cx="19326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361112" y="4148800"/>
            <a:ext cx="19326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709400" y="2162060"/>
            <a:ext cx="20253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875849" y="2162060"/>
            <a:ext cx="20253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709400" y="3155432"/>
            <a:ext cx="20253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6875849" y="3155432"/>
            <a:ext cx="20253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4709400" y="4148803"/>
            <a:ext cx="20253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6875849" y="4148803"/>
            <a:ext cx="2025300" cy="7392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93800" y="1544650"/>
            <a:ext cx="3999900" cy="490200"/>
          </a:xfrm>
          <a:prstGeom prst="rect">
            <a:avLst/>
          </a:prstGeom>
          <a:solidFill>
            <a:srgbClr val="A1C3BD"/>
          </a:solidFill>
          <a:ln cap="flat" cmpd="sng" w="952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caractéristiques du consentement</a:t>
            </a:r>
            <a:endParaRPr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4709400" y="1544775"/>
            <a:ext cx="4050000" cy="490200"/>
          </a:xfrm>
          <a:prstGeom prst="rect">
            <a:avLst/>
          </a:prstGeom>
          <a:solidFill>
            <a:srgbClr val="A1C3BD"/>
          </a:solidFill>
          <a:ln cap="flat" cmpd="sng" w="952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229993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conditions qui invalident le consentement </a:t>
            </a:r>
            <a:endParaRPr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9" name="Google Shape;69;p13"/>
          <p:cNvCxnSpPr>
            <a:stCxn id="54" idx="2"/>
            <a:endCxn id="70" idx="0"/>
          </p:cNvCxnSpPr>
          <p:nvPr/>
        </p:nvCxnSpPr>
        <p:spPr>
          <a:xfrm rot="5400000">
            <a:off x="2157450" y="-926675"/>
            <a:ext cx="733200" cy="4095900"/>
          </a:xfrm>
          <a:prstGeom prst="bentConnector3">
            <a:avLst>
              <a:gd fmla="val 50005" name="adj1"/>
            </a:avLst>
          </a:prstGeom>
          <a:noFill/>
          <a:ln cap="flat" cmpd="sng" w="19050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>
            <a:stCxn id="54" idx="2"/>
            <a:endCxn id="72" idx="0"/>
          </p:cNvCxnSpPr>
          <p:nvPr/>
        </p:nvCxnSpPr>
        <p:spPr>
          <a:xfrm flipH="1" rot="-5400000">
            <a:off x="6354750" y="-1028075"/>
            <a:ext cx="733200" cy="4298700"/>
          </a:xfrm>
          <a:prstGeom prst="bentConnector3">
            <a:avLst>
              <a:gd fmla="val 50004" name="adj1"/>
            </a:avLst>
          </a:prstGeom>
          <a:noFill/>
          <a:ln cap="flat" cmpd="sng" w="19050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/>
          <p:nvPr/>
        </p:nvSpPr>
        <p:spPr>
          <a:xfrm>
            <a:off x="202675" y="1487950"/>
            <a:ext cx="546900" cy="5469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15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👌</a:t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8597100" y="1487938"/>
            <a:ext cx="546900" cy="5469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A1C3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5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👎</a:t>
            </a:r>
            <a:endParaRPr b="1" sz="15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