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E4F8D-0E9B-37AB-9BD0-05DE94224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hink-cell data - do not delete" hidden="1">
            <a:extLst>
              <a:ext uri="{FF2B5EF4-FFF2-40B4-BE49-F238E27FC236}">
                <a16:creationId xmlns:a16="http://schemas.microsoft.com/office/drawing/2014/main" id="{73891E6D-9F47-A6B1-CB2A-EE94FF63D34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3891E6D-9F47-A6B1-CB2A-EE94FF63D3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144B9D9-8F86-39B2-606A-04012C72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SWOT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10D38-1C6B-D374-04E4-CF2949AA0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B1FD545F-B9DB-EEF8-A5CE-2F46E8774F3D}"/>
              </a:ext>
            </a:extLst>
          </p:cNvPr>
          <p:cNvSpPr/>
          <p:nvPr/>
        </p:nvSpPr>
        <p:spPr bwMode="auto">
          <a:xfrm>
            <a:off x="4638680" y="2124837"/>
            <a:ext cx="2950410" cy="2950413"/>
          </a:xfrm>
          <a:prstGeom prst="diamond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EB8403D-7DFE-0507-3A1B-4B1921D69CF2}"/>
              </a:ext>
            </a:extLst>
          </p:cNvPr>
          <p:cNvSpPr/>
          <p:nvPr/>
        </p:nvSpPr>
        <p:spPr bwMode="auto">
          <a:xfrm>
            <a:off x="2046000" y="1017580"/>
            <a:ext cx="1286120" cy="1286121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 dirty="0">
              <a:solidFill>
                <a:sysClr val="window" lastClr="FFFFFF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99D20EE-78CA-17B7-F7D3-5C61318EC653}"/>
              </a:ext>
            </a:extLst>
          </p:cNvPr>
          <p:cNvSpPr/>
          <p:nvPr/>
        </p:nvSpPr>
        <p:spPr bwMode="auto">
          <a:xfrm>
            <a:off x="2046000" y="4906606"/>
            <a:ext cx="1286120" cy="1286122"/>
          </a:xfrm>
          <a:prstGeom prst="ellipse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15E7A1F-6391-3C12-2D90-CADC69C8970A}"/>
              </a:ext>
            </a:extLst>
          </p:cNvPr>
          <p:cNvSpPr/>
          <p:nvPr/>
        </p:nvSpPr>
        <p:spPr bwMode="auto">
          <a:xfrm>
            <a:off x="8859880" y="1017580"/>
            <a:ext cx="1286120" cy="1286121"/>
          </a:xfrm>
          <a:prstGeom prst="ellipse">
            <a:avLst/>
          </a:prstGeom>
          <a:solidFill>
            <a:schemeClr val="accent2"/>
          </a:solidFill>
          <a:ln w="635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9BBD66C-3FC4-C4B8-230F-3C5026A8FAAE}"/>
              </a:ext>
            </a:extLst>
          </p:cNvPr>
          <p:cNvSpPr/>
          <p:nvPr/>
        </p:nvSpPr>
        <p:spPr bwMode="auto">
          <a:xfrm>
            <a:off x="8859880" y="4906606"/>
            <a:ext cx="1286120" cy="1286122"/>
          </a:xfrm>
          <a:prstGeom prst="ellipse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9" name="Rounded Rectangular Callout 78">
            <a:extLst>
              <a:ext uri="{FF2B5EF4-FFF2-40B4-BE49-F238E27FC236}">
                <a16:creationId xmlns:a16="http://schemas.microsoft.com/office/drawing/2014/main" id="{78AFA350-3D89-9653-0E7B-564E034E3F6E}"/>
              </a:ext>
            </a:extLst>
          </p:cNvPr>
          <p:cNvSpPr/>
          <p:nvPr/>
        </p:nvSpPr>
        <p:spPr bwMode="auto">
          <a:xfrm>
            <a:off x="3240132" y="2288370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0" name="Rounded Rectangular Callout 79">
            <a:extLst>
              <a:ext uri="{FF2B5EF4-FFF2-40B4-BE49-F238E27FC236}">
                <a16:creationId xmlns:a16="http://schemas.microsoft.com/office/drawing/2014/main" id="{8860BA5B-F3B0-CD6C-AFA6-F52399E0DDBE}"/>
              </a:ext>
            </a:extLst>
          </p:cNvPr>
          <p:cNvSpPr/>
          <p:nvPr/>
        </p:nvSpPr>
        <p:spPr bwMode="auto">
          <a:xfrm flipH="1">
            <a:off x="6822529" y="2288370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2"/>
          </a:solidFill>
          <a:ln w="635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1" name="Rounded Rectangular Callout 80">
            <a:extLst>
              <a:ext uri="{FF2B5EF4-FFF2-40B4-BE49-F238E27FC236}">
                <a16:creationId xmlns:a16="http://schemas.microsoft.com/office/drawing/2014/main" id="{7C647CBA-FD3E-B571-F33C-49666161D0F9}"/>
              </a:ext>
            </a:extLst>
          </p:cNvPr>
          <p:cNvSpPr/>
          <p:nvPr/>
        </p:nvSpPr>
        <p:spPr bwMode="auto">
          <a:xfrm rot="10800000">
            <a:off x="6822529" y="3727803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2" name="Rounded Rectangular Callout 81">
            <a:extLst>
              <a:ext uri="{FF2B5EF4-FFF2-40B4-BE49-F238E27FC236}">
                <a16:creationId xmlns:a16="http://schemas.microsoft.com/office/drawing/2014/main" id="{E890D40E-931C-AD3D-1A59-6E329EBDF53D}"/>
              </a:ext>
            </a:extLst>
          </p:cNvPr>
          <p:cNvSpPr/>
          <p:nvPr/>
        </p:nvSpPr>
        <p:spPr bwMode="auto">
          <a:xfrm rot="10800000" flipH="1">
            <a:off x="3240132" y="3727803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953CD6B-4E3E-B9DE-DEB7-2D6178929EE2}"/>
              </a:ext>
            </a:extLst>
          </p:cNvPr>
          <p:cNvSpPr/>
          <p:nvPr/>
        </p:nvSpPr>
        <p:spPr bwMode="auto">
          <a:xfrm>
            <a:off x="3277608" y="2320735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STRENGTH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F37D66A-DE49-5D5A-83B9-D1C1C568E522}"/>
              </a:ext>
            </a:extLst>
          </p:cNvPr>
          <p:cNvGrpSpPr/>
          <p:nvPr/>
        </p:nvGrpSpPr>
        <p:grpSpPr>
          <a:xfrm>
            <a:off x="2282821" y="1299744"/>
            <a:ext cx="848818" cy="666222"/>
            <a:chOff x="60290" y="30145"/>
            <a:chExt cx="1728317" cy="1356528"/>
          </a:xfrm>
          <a:solidFill>
            <a:schemeClr val="bg1"/>
          </a:solidFill>
        </p:grpSpPr>
        <p:sp>
          <p:nvSpPr>
            <p:cNvPr id="25" name="Freeform 105">
              <a:extLst>
                <a:ext uri="{FF2B5EF4-FFF2-40B4-BE49-F238E27FC236}">
                  <a16:creationId xmlns:a16="http://schemas.microsoft.com/office/drawing/2014/main" id="{8989B6F4-B4AA-B462-2ECA-E89DB85629C0}"/>
                </a:ext>
              </a:extLst>
            </p:cNvPr>
            <p:cNvSpPr/>
            <p:nvPr/>
          </p:nvSpPr>
          <p:spPr bwMode="auto">
            <a:xfrm>
              <a:off x="60290" y="30145"/>
              <a:ext cx="1728317" cy="1356528"/>
            </a:xfrm>
            <a:custGeom>
              <a:avLst/>
              <a:gdLst>
                <a:gd name="connsiteX0" fmla="*/ 10048 w 1728317"/>
                <a:gd name="connsiteY0" fmla="*/ 1306286 h 1356528"/>
                <a:gd name="connsiteX1" fmla="*/ 0 w 1728317"/>
                <a:gd name="connsiteY1" fmla="*/ 1175657 h 1356528"/>
                <a:gd name="connsiteX2" fmla="*/ 432079 w 1728317"/>
                <a:gd name="connsiteY2" fmla="*/ 562708 h 1356528"/>
                <a:gd name="connsiteX3" fmla="*/ 542611 w 1728317"/>
                <a:gd name="connsiteY3" fmla="*/ 562708 h 1356528"/>
                <a:gd name="connsiteX4" fmla="*/ 643095 w 1728317"/>
                <a:gd name="connsiteY4" fmla="*/ 773723 h 1356528"/>
                <a:gd name="connsiteX5" fmla="*/ 914400 w 1728317"/>
                <a:gd name="connsiteY5" fmla="*/ 422031 h 1356528"/>
                <a:gd name="connsiteX6" fmla="*/ 1014884 w 1728317"/>
                <a:gd name="connsiteY6" fmla="*/ 422031 h 1356528"/>
                <a:gd name="connsiteX7" fmla="*/ 1165609 w 1728317"/>
                <a:gd name="connsiteY7" fmla="*/ 663191 h 1356528"/>
                <a:gd name="connsiteX8" fmla="*/ 1627833 w 1728317"/>
                <a:gd name="connsiteY8" fmla="*/ 130629 h 1356528"/>
                <a:gd name="connsiteX9" fmla="*/ 1266092 w 1728317"/>
                <a:gd name="connsiteY9" fmla="*/ 150725 h 1356528"/>
                <a:gd name="connsiteX10" fmla="*/ 1728317 w 1728317"/>
                <a:gd name="connsiteY10" fmla="*/ 0 h 1356528"/>
                <a:gd name="connsiteX11" fmla="*/ 1688123 w 1728317"/>
                <a:gd name="connsiteY11" fmla="*/ 391886 h 1356528"/>
                <a:gd name="connsiteX12" fmla="*/ 1668026 w 1728317"/>
                <a:gd name="connsiteY12" fmla="*/ 492369 h 1356528"/>
                <a:gd name="connsiteX13" fmla="*/ 1657978 w 1728317"/>
                <a:gd name="connsiteY13" fmla="*/ 160774 h 1356528"/>
                <a:gd name="connsiteX14" fmla="*/ 1195754 w 1728317"/>
                <a:gd name="connsiteY14" fmla="*/ 743578 h 1356528"/>
                <a:gd name="connsiteX15" fmla="*/ 1105319 w 1728317"/>
                <a:gd name="connsiteY15" fmla="*/ 753626 h 1356528"/>
                <a:gd name="connsiteX16" fmla="*/ 974690 w 1728317"/>
                <a:gd name="connsiteY16" fmla="*/ 552659 h 1356528"/>
                <a:gd name="connsiteX17" fmla="*/ 693336 w 1728317"/>
                <a:gd name="connsiteY17" fmla="*/ 924448 h 1356528"/>
                <a:gd name="connsiteX18" fmla="*/ 562708 w 1728317"/>
                <a:gd name="connsiteY18" fmla="*/ 924448 h 1356528"/>
                <a:gd name="connsiteX19" fmla="*/ 462224 w 1728317"/>
                <a:gd name="connsiteY19" fmla="*/ 723481 h 1356528"/>
                <a:gd name="connsiteX20" fmla="*/ 20097 w 1728317"/>
                <a:gd name="connsiteY20" fmla="*/ 1356528 h 1356528"/>
                <a:gd name="connsiteX21" fmla="*/ 10048 w 1728317"/>
                <a:gd name="connsiteY21" fmla="*/ 1306286 h 13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28317" h="1356528">
                  <a:moveTo>
                    <a:pt x="10048" y="1306286"/>
                  </a:moveTo>
                  <a:lnTo>
                    <a:pt x="0" y="1175657"/>
                  </a:lnTo>
                  <a:lnTo>
                    <a:pt x="432079" y="562708"/>
                  </a:lnTo>
                  <a:lnTo>
                    <a:pt x="542611" y="562708"/>
                  </a:lnTo>
                  <a:lnTo>
                    <a:pt x="643095" y="773723"/>
                  </a:lnTo>
                  <a:lnTo>
                    <a:pt x="914400" y="422031"/>
                  </a:lnTo>
                  <a:lnTo>
                    <a:pt x="1014884" y="422031"/>
                  </a:lnTo>
                  <a:lnTo>
                    <a:pt x="1165609" y="663191"/>
                  </a:lnTo>
                  <a:lnTo>
                    <a:pt x="1627833" y="130629"/>
                  </a:lnTo>
                  <a:lnTo>
                    <a:pt x="1266092" y="150725"/>
                  </a:lnTo>
                  <a:lnTo>
                    <a:pt x="1728317" y="0"/>
                  </a:lnTo>
                  <a:lnTo>
                    <a:pt x="1688123" y="391886"/>
                  </a:lnTo>
                  <a:lnTo>
                    <a:pt x="1668026" y="492369"/>
                  </a:lnTo>
                  <a:lnTo>
                    <a:pt x="1657978" y="160774"/>
                  </a:lnTo>
                  <a:lnTo>
                    <a:pt x="1195754" y="743578"/>
                  </a:lnTo>
                  <a:lnTo>
                    <a:pt x="1105319" y="753626"/>
                  </a:lnTo>
                  <a:lnTo>
                    <a:pt x="974690" y="552659"/>
                  </a:lnTo>
                  <a:lnTo>
                    <a:pt x="693336" y="924448"/>
                  </a:lnTo>
                  <a:lnTo>
                    <a:pt x="562708" y="924448"/>
                  </a:lnTo>
                  <a:lnTo>
                    <a:pt x="462224" y="723481"/>
                  </a:lnTo>
                  <a:lnTo>
                    <a:pt x="20097" y="1356528"/>
                  </a:lnTo>
                  <a:lnTo>
                    <a:pt x="10048" y="130628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106">
              <a:extLst>
                <a:ext uri="{FF2B5EF4-FFF2-40B4-BE49-F238E27FC236}">
                  <a16:creationId xmlns:a16="http://schemas.microsoft.com/office/drawing/2014/main" id="{C4687694-9C50-394F-A7FC-4E780C0EB7F7}"/>
                </a:ext>
              </a:extLst>
            </p:cNvPr>
            <p:cNvSpPr/>
            <p:nvPr/>
          </p:nvSpPr>
          <p:spPr bwMode="auto">
            <a:xfrm>
              <a:off x="100484" y="341644"/>
              <a:ext cx="130628" cy="643094"/>
            </a:xfrm>
            <a:custGeom>
              <a:avLst/>
              <a:gdLst>
                <a:gd name="connsiteX0" fmla="*/ 60290 w 130628"/>
                <a:gd name="connsiteY0" fmla="*/ 20097 h 643094"/>
                <a:gd name="connsiteX1" fmla="*/ 130628 w 130628"/>
                <a:gd name="connsiteY1" fmla="*/ 321547 h 643094"/>
                <a:gd name="connsiteX2" fmla="*/ 110531 w 130628"/>
                <a:gd name="connsiteY2" fmla="*/ 643094 h 643094"/>
                <a:gd name="connsiteX3" fmla="*/ 0 w 130628"/>
                <a:gd name="connsiteY3" fmla="*/ 622998 h 643094"/>
                <a:gd name="connsiteX4" fmla="*/ 10048 w 130628"/>
                <a:gd name="connsiteY4" fmla="*/ 0 h 643094"/>
                <a:gd name="connsiteX5" fmla="*/ 60290 w 130628"/>
                <a:gd name="connsiteY5" fmla="*/ 20097 h 643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628" h="643094">
                  <a:moveTo>
                    <a:pt x="60290" y="20097"/>
                  </a:moveTo>
                  <a:lnTo>
                    <a:pt x="130628" y="321547"/>
                  </a:lnTo>
                  <a:lnTo>
                    <a:pt x="110531" y="643094"/>
                  </a:lnTo>
                  <a:lnTo>
                    <a:pt x="0" y="622998"/>
                  </a:lnTo>
                  <a:lnTo>
                    <a:pt x="10048" y="0"/>
                  </a:lnTo>
                  <a:lnTo>
                    <a:pt x="60290" y="200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 107">
              <a:extLst>
                <a:ext uri="{FF2B5EF4-FFF2-40B4-BE49-F238E27FC236}">
                  <a16:creationId xmlns:a16="http://schemas.microsoft.com/office/drawing/2014/main" id="{5D2392F5-1B01-BFFB-D6B2-BCE66A1B0EA0}"/>
                </a:ext>
              </a:extLst>
            </p:cNvPr>
            <p:cNvSpPr/>
            <p:nvPr/>
          </p:nvSpPr>
          <p:spPr bwMode="auto">
            <a:xfrm>
              <a:off x="231112" y="251209"/>
              <a:ext cx="1195754" cy="120580"/>
            </a:xfrm>
            <a:custGeom>
              <a:avLst/>
              <a:gdLst>
                <a:gd name="connsiteX0" fmla="*/ 0 w 1195754"/>
                <a:gd name="connsiteY0" fmla="*/ 100483 h 120580"/>
                <a:gd name="connsiteX1" fmla="*/ 60290 w 1195754"/>
                <a:gd name="connsiteY1" fmla="*/ 0 h 120580"/>
                <a:gd name="connsiteX2" fmla="*/ 1195754 w 1195754"/>
                <a:gd name="connsiteY2" fmla="*/ 40193 h 120580"/>
                <a:gd name="connsiteX3" fmla="*/ 653143 w 1195754"/>
                <a:gd name="connsiteY3" fmla="*/ 120580 h 120580"/>
                <a:gd name="connsiteX4" fmla="*/ 0 w 1195754"/>
                <a:gd name="connsiteY4" fmla="*/ 100483 h 120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5754" h="120580">
                  <a:moveTo>
                    <a:pt x="0" y="100483"/>
                  </a:moveTo>
                  <a:lnTo>
                    <a:pt x="60290" y="0"/>
                  </a:lnTo>
                  <a:lnTo>
                    <a:pt x="1195754" y="40193"/>
                  </a:lnTo>
                  <a:lnTo>
                    <a:pt x="653143" y="120580"/>
                  </a:lnTo>
                  <a:lnTo>
                    <a:pt x="0" y="1004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108">
              <a:extLst>
                <a:ext uri="{FF2B5EF4-FFF2-40B4-BE49-F238E27FC236}">
                  <a16:creationId xmlns:a16="http://schemas.microsoft.com/office/drawing/2014/main" id="{CA9ACCDE-A553-ECB3-CD5F-670A7FE34108}"/>
                </a:ext>
              </a:extLst>
            </p:cNvPr>
            <p:cNvSpPr/>
            <p:nvPr/>
          </p:nvSpPr>
          <p:spPr bwMode="auto">
            <a:xfrm>
              <a:off x="1627833" y="542611"/>
              <a:ext cx="150725" cy="502418"/>
            </a:xfrm>
            <a:custGeom>
              <a:avLst/>
              <a:gdLst>
                <a:gd name="connsiteX0" fmla="*/ 70338 w 150725"/>
                <a:gd name="connsiteY0" fmla="*/ 0 h 502418"/>
                <a:gd name="connsiteX1" fmla="*/ 0 w 150725"/>
                <a:gd name="connsiteY1" fmla="*/ 100484 h 502418"/>
                <a:gd name="connsiteX2" fmla="*/ 0 w 150725"/>
                <a:gd name="connsiteY2" fmla="*/ 502418 h 502418"/>
                <a:gd name="connsiteX3" fmla="*/ 150725 w 150725"/>
                <a:gd name="connsiteY3" fmla="*/ 482321 h 502418"/>
                <a:gd name="connsiteX4" fmla="*/ 70338 w 150725"/>
                <a:gd name="connsiteY4" fmla="*/ 0 h 5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725" h="502418">
                  <a:moveTo>
                    <a:pt x="70338" y="0"/>
                  </a:moveTo>
                  <a:lnTo>
                    <a:pt x="0" y="100484"/>
                  </a:lnTo>
                  <a:lnTo>
                    <a:pt x="0" y="502418"/>
                  </a:lnTo>
                  <a:lnTo>
                    <a:pt x="150725" y="482321"/>
                  </a:lnTo>
                  <a:lnTo>
                    <a:pt x="7033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109">
              <a:extLst>
                <a:ext uri="{FF2B5EF4-FFF2-40B4-BE49-F238E27FC236}">
                  <a16:creationId xmlns:a16="http://schemas.microsoft.com/office/drawing/2014/main" id="{FDB75303-0A2B-F8D2-D3F7-006019F99C6D}"/>
                </a:ext>
              </a:extLst>
            </p:cNvPr>
            <p:cNvSpPr/>
            <p:nvPr/>
          </p:nvSpPr>
          <p:spPr bwMode="auto">
            <a:xfrm>
              <a:off x="301451" y="1055077"/>
              <a:ext cx="1446962" cy="100483"/>
            </a:xfrm>
            <a:custGeom>
              <a:avLst/>
              <a:gdLst>
                <a:gd name="connsiteX0" fmla="*/ 0 w 1446962"/>
                <a:gd name="connsiteY0" fmla="*/ 60290 h 100483"/>
                <a:gd name="connsiteX1" fmla="*/ 1336430 w 1446962"/>
                <a:gd name="connsiteY1" fmla="*/ 0 h 100483"/>
                <a:gd name="connsiteX2" fmla="*/ 1446962 w 1446962"/>
                <a:gd name="connsiteY2" fmla="*/ 100483 h 100483"/>
                <a:gd name="connsiteX3" fmla="*/ 0 w 1446962"/>
                <a:gd name="connsiteY3" fmla="*/ 60290 h 100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6962" h="100483">
                  <a:moveTo>
                    <a:pt x="0" y="60290"/>
                  </a:moveTo>
                  <a:lnTo>
                    <a:pt x="1336430" y="0"/>
                  </a:lnTo>
                  <a:lnTo>
                    <a:pt x="1446962" y="100483"/>
                  </a:lnTo>
                  <a:lnTo>
                    <a:pt x="0" y="6029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1B5B7B4-65E2-E2FE-D0F7-734AF7AD2A42}"/>
              </a:ext>
            </a:extLst>
          </p:cNvPr>
          <p:cNvGrpSpPr/>
          <p:nvPr/>
        </p:nvGrpSpPr>
        <p:grpSpPr>
          <a:xfrm>
            <a:off x="9105411" y="5146045"/>
            <a:ext cx="821398" cy="776478"/>
            <a:chOff x="3878664" y="3496826"/>
            <a:chExt cx="1286189" cy="1215851"/>
          </a:xfrm>
          <a:solidFill>
            <a:schemeClr val="bg1"/>
          </a:solidFill>
        </p:grpSpPr>
        <p:sp>
          <p:nvSpPr>
            <p:cNvPr id="31" name="Freeform 102">
              <a:extLst>
                <a:ext uri="{FF2B5EF4-FFF2-40B4-BE49-F238E27FC236}">
                  <a16:creationId xmlns:a16="http://schemas.microsoft.com/office/drawing/2014/main" id="{4DE8D073-06B4-995F-7F97-C21A713581A7}"/>
                </a:ext>
              </a:extLst>
            </p:cNvPr>
            <p:cNvSpPr/>
            <p:nvPr/>
          </p:nvSpPr>
          <p:spPr bwMode="auto">
            <a:xfrm>
              <a:off x="3878664" y="3496826"/>
              <a:ext cx="1286189" cy="1215851"/>
            </a:xfrm>
            <a:custGeom>
              <a:avLst/>
              <a:gdLst>
                <a:gd name="connsiteX0" fmla="*/ 0 w 1286189"/>
                <a:gd name="connsiteY0" fmla="*/ 1075174 h 1215851"/>
                <a:gd name="connsiteX1" fmla="*/ 602901 w 1286189"/>
                <a:gd name="connsiteY1" fmla="*/ 0 h 1215851"/>
                <a:gd name="connsiteX2" fmla="*/ 683288 w 1286189"/>
                <a:gd name="connsiteY2" fmla="*/ 0 h 1215851"/>
                <a:gd name="connsiteX3" fmla="*/ 1286189 w 1286189"/>
                <a:gd name="connsiteY3" fmla="*/ 1115367 h 1215851"/>
                <a:gd name="connsiteX4" fmla="*/ 1266092 w 1286189"/>
                <a:gd name="connsiteY4" fmla="*/ 1175658 h 1215851"/>
                <a:gd name="connsiteX5" fmla="*/ 311499 w 1286189"/>
                <a:gd name="connsiteY5" fmla="*/ 1215851 h 1215851"/>
                <a:gd name="connsiteX6" fmla="*/ 160773 w 1286189"/>
                <a:gd name="connsiteY6" fmla="*/ 1135464 h 1215851"/>
                <a:gd name="connsiteX7" fmla="*/ 1165609 w 1286189"/>
                <a:gd name="connsiteY7" fmla="*/ 1095271 h 1215851"/>
                <a:gd name="connsiteX8" fmla="*/ 633046 w 1286189"/>
                <a:gd name="connsiteY8" fmla="*/ 70339 h 1215851"/>
                <a:gd name="connsiteX9" fmla="*/ 0 w 1286189"/>
                <a:gd name="connsiteY9" fmla="*/ 1075174 h 1215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6189" h="1215851">
                  <a:moveTo>
                    <a:pt x="0" y="1075174"/>
                  </a:moveTo>
                  <a:lnTo>
                    <a:pt x="602901" y="0"/>
                  </a:lnTo>
                  <a:lnTo>
                    <a:pt x="683288" y="0"/>
                  </a:lnTo>
                  <a:lnTo>
                    <a:pt x="1286189" y="1115367"/>
                  </a:lnTo>
                  <a:lnTo>
                    <a:pt x="1266092" y="1175658"/>
                  </a:lnTo>
                  <a:lnTo>
                    <a:pt x="311499" y="1215851"/>
                  </a:lnTo>
                  <a:lnTo>
                    <a:pt x="160773" y="1135464"/>
                  </a:lnTo>
                  <a:lnTo>
                    <a:pt x="1165609" y="1095271"/>
                  </a:lnTo>
                  <a:lnTo>
                    <a:pt x="633046" y="70339"/>
                  </a:lnTo>
                  <a:lnTo>
                    <a:pt x="0" y="107517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103">
              <a:extLst>
                <a:ext uri="{FF2B5EF4-FFF2-40B4-BE49-F238E27FC236}">
                  <a16:creationId xmlns:a16="http://schemas.microsoft.com/office/drawing/2014/main" id="{53D44421-D62F-1D46-FF15-7D4EB49918DD}"/>
                </a:ext>
              </a:extLst>
            </p:cNvPr>
            <p:cNvSpPr/>
            <p:nvPr/>
          </p:nvSpPr>
          <p:spPr bwMode="auto">
            <a:xfrm>
              <a:off x="4461468" y="3849686"/>
              <a:ext cx="120579" cy="502416"/>
            </a:xfrm>
            <a:custGeom>
              <a:avLst/>
              <a:gdLst>
                <a:gd name="connsiteX0" fmla="*/ 40194 w 120580"/>
                <a:gd name="connsiteY0" fmla="*/ 502417 h 502417"/>
                <a:gd name="connsiteX1" fmla="*/ 0 w 120580"/>
                <a:gd name="connsiteY1" fmla="*/ 0 h 502417"/>
                <a:gd name="connsiteX2" fmla="*/ 120580 w 120580"/>
                <a:gd name="connsiteY2" fmla="*/ 0 h 502417"/>
                <a:gd name="connsiteX3" fmla="*/ 40194 w 120580"/>
                <a:gd name="connsiteY3" fmla="*/ 502417 h 50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580" h="502417">
                  <a:moveTo>
                    <a:pt x="40194" y="502417"/>
                  </a:moveTo>
                  <a:lnTo>
                    <a:pt x="0" y="0"/>
                  </a:lnTo>
                  <a:lnTo>
                    <a:pt x="120580" y="0"/>
                  </a:lnTo>
                  <a:lnTo>
                    <a:pt x="40194" y="5024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104">
              <a:extLst>
                <a:ext uri="{FF2B5EF4-FFF2-40B4-BE49-F238E27FC236}">
                  <a16:creationId xmlns:a16="http://schemas.microsoft.com/office/drawing/2014/main" id="{E42D4E26-59BA-8CDE-9906-D4A8EB32F8EC}"/>
                </a:ext>
              </a:extLst>
            </p:cNvPr>
            <p:cNvSpPr/>
            <p:nvPr/>
          </p:nvSpPr>
          <p:spPr bwMode="auto">
            <a:xfrm>
              <a:off x="4431323" y="4431323"/>
              <a:ext cx="190919" cy="70339"/>
            </a:xfrm>
            <a:custGeom>
              <a:avLst/>
              <a:gdLst>
                <a:gd name="connsiteX0" fmla="*/ 0 w 190919"/>
                <a:gd name="connsiteY0" fmla="*/ 0 h 70339"/>
                <a:gd name="connsiteX1" fmla="*/ 160774 w 190919"/>
                <a:gd name="connsiteY1" fmla="*/ 0 h 70339"/>
                <a:gd name="connsiteX2" fmla="*/ 190919 w 190919"/>
                <a:gd name="connsiteY2" fmla="*/ 70339 h 70339"/>
                <a:gd name="connsiteX3" fmla="*/ 50242 w 190919"/>
                <a:gd name="connsiteY3" fmla="*/ 70339 h 70339"/>
                <a:gd name="connsiteX4" fmla="*/ 0 w 190919"/>
                <a:gd name="connsiteY4" fmla="*/ 0 h 70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919" h="70339">
                  <a:moveTo>
                    <a:pt x="0" y="0"/>
                  </a:moveTo>
                  <a:lnTo>
                    <a:pt x="160774" y="0"/>
                  </a:lnTo>
                  <a:lnTo>
                    <a:pt x="190919" y="70339"/>
                  </a:lnTo>
                  <a:lnTo>
                    <a:pt x="50242" y="7033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4B87281-5AAE-49C1-875B-4C41BAA3D0F7}"/>
              </a:ext>
            </a:extLst>
          </p:cNvPr>
          <p:cNvGrpSpPr/>
          <p:nvPr/>
        </p:nvGrpSpPr>
        <p:grpSpPr>
          <a:xfrm>
            <a:off x="2235917" y="5160358"/>
            <a:ext cx="897786" cy="744482"/>
            <a:chOff x="200967" y="3403250"/>
            <a:chExt cx="1688124" cy="1399862"/>
          </a:xfrm>
          <a:solidFill>
            <a:schemeClr val="bg1"/>
          </a:solidFill>
        </p:grpSpPr>
        <p:sp>
          <p:nvSpPr>
            <p:cNvPr id="35" name="Freeform 99">
              <a:extLst>
                <a:ext uri="{FF2B5EF4-FFF2-40B4-BE49-F238E27FC236}">
                  <a16:creationId xmlns:a16="http://schemas.microsoft.com/office/drawing/2014/main" id="{A18DA3F1-1EC0-A78C-6EE9-145DEDD6EF0E}"/>
                </a:ext>
              </a:extLst>
            </p:cNvPr>
            <p:cNvSpPr/>
            <p:nvPr/>
          </p:nvSpPr>
          <p:spPr bwMode="auto">
            <a:xfrm>
              <a:off x="200967" y="3506875"/>
              <a:ext cx="1457011" cy="1296237"/>
            </a:xfrm>
            <a:custGeom>
              <a:avLst/>
              <a:gdLst>
                <a:gd name="connsiteX0" fmla="*/ 673240 w 1457011"/>
                <a:gd name="connsiteY0" fmla="*/ 40193 h 1296237"/>
                <a:gd name="connsiteX1" fmla="*/ 482321 w 1457011"/>
                <a:gd name="connsiteY1" fmla="*/ 321547 h 1296237"/>
                <a:gd name="connsiteX2" fmla="*/ 20097 w 1457011"/>
                <a:gd name="connsiteY2" fmla="*/ 411982 h 1296237"/>
                <a:gd name="connsiteX3" fmla="*/ 0 w 1457011"/>
                <a:gd name="connsiteY3" fmla="*/ 462224 h 1296237"/>
                <a:gd name="connsiteX4" fmla="*/ 331596 w 1457011"/>
                <a:gd name="connsiteY4" fmla="*/ 803868 h 1296237"/>
                <a:gd name="connsiteX5" fmla="*/ 261257 w 1457011"/>
                <a:gd name="connsiteY5" fmla="*/ 1225899 h 1296237"/>
                <a:gd name="connsiteX6" fmla="*/ 331596 w 1457011"/>
                <a:gd name="connsiteY6" fmla="*/ 1296237 h 1296237"/>
                <a:gd name="connsiteX7" fmla="*/ 743578 w 1457011"/>
                <a:gd name="connsiteY7" fmla="*/ 1085222 h 1296237"/>
                <a:gd name="connsiteX8" fmla="*/ 1135464 w 1457011"/>
                <a:gd name="connsiteY8" fmla="*/ 1296237 h 1296237"/>
                <a:gd name="connsiteX9" fmla="*/ 1185706 w 1457011"/>
                <a:gd name="connsiteY9" fmla="*/ 1235947 h 1296237"/>
                <a:gd name="connsiteX10" fmla="*/ 1135464 w 1457011"/>
                <a:gd name="connsiteY10" fmla="*/ 793820 h 1296237"/>
                <a:gd name="connsiteX11" fmla="*/ 1457011 w 1457011"/>
                <a:gd name="connsiteY11" fmla="*/ 422030 h 1296237"/>
                <a:gd name="connsiteX12" fmla="*/ 954593 w 1457011"/>
                <a:gd name="connsiteY12" fmla="*/ 341644 h 1296237"/>
                <a:gd name="connsiteX13" fmla="*/ 783771 w 1457011"/>
                <a:gd name="connsiteY13" fmla="*/ 30145 h 1296237"/>
                <a:gd name="connsiteX14" fmla="*/ 904352 w 1457011"/>
                <a:gd name="connsiteY14" fmla="*/ 432079 h 1296237"/>
                <a:gd name="connsiteX15" fmla="*/ 1336431 w 1457011"/>
                <a:gd name="connsiteY15" fmla="*/ 472272 h 1296237"/>
                <a:gd name="connsiteX16" fmla="*/ 1014884 w 1457011"/>
                <a:gd name="connsiteY16" fmla="*/ 773723 h 1296237"/>
                <a:gd name="connsiteX17" fmla="*/ 1095270 w 1457011"/>
                <a:gd name="connsiteY17" fmla="*/ 1185705 h 1296237"/>
                <a:gd name="connsiteX18" fmla="*/ 753626 w 1457011"/>
                <a:gd name="connsiteY18" fmla="*/ 974690 h 1296237"/>
                <a:gd name="connsiteX19" fmla="*/ 361741 w 1457011"/>
                <a:gd name="connsiteY19" fmla="*/ 1145512 h 1296237"/>
                <a:gd name="connsiteX20" fmla="*/ 442128 w 1457011"/>
                <a:gd name="connsiteY20" fmla="*/ 773723 h 1296237"/>
                <a:gd name="connsiteX21" fmla="*/ 150725 w 1457011"/>
                <a:gd name="connsiteY21" fmla="*/ 462224 h 1296237"/>
                <a:gd name="connsiteX22" fmla="*/ 502418 w 1457011"/>
                <a:gd name="connsiteY22" fmla="*/ 422030 h 1296237"/>
                <a:gd name="connsiteX23" fmla="*/ 713433 w 1457011"/>
                <a:gd name="connsiteY23" fmla="*/ 0 h 1296237"/>
                <a:gd name="connsiteX24" fmla="*/ 673240 w 1457011"/>
                <a:gd name="connsiteY24" fmla="*/ 40193 h 129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57011" h="1296237">
                  <a:moveTo>
                    <a:pt x="673240" y="40193"/>
                  </a:moveTo>
                  <a:lnTo>
                    <a:pt x="482321" y="321547"/>
                  </a:lnTo>
                  <a:lnTo>
                    <a:pt x="20097" y="411982"/>
                  </a:lnTo>
                  <a:lnTo>
                    <a:pt x="0" y="462224"/>
                  </a:lnTo>
                  <a:lnTo>
                    <a:pt x="331596" y="803868"/>
                  </a:lnTo>
                  <a:lnTo>
                    <a:pt x="261257" y="1225899"/>
                  </a:lnTo>
                  <a:lnTo>
                    <a:pt x="331596" y="1296237"/>
                  </a:lnTo>
                  <a:lnTo>
                    <a:pt x="743578" y="1085222"/>
                  </a:lnTo>
                  <a:lnTo>
                    <a:pt x="1135464" y="1296237"/>
                  </a:lnTo>
                  <a:lnTo>
                    <a:pt x="1185706" y="1235947"/>
                  </a:lnTo>
                  <a:lnTo>
                    <a:pt x="1135464" y="793820"/>
                  </a:lnTo>
                  <a:lnTo>
                    <a:pt x="1457011" y="422030"/>
                  </a:lnTo>
                  <a:lnTo>
                    <a:pt x="954593" y="341644"/>
                  </a:lnTo>
                  <a:lnTo>
                    <a:pt x="783771" y="30145"/>
                  </a:lnTo>
                  <a:lnTo>
                    <a:pt x="904352" y="432079"/>
                  </a:lnTo>
                  <a:lnTo>
                    <a:pt x="1336431" y="472272"/>
                  </a:lnTo>
                  <a:lnTo>
                    <a:pt x="1014884" y="773723"/>
                  </a:lnTo>
                  <a:lnTo>
                    <a:pt x="1095270" y="1185705"/>
                  </a:lnTo>
                  <a:lnTo>
                    <a:pt x="753626" y="974690"/>
                  </a:lnTo>
                  <a:lnTo>
                    <a:pt x="361741" y="1145512"/>
                  </a:lnTo>
                  <a:lnTo>
                    <a:pt x="442128" y="773723"/>
                  </a:lnTo>
                  <a:lnTo>
                    <a:pt x="150725" y="462224"/>
                  </a:lnTo>
                  <a:lnTo>
                    <a:pt x="502418" y="422030"/>
                  </a:lnTo>
                  <a:lnTo>
                    <a:pt x="713433" y="0"/>
                  </a:lnTo>
                  <a:lnTo>
                    <a:pt x="673240" y="4019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 100">
              <a:extLst>
                <a:ext uri="{FF2B5EF4-FFF2-40B4-BE49-F238E27FC236}">
                  <a16:creationId xmlns:a16="http://schemas.microsoft.com/office/drawing/2014/main" id="{153089C3-6DD9-6772-DF7E-B84996DEA758}"/>
                </a:ext>
              </a:extLst>
            </p:cNvPr>
            <p:cNvSpPr/>
            <p:nvPr/>
          </p:nvSpPr>
          <p:spPr bwMode="auto">
            <a:xfrm>
              <a:off x="1219200" y="3403250"/>
              <a:ext cx="428730" cy="381422"/>
            </a:xfrm>
            <a:custGeom>
              <a:avLst/>
              <a:gdLst>
                <a:gd name="connsiteX0" fmla="*/ 673240 w 1457011"/>
                <a:gd name="connsiteY0" fmla="*/ 40193 h 1296237"/>
                <a:gd name="connsiteX1" fmla="*/ 482321 w 1457011"/>
                <a:gd name="connsiteY1" fmla="*/ 321547 h 1296237"/>
                <a:gd name="connsiteX2" fmla="*/ 20097 w 1457011"/>
                <a:gd name="connsiteY2" fmla="*/ 411982 h 1296237"/>
                <a:gd name="connsiteX3" fmla="*/ 0 w 1457011"/>
                <a:gd name="connsiteY3" fmla="*/ 462224 h 1296237"/>
                <a:gd name="connsiteX4" fmla="*/ 331596 w 1457011"/>
                <a:gd name="connsiteY4" fmla="*/ 803868 h 1296237"/>
                <a:gd name="connsiteX5" fmla="*/ 261257 w 1457011"/>
                <a:gd name="connsiteY5" fmla="*/ 1225899 h 1296237"/>
                <a:gd name="connsiteX6" fmla="*/ 331596 w 1457011"/>
                <a:gd name="connsiteY6" fmla="*/ 1296237 h 1296237"/>
                <a:gd name="connsiteX7" fmla="*/ 743578 w 1457011"/>
                <a:gd name="connsiteY7" fmla="*/ 1085222 h 1296237"/>
                <a:gd name="connsiteX8" fmla="*/ 1135464 w 1457011"/>
                <a:gd name="connsiteY8" fmla="*/ 1296237 h 1296237"/>
                <a:gd name="connsiteX9" fmla="*/ 1185706 w 1457011"/>
                <a:gd name="connsiteY9" fmla="*/ 1235947 h 1296237"/>
                <a:gd name="connsiteX10" fmla="*/ 1135464 w 1457011"/>
                <a:gd name="connsiteY10" fmla="*/ 793820 h 1296237"/>
                <a:gd name="connsiteX11" fmla="*/ 1457011 w 1457011"/>
                <a:gd name="connsiteY11" fmla="*/ 422030 h 1296237"/>
                <a:gd name="connsiteX12" fmla="*/ 954593 w 1457011"/>
                <a:gd name="connsiteY12" fmla="*/ 341644 h 1296237"/>
                <a:gd name="connsiteX13" fmla="*/ 783771 w 1457011"/>
                <a:gd name="connsiteY13" fmla="*/ 30145 h 1296237"/>
                <a:gd name="connsiteX14" fmla="*/ 904352 w 1457011"/>
                <a:gd name="connsiteY14" fmla="*/ 432079 h 1296237"/>
                <a:gd name="connsiteX15" fmla="*/ 1336431 w 1457011"/>
                <a:gd name="connsiteY15" fmla="*/ 472272 h 1296237"/>
                <a:gd name="connsiteX16" fmla="*/ 1014884 w 1457011"/>
                <a:gd name="connsiteY16" fmla="*/ 773723 h 1296237"/>
                <a:gd name="connsiteX17" fmla="*/ 1095270 w 1457011"/>
                <a:gd name="connsiteY17" fmla="*/ 1185705 h 1296237"/>
                <a:gd name="connsiteX18" fmla="*/ 753626 w 1457011"/>
                <a:gd name="connsiteY18" fmla="*/ 974690 h 1296237"/>
                <a:gd name="connsiteX19" fmla="*/ 361741 w 1457011"/>
                <a:gd name="connsiteY19" fmla="*/ 1145512 h 1296237"/>
                <a:gd name="connsiteX20" fmla="*/ 442128 w 1457011"/>
                <a:gd name="connsiteY20" fmla="*/ 773723 h 1296237"/>
                <a:gd name="connsiteX21" fmla="*/ 150725 w 1457011"/>
                <a:gd name="connsiteY21" fmla="*/ 462224 h 1296237"/>
                <a:gd name="connsiteX22" fmla="*/ 502418 w 1457011"/>
                <a:gd name="connsiteY22" fmla="*/ 422030 h 1296237"/>
                <a:gd name="connsiteX23" fmla="*/ 713433 w 1457011"/>
                <a:gd name="connsiteY23" fmla="*/ 0 h 1296237"/>
                <a:gd name="connsiteX24" fmla="*/ 673240 w 1457011"/>
                <a:gd name="connsiteY24" fmla="*/ 40193 h 129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57011" h="1296237">
                  <a:moveTo>
                    <a:pt x="673240" y="40193"/>
                  </a:moveTo>
                  <a:lnTo>
                    <a:pt x="482321" y="321547"/>
                  </a:lnTo>
                  <a:lnTo>
                    <a:pt x="20097" y="411982"/>
                  </a:lnTo>
                  <a:lnTo>
                    <a:pt x="0" y="462224"/>
                  </a:lnTo>
                  <a:lnTo>
                    <a:pt x="331596" y="803868"/>
                  </a:lnTo>
                  <a:lnTo>
                    <a:pt x="261257" y="1225899"/>
                  </a:lnTo>
                  <a:lnTo>
                    <a:pt x="331596" y="1296237"/>
                  </a:lnTo>
                  <a:lnTo>
                    <a:pt x="743578" y="1085222"/>
                  </a:lnTo>
                  <a:lnTo>
                    <a:pt x="1135464" y="1296237"/>
                  </a:lnTo>
                  <a:lnTo>
                    <a:pt x="1185706" y="1235947"/>
                  </a:lnTo>
                  <a:lnTo>
                    <a:pt x="1135464" y="793820"/>
                  </a:lnTo>
                  <a:lnTo>
                    <a:pt x="1457011" y="422030"/>
                  </a:lnTo>
                  <a:lnTo>
                    <a:pt x="954593" y="341644"/>
                  </a:lnTo>
                  <a:lnTo>
                    <a:pt x="783771" y="30145"/>
                  </a:lnTo>
                  <a:lnTo>
                    <a:pt x="904352" y="432079"/>
                  </a:lnTo>
                  <a:lnTo>
                    <a:pt x="1336431" y="472272"/>
                  </a:lnTo>
                  <a:lnTo>
                    <a:pt x="1014884" y="773723"/>
                  </a:lnTo>
                  <a:lnTo>
                    <a:pt x="1095270" y="1185705"/>
                  </a:lnTo>
                  <a:lnTo>
                    <a:pt x="753626" y="974690"/>
                  </a:lnTo>
                  <a:lnTo>
                    <a:pt x="361741" y="1145512"/>
                  </a:lnTo>
                  <a:lnTo>
                    <a:pt x="442128" y="773723"/>
                  </a:lnTo>
                  <a:lnTo>
                    <a:pt x="150725" y="462224"/>
                  </a:lnTo>
                  <a:lnTo>
                    <a:pt x="502418" y="422030"/>
                  </a:lnTo>
                  <a:lnTo>
                    <a:pt x="713433" y="0"/>
                  </a:lnTo>
                  <a:lnTo>
                    <a:pt x="673240" y="4019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 101">
              <a:extLst>
                <a:ext uri="{FF2B5EF4-FFF2-40B4-BE49-F238E27FC236}">
                  <a16:creationId xmlns:a16="http://schemas.microsoft.com/office/drawing/2014/main" id="{27D35EF1-8244-32F4-6A2C-DF8C54C505E2}"/>
                </a:ext>
              </a:extLst>
            </p:cNvPr>
            <p:cNvSpPr/>
            <p:nvPr/>
          </p:nvSpPr>
          <p:spPr bwMode="auto">
            <a:xfrm>
              <a:off x="1460361" y="4166924"/>
              <a:ext cx="428730" cy="381422"/>
            </a:xfrm>
            <a:custGeom>
              <a:avLst/>
              <a:gdLst>
                <a:gd name="connsiteX0" fmla="*/ 673240 w 1457011"/>
                <a:gd name="connsiteY0" fmla="*/ 40193 h 1296237"/>
                <a:gd name="connsiteX1" fmla="*/ 482321 w 1457011"/>
                <a:gd name="connsiteY1" fmla="*/ 321547 h 1296237"/>
                <a:gd name="connsiteX2" fmla="*/ 20097 w 1457011"/>
                <a:gd name="connsiteY2" fmla="*/ 411982 h 1296237"/>
                <a:gd name="connsiteX3" fmla="*/ 0 w 1457011"/>
                <a:gd name="connsiteY3" fmla="*/ 462224 h 1296237"/>
                <a:gd name="connsiteX4" fmla="*/ 331596 w 1457011"/>
                <a:gd name="connsiteY4" fmla="*/ 803868 h 1296237"/>
                <a:gd name="connsiteX5" fmla="*/ 261257 w 1457011"/>
                <a:gd name="connsiteY5" fmla="*/ 1225899 h 1296237"/>
                <a:gd name="connsiteX6" fmla="*/ 331596 w 1457011"/>
                <a:gd name="connsiteY6" fmla="*/ 1296237 h 1296237"/>
                <a:gd name="connsiteX7" fmla="*/ 743578 w 1457011"/>
                <a:gd name="connsiteY7" fmla="*/ 1085222 h 1296237"/>
                <a:gd name="connsiteX8" fmla="*/ 1135464 w 1457011"/>
                <a:gd name="connsiteY8" fmla="*/ 1296237 h 1296237"/>
                <a:gd name="connsiteX9" fmla="*/ 1185706 w 1457011"/>
                <a:gd name="connsiteY9" fmla="*/ 1235947 h 1296237"/>
                <a:gd name="connsiteX10" fmla="*/ 1135464 w 1457011"/>
                <a:gd name="connsiteY10" fmla="*/ 793820 h 1296237"/>
                <a:gd name="connsiteX11" fmla="*/ 1457011 w 1457011"/>
                <a:gd name="connsiteY11" fmla="*/ 422030 h 1296237"/>
                <a:gd name="connsiteX12" fmla="*/ 954593 w 1457011"/>
                <a:gd name="connsiteY12" fmla="*/ 341644 h 1296237"/>
                <a:gd name="connsiteX13" fmla="*/ 783771 w 1457011"/>
                <a:gd name="connsiteY13" fmla="*/ 30145 h 1296237"/>
                <a:gd name="connsiteX14" fmla="*/ 904352 w 1457011"/>
                <a:gd name="connsiteY14" fmla="*/ 432079 h 1296237"/>
                <a:gd name="connsiteX15" fmla="*/ 1336431 w 1457011"/>
                <a:gd name="connsiteY15" fmla="*/ 472272 h 1296237"/>
                <a:gd name="connsiteX16" fmla="*/ 1014884 w 1457011"/>
                <a:gd name="connsiteY16" fmla="*/ 773723 h 1296237"/>
                <a:gd name="connsiteX17" fmla="*/ 1095270 w 1457011"/>
                <a:gd name="connsiteY17" fmla="*/ 1185705 h 1296237"/>
                <a:gd name="connsiteX18" fmla="*/ 753626 w 1457011"/>
                <a:gd name="connsiteY18" fmla="*/ 974690 h 1296237"/>
                <a:gd name="connsiteX19" fmla="*/ 361741 w 1457011"/>
                <a:gd name="connsiteY19" fmla="*/ 1145512 h 1296237"/>
                <a:gd name="connsiteX20" fmla="*/ 442128 w 1457011"/>
                <a:gd name="connsiteY20" fmla="*/ 773723 h 1296237"/>
                <a:gd name="connsiteX21" fmla="*/ 150725 w 1457011"/>
                <a:gd name="connsiteY21" fmla="*/ 462224 h 1296237"/>
                <a:gd name="connsiteX22" fmla="*/ 502418 w 1457011"/>
                <a:gd name="connsiteY22" fmla="*/ 422030 h 1296237"/>
                <a:gd name="connsiteX23" fmla="*/ 713433 w 1457011"/>
                <a:gd name="connsiteY23" fmla="*/ 0 h 1296237"/>
                <a:gd name="connsiteX24" fmla="*/ 673240 w 1457011"/>
                <a:gd name="connsiteY24" fmla="*/ 40193 h 129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57011" h="1296237">
                  <a:moveTo>
                    <a:pt x="673240" y="40193"/>
                  </a:moveTo>
                  <a:lnTo>
                    <a:pt x="482321" y="321547"/>
                  </a:lnTo>
                  <a:lnTo>
                    <a:pt x="20097" y="411982"/>
                  </a:lnTo>
                  <a:lnTo>
                    <a:pt x="0" y="462224"/>
                  </a:lnTo>
                  <a:lnTo>
                    <a:pt x="331596" y="803868"/>
                  </a:lnTo>
                  <a:lnTo>
                    <a:pt x="261257" y="1225899"/>
                  </a:lnTo>
                  <a:lnTo>
                    <a:pt x="331596" y="1296237"/>
                  </a:lnTo>
                  <a:lnTo>
                    <a:pt x="743578" y="1085222"/>
                  </a:lnTo>
                  <a:lnTo>
                    <a:pt x="1135464" y="1296237"/>
                  </a:lnTo>
                  <a:lnTo>
                    <a:pt x="1185706" y="1235947"/>
                  </a:lnTo>
                  <a:lnTo>
                    <a:pt x="1135464" y="793820"/>
                  </a:lnTo>
                  <a:lnTo>
                    <a:pt x="1457011" y="422030"/>
                  </a:lnTo>
                  <a:lnTo>
                    <a:pt x="954593" y="341644"/>
                  </a:lnTo>
                  <a:lnTo>
                    <a:pt x="783771" y="30145"/>
                  </a:lnTo>
                  <a:lnTo>
                    <a:pt x="904352" y="432079"/>
                  </a:lnTo>
                  <a:lnTo>
                    <a:pt x="1336431" y="472272"/>
                  </a:lnTo>
                  <a:lnTo>
                    <a:pt x="1014884" y="773723"/>
                  </a:lnTo>
                  <a:lnTo>
                    <a:pt x="1095270" y="1185705"/>
                  </a:lnTo>
                  <a:lnTo>
                    <a:pt x="753626" y="974690"/>
                  </a:lnTo>
                  <a:lnTo>
                    <a:pt x="361741" y="1145512"/>
                  </a:lnTo>
                  <a:lnTo>
                    <a:pt x="442128" y="773723"/>
                  </a:lnTo>
                  <a:lnTo>
                    <a:pt x="150725" y="462224"/>
                  </a:lnTo>
                  <a:lnTo>
                    <a:pt x="502418" y="422030"/>
                  </a:lnTo>
                  <a:lnTo>
                    <a:pt x="713433" y="0"/>
                  </a:lnTo>
                  <a:lnTo>
                    <a:pt x="673240" y="4019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F88862D-5E47-E543-3CBF-329F34832372}"/>
              </a:ext>
            </a:extLst>
          </p:cNvPr>
          <p:cNvGrpSpPr/>
          <p:nvPr/>
        </p:nvGrpSpPr>
        <p:grpSpPr>
          <a:xfrm flipV="1">
            <a:off x="9105423" y="1306285"/>
            <a:ext cx="848818" cy="666222"/>
            <a:chOff x="60290" y="30145"/>
            <a:chExt cx="1728317" cy="1356528"/>
          </a:xfrm>
          <a:solidFill>
            <a:schemeClr val="bg1"/>
          </a:solidFill>
        </p:grpSpPr>
        <p:sp>
          <p:nvSpPr>
            <p:cNvPr id="39" name="Freeform 94">
              <a:extLst>
                <a:ext uri="{FF2B5EF4-FFF2-40B4-BE49-F238E27FC236}">
                  <a16:creationId xmlns:a16="http://schemas.microsoft.com/office/drawing/2014/main" id="{CB8B01A0-91D0-AB21-E635-1094DE9CF470}"/>
                </a:ext>
              </a:extLst>
            </p:cNvPr>
            <p:cNvSpPr/>
            <p:nvPr/>
          </p:nvSpPr>
          <p:spPr bwMode="auto">
            <a:xfrm>
              <a:off x="60290" y="30145"/>
              <a:ext cx="1728317" cy="1356528"/>
            </a:xfrm>
            <a:custGeom>
              <a:avLst/>
              <a:gdLst>
                <a:gd name="connsiteX0" fmla="*/ 10048 w 1728317"/>
                <a:gd name="connsiteY0" fmla="*/ 1306286 h 1356528"/>
                <a:gd name="connsiteX1" fmla="*/ 0 w 1728317"/>
                <a:gd name="connsiteY1" fmla="*/ 1175657 h 1356528"/>
                <a:gd name="connsiteX2" fmla="*/ 432079 w 1728317"/>
                <a:gd name="connsiteY2" fmla="*/ 562708 h 1356528"/>
                <a:gd name="connsiteX3" fmla="*/ 542611 w 1728317"/>
                <a:gd name="connsiteY3" fmla="*/ 562708 h 1356528"/>
                <a:gd name="connsiteX4" fmla="*/ 643095 w 1728317"/>
                <a:gd name="connsiteY4" fmla="*/ 773723 h 1356528"/>
                <a:gd name="connsiteX5" fmla="*/ 914400 w 1728317"/>
                <a:gd name="connsiteY5" fmla="*/ 422031 h 1356528"/>
                <a:gd name="connsiteX6" fmla="*/ 1014884 w 1728317"/>
                <a:gd name="connsiteY6" fmla="*/ 422031 h 1356528"/>
                <a:gd name="connsiteX7" fmla="*/ 1165609 w 1728317"/>
                <a:gd name="connsiteY7" fmla="*/ 663191 h 1356528"/>
                <a:gd name="connsiteX8" fmla="*/ 1627833 w 1728317"/>
                <a:gd name="connsiteY8" fmla="*/ 130629 h 1356528"/>
                <a:gd name="connsiteX9" fmla="*/ 1266092 w 1728317"/>
                <a:gd name="connsiteY9" fmla="*/ 150725 h 1356528"/>
                <a:gd name="connsiteX10" fmla="*/ 1728317 w 1728317"/>
                <a:gd name="connsiteY10" fmla="*/ 0 h 1356528"/>
                <a:gd name="connsiteX11" fmla="*/ 1688123 w 1728317"/>
                <a:gd name="connsiteY11" fmla="*/ 391886 h 1356528"/>
                <a:gd name="connsiteX12" fmla="*/ 1668026 w 1728317"/>
                <a:gd name="connsiteY12" fmla="*/ 492369 h 1356528"/>
                <a:gd name="connsiteX13" fmla="*/ 1657978 w 1728317"/>
                <a:gd name="connsiteY13" fmla="*/ 160774 h 1356528"/>
                <a:gd name="connsiteX14" fmla="*/ 1195754 w 1728317"/>
                <a:gd name="connsiteY14" fmla="*/ 743578 h 1356528"/>
                <a:gd name="connsiteX15" fmla="*/ 1105319 w 1728317"/>
                <a:gd name="connsiteY15" fmla="*/ 753626 h 1356528"/>
                <a:gd name="connsiteX16" fmla="*/ 974690 w 1728317"/>
                <a:gd name="connsiteY16" fmla="*/ 552659 h 1356528"/>
                <a:gd name="connsiteX17" fmla="*/ 693336 w 1728317"/>
                <a:gd name="connsiteY17" fmla="*/ 924448 h 1356528"/>
                <a:gd name="connsiteX18" fmla="*/ 562708 w 1728317"/>
                <a:gd name="connsiteY18" fmla="*/ 924448 h 1356528"/>
                <a:gd name="connsiteX19" fmla="*/ 462224 w 1728317"/>
                <a:gd name="connsiteY19" fmla="*/ 723481 h 1356528"/>
                <a:gd name="connsiteX20" fmla="*/ 20097 w 1728317"/>
                <a:gd name="connsiteY20" fmla="*/ 1356528 h 1356528"/>
                <a:gd name="connsiteX21" fmla="*/ 10048 w 1728317"/>
                <a:gd name="connsiteY21" fmla="*/ 1306286 h 13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28317" h="1356528">
                  <a:moveTo>
                    <a:pt x="10048" y="1306286"/>
                  </a:moveTo>
                  <a:lnTo>
                    <a:pt x="0" y="1175657"/>
                  </a:lnTo>
                  <a:lnTo>
                    <a:pt x="432079" y="562708"/>
                  </a:lnTo>
                  <a:lnTo>
                    <a:pt x="542611" y="562708"/>
                  </a:lnTo>
                  <a:lnTo>
                    <a:pt x="643095" y="773723"/>
                  </a:lnTo>
                  <a:lnTo>
                    <a:pt x="914400" y="422031"/>
                  </a:lnTo>
                  <a:lnTo>
                    <a:pt x="1014884" y="422031"/>
                  </a:lnTo>
                  <a:lnTo>
                    <a:pt x="1165609" y="663191"/>
                  </a:lnTo>
                  <a:lnTo>
                    <a:pt x="1627833" y="130629"/>
                  </a:lnTo>
                  <a:lnTo>
                    <a:pt x="1266092" y="150725"/>
                  </a:lnTo>
                  <a:lnTo>
                    <a:pt x="1728317" y="0"/>
                  </a:lnTo>
                  <a:lnTo>
                    <a:pt x="1688123" y="391886"/>
                  </a:lnTo>
                  <a:lnTo>
                    <a:pt x="1668026" y="492369"/>
                  </a:lnTo>
                  <a:lnTo>
                    <a:pt x="1657978" y="160774"/>
                  </a:lnTo>
                  <a:lnTo>
                    <a:pt x="1195754" y="743578"/>
                  </a:lnTo>
                  <a:lnTo>
                    <a:pt x="1105319" y="753626"/>
                  </a:lnTo>
                  <a:lnTo>
                    <a:pt x="974690" y="552659"/>
                  </a:lnTo>
                  <a:lnTo>
                    <a:pt x="693336" y="924448"/>
                  </a:lnTo>
                  <a:lnTo>
                    <a:pt x="562708" y="924448"/>
                  </a:lnTo>
                  <a:lnTo>
                    <a:pt x="462224" y="723481"/>
                  </a:lnTo>
                  <a:lnTo>
                    <a:pt x="20097" y="1356528"/>
                  </a:lnTo>
                  <a:lnTo>
                    <a:pt x="10048" y="130628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 95">
              <a:extLst>
                <a:ext uri="{FF2B5EF4-FFF2-40B4-BE49-F238E27FC236}">
                  <a16:creationId xmlns:a16="http://schemas.microsoft.com/office/drawing/2014/main" id="{FF956999-2EA4-1E7A-1D43-68502D85ACE4}"/>
                </a:ext>
              </a:extLst>
            </p:cNvPr>
            <p:cNvSpPr/>
            <p:nvPr/>
          </p:nvSpPr>
          <p:spPr bwMode="auto">
            <a:xfrm>
              <a:off x="100484" y="341644"/>
              <a:ext cx="130628" cy="643094"/>
            </a:xfrm>
            <a:custGeom>
              <a:avLst/>
              <a:gdLst>
                <a:gd name="connsiteX0" fmla="*/ 60290 w 130628"/>
                <a:gd name="connsiteY0" fmla="*/ 20097 h 643094"/>
                <a:gd name="connsiteX1" fmla="*/ 130628 w 130628"/>
                <a:gd name="connsiteY1" fmla="*/ 321547 h 643094"/>
                <a:gd name="connsiteX2" fmla="*/ 110531 w 130628"/>
                <a:gd name="connsiteY2" fmla="*/ 643094 h 643094"/>
                <a:gd name="connsiteX3" fmla="*/ 0 w 130628"/>
                <a:gd name="connsiteY3" fmla="*/ 622998 h 643094"/>
                <a:gd name="connsiteX4" fmla="*/ 10048 w 130628"/>
                <a:gd name="connsiteY4" fmla="*/ 0 h 643094"/>
                <a:gd name="connsiteX5" fmla="*/ 60290 w 130628"/>
                <a:gd name="connsiteY5" fmla="*/ 20097 h 643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628" h="643094">
                  <a:moveTo>
                    <a:pt x="60290" y="20097"/>
                  </a:moveTo>
                  <a:lnTo>
                    <a:pt x="130628" y="321547"/>
                  </a:lnTo>
                  <a:lnTo>
                    <a:pt x="110531" y="643094"/>
                  </a:lnTo>
                  <a:lnTo>
                    <a:pt x="0" y="622998"/>
                  </a:lnTo>
                  <a:lnTo>
                    <a:pt x="10048" y="0"/>
                  </a:lnTo>
                  <a:lnTo>
                    <a:pt x="60290" y="200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96">
              <a:extLst>
                <a:ext uri="{FF2B5EF4-FFF2-40B4-BE49-F238E27FC236}">
                  <a16:creationId xmlns:a16="http://schemas.microsoft.com/office/drawing/2014/main" id="{C4F83622-BFD6-D8BA-2B1A-15350DB8C4C0}"/>
                </a:ext>
              </a:extLst>
            </p:cNvPr>
            <p:cNvSpPr/>
            <p:nvPr/>
          </p:nvSpPr>
          <p:spPr bwMode="auto">
            <a:xfrm>
              <a:off x="231112" y="251209"/>
              <a:ext cx="1195754" cy="120580"/>
            </a:xfrm>
            <a:custGeom>
              <a:avLst/>
              <a:gdLst>
                <a:gd name="connsiteX0" fmla="*/ 0 w 1195754"/>
                <a:gd name="connsiteY0" fmla="*/ 100483 h 120580"/>
                <a:gd name="connsiteX1" fmla="*/ 60290 w 1195754"/>
                <a:gd name="connsiteY1" fmla="*/ 0 h 120580"/>
                <a:gd name="connsiteX2" fmla="*/ 1195754 w 1195754"/>
                <a:gd name="connsiteY2" fmla="*/ 40193 h 120580"/>
                <a:gd name="connsiteX3" fmla="*/ 653143 w 1195754"/>
                <a:gd name="connsiteY3" fmla="*/ 120580 h 120580"/>
                <a:gd name="connsiteX4" fmla="*/ 0 w 1195754"/>
                <a:gd name="connsiteY4" fmla="*/ 100483 h 120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5754" h="120580">
                  <a:moveTo>
                    <a:pt x="0" y="100483"/>
                  </a:moveTo>
                  <a:lnTo>
                    <a:pt x="60290" y="0"/>
                  </a:lnTo>
                  <a:lnTo>
                    <a:pt x="1195754" y="40193"/>
                  </a:lnTo>
                  <a:lnTo>
                    <a:pt x="653143" y="120580"/>
                  </a:lnTo>
                  <a:lnTo>
                    <a:pt x="0" y="1004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97">
              <a:extLst>
                <a:ext uri="{FF2B5EF4-FFF2-40B4-BE49-F238E27FC236}">
                  <a16:creationId xmlns:a16="http://schemas.microsoft.com/office/drawing/2014/main" id="{45F1358B-95A5-4C30-3565-1CDB59872839}"/>
                </a:ext>
              </a:extLst>
            </p:cNvPr>
            <p:cNvSpPr/>
            <p:nvPr/>
          </p:nvSpPr>
          <p:spPr bwMode="auto">
            <a:xfrm>
              <a:off x="1627833" y="542611"/>
              <a:ext cx="150725" cy="502418"/>
            </a:xfrm>
            <a:custGeom>
              <a:avLst/>
              <a:gdLst>
                <a:gd name="connsiteX0" fmla="*/ 70338 w 150725"/>
                <a:gd name="connsiteY0" fmla="*/ 0 h 502418"/>
                <a:gd name="connsiteX1" fmla="*/ 0 w 150725"/>
                <a:gd name="connsiteY1" fmla="*/ 100484 h 502418"/>
                <a:gd name="connsiteX2" fmla="*/ 0 w 150725"/>
                <a:gd name="connsiteY2" fmla="*/ 502418 h 502418"/>
                <a:gd name="connsiteX3" fmla="*/ 150725 w 150725"/>
                <a:gd name="connsiteY3" fmla="*/ 482321 h 502418"/>
                <a:gd name="connsiteX4" fmla="*/ 70338 w 150725"/>
                <a:gd name="connsiteY4" fmla="*/ 0 h 5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725" h="502418">
                  <a:moveTo>
                    <a:pt x="70338" y="0"/>
                  </a:moveTo>
                  <a:lnTo>
                    <a:pt x="0" y="100484"/>
                  </a:lnTo>
                  <a:lnTo>
                    <a:pt x="0" y="502418"/>
                  </a:lnTo>
                  <a:lnTo>
                    <a:pt x="150725" y="482321"/>
                  </a:lnTo>
                  <a:lnTo>
                    <a:pt x="7033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 98">
              <a:extLst>
                <a:ext uri="{FF2B5EF4-FFF2-40B4-BE49-F238E27FC236}">
                  <a16:creationId xmlns:a16="http://schemas.microsoft.com/office/drawing/2014/main" id="{33C6AD0A-2C78-3E96-ACF2-C4545AE2FF88}"/>
                </a:ext>
              </a:extLst>
            </p:cNvPr>
            <p:cNvSpPr/>
            <p:nvPr/>
          </p:nvSpPr>
          <p:spPr bwMode="auto">
            <a:xfrm>
              <a:off x="301451" y="1055077"/>
              <a:ext cx="1446962" cy="100483"/>
            </a:xfrm>
            <a:custGeom>
              <a:avLst/>
              <a:gdLst>
                <a:gd name="connsiteX0" fmla="*/ 0 w 1446962"/>
                <a:gd name="connsiteY0" fmla="*/ 60290 h 100483"/>
                <a:gd name="connsiteX1" fmla="*/ 1336430 w 1446962"/>
                <a:gd name="connsiteY1" fmla="*/ 0 h 100483"/>
                <a:gd name="connsiteX2" fmla="*/ 1446962 w 1446962"/>
                <a:gd name="connsiteY2" fmla="*/ 100483 h 100483"/>
                <a:gd name="connsiteX3" fmla="*/ 0 w 1446962"/>
                <a:gd name="connsiteY3" fmla="*/ 60290 h 100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6962" h="100483">
                  <a:moveTo>
                    <a:pt x="0" y="60290"/>
                  </a:moveTo>
                  <a:lnTo>
                    <a:pt x="1336430" y="0"/>
                  </a:lnTo>
                  <a:lnTo>
                    <a:pt x="1446962" y="100483"/>
                  </a:lnTo>
                  <a:lnTo>
                    <a:pt x="0" y="6029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A9D84AB0-4A7B-C608-2D16-C1D4358E0D99}"/>
              </a:ext>
            </a:extLst>
          </p:cNvPr>
          <p:cNvSpPr txBox="1"/>
          <p:nvPr/>
        </p:nvSpPr>
        <p:spPr>
          <a:xfrm>
            <a:off x="3401962" y="2715942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E742662-D17E-2F5A-1594-B719DD380787}"/>
              </a:ext>
            </a:extLst>
          </p:cNvPr>
          <p:cNvSpPr/>
          <p:nvPr/>
        </p:nvSpPr>
        <p:spPr bwMode="auto">
          <a:xfrm>
            <a:off x="6834453" y="2341177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WEAKNESS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11EE256-74E8-CE61-72AD-6395580D2385}"/>
              </a:ext>
            </a:extLst>
          </p:cNvPr>
          <p:cNvSpPr txBox="1"/>
          <p:nvPr/>
        </p:nvSpPr>
        <p:spPr>
          <a:xfrm>
            <a:off x="6958807" y="2736383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747483A-8556-3369-5B82-42B74AE1A383}"/>
              </a:ext>
            </a:extLst>
          </p:cNvPr>
          <p:cNvSpPr/>
          <p:nvPr/>
        </p:nvSpPr>
        <p:spPr bwMode="auto">
          <a:xfrm>
            <a:off x="3287829" y="3802756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OPPORTUNITY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26D142A-E05D-64F6-EFA5-254F015A2AC4}"/>
              </a:ext>
            </a:extLst>
          </p:cNvPr>
          <p:cNvSpPr txBox="1"/>
          <p:nvPr/>
        </p:nvSpPr>
        <p:spPr>
          <a:xfrm>
            <a:off x="3412183" y="4197962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89606F6-8D58-3DAC-2B72-0D2F0FBDECFE}"/>
              </a:ext>
            </a:extLst>
          </p:cNvPr>
          <p:cNvSpPr/>
          <p:nvPr/>
        </p:nvSpPr>
        <p:spPr bwMode="auto">
          <a:xfrm>
            <a:off x="6885558" y="3812976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THREAT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4219700-92D4-4927-82E1-FC7D3E3B8E12}"/>
              </a:ext>
            </a:extLst>
          </p:cNvPr>
          <p:cNvSpPr txBox="1"/>
          <p:nvPr/>
        </p:nvSpPr>
        <p:spPr>
          <a:xfrm>
            <a:off x="7009911" y="4208183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8431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7994</TotalTime>
  <Words>30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SWOT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494</cp:revision>
  <dcterms:created xsi:type="dcterms:W3CDTF">2021-03-31T02:49:57Z</dcterms:created>
  <dcterms:modified xsi:type="dcterms:W3CDTF">2025-10-16T10:55:46Z</dcterms:modified>
  <cp:category/>
</cp:coreProperties>
</file>