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2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81255-EE9B-6A88-7694-5FC36D999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B75DC92-11EE-B290-C362-3FE8723B4A0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B75DC92-11EE-B290-C362-3FE8723B4A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1BC4FE1-92D7-5A44-BC3B-3EDDE41FE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30-60-90 Plan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E30CF90-F7ED-CDF8-49B0-B3F5E8168B02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526_222950">
            <a:extLst>
              <a:ext uri="{FF2B5EF4-FFF2-40B4-BE49-F238E27FC236}">
                <a16:creationId xmlns:a16="http://schemas.microsoft.com/office/drawing/2014/main" id="{11B94A30-7551-629B-9B33-944B66016843}"/>
              </a:ext>
            </a:extLst>
          </p:cNvPr>
          <p:cNvCxnSpPr/>
          <p:nvPr/>
        </p:nvCxnSpPr>
        <p:spPr>
          <a:xfrm>
            <a:off x="6334410" y="2863863"/>
            <a:ext cx="0" cy="2855786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" name="Shape1_20220526_222950">
            <a:extLst>
              <a:ext uri="{FF2B5EF4-FFF2-40B4-BE49-F238E27FC236}">
                <a16:creationId xmlns:a16="http://schemas.microsoft.com/office/drawing/2014/main" id="{B1B86173-9CAC-38D1-0567-5C32E44B5F14}"/>
              </a:ext>
            </a:extLst>
          </p:cNvPr>
          <p:cNvCxnSpPr/>
          <p:nvPr/>
        </p:nvCxnSpPr>
        <p:spPr>
          <a:xfrm>
            <a:off x="9038451" y="2863863"/>
            <a:ext cx="0" cy="2855786"/>
          </a:xfrm>
          <a:prstGeom prst="straightConnector1">
            <a:avLst/>
          </a:prstGeom>
          <a:noFill/>
          <a:ln w="9525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" name="Google Shape;547;p17">
            <a:extLst>
              <a:ext uri="{FF2B5EF4-FFF2-40B4-BE49-F238E27FC236}">
                <a16:creationId xmlns:a16="http://schemas.microsoft.com/office/drawing/2014/main" id="{F9EE2806-7AB1-AC07-3F82-FF5A082DA8CF}"/>
              </a:ext>
            </a:extLst>
          </p:cNvPr>
          <p:cNvSpPr/>
          <p:nvPr/>
        </p:nvSpPr>
        <p:spPr>
          <a:xfrm flipH="1">
            <a:off x="6622851" y="2833610"/>
            <a:ext cx="212717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dirty="0"/>
              <a:t>Insert Text Here</a:t>
            </a:r>
            <a:endParaRPr sz="2000" dirty="0"/>
          </a:p>
        </p:txBody>
      </p:sp>
      <p:sp>
        <p:nvSpPr>
          <p:cNvPr id="8" name="Google Shape;553;p17">
            <a:extLst>
              <a:ext uri="{FF2B5EF4-FFF2-40B4-BE49-F238E27FC236}">
                <a16:creationId xmlns:a16="http://schemas.microsoft.com/office/drawing/2014/main" id="{AFD9FA11-6750-632D-3138-956EF4164035}"/>
              </a:ext>
            </a:extLst>
          </p:cNvPr>
          <p:cNvSpPr/>
          <p:nvPr/>
        </p:nvSpPr>
        <p:spPr>
          <a:xfrm>
            <a:off x="6952375" y="1154340"/>
            <a:ext cx="1470129" cy="1470129"/>
          </a:xfrm>
          <a:prstGeom prst="ellipse">
            <a:avLst/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9" name="Google Shape;554;p17">
            <a:extLst>
              <a:ext uri="{FF2B5EF4-FFF2-40B4-BE49-F238E27FC236}">
                <a16:creationId xmlns:a16="http://schemas.microsoft.com/office/drawing/2014/main" id="{F6B7BBA3-E3AD-95DD-FFD5-59186CD4BA2B}"/>
              </a:ext>
            </a:extLst>
          </p:cNvPr>
          <p:cNvSpPr/>
          <p:nvPr/>
        </p:nvSpPr>
        <p:spPr>
          <a:xfrm>
            <a:off x="6950357" y="1154837"/>
            <a:ext cx="1472146" cy="1472146"/>
          </a:xfrm>
          <a:prstGeom prst="arc">
            <a:avLst>
              <a:gd name="adj1" fmla="val 16699520"/>
              <a:gd name="adj2" fmla="val 7288241"/>
            </a:avLst>
          </a:prstGeom>
          <a:noFill/>
          <a:ln w="762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0" name="Google Shape;559;p17">
            <a:extLst>
              <a:ext uri="{FF2B5EF4-FFF2-40B4-BE49-F238E27FC236}">
                <a16:creationId xmlns:a16="http://schemas.microsoft.com/office/drawing/2014/main" id="{57B564B6-5705-8103-6380-61477917CDAC}"/>
              </a:ext>
            </a:extLst>
          </p:cNvPr>
          <p:cNvSpPr txBox="1"/>
          <p:nvPr/>
        </p:nvSpPr>
        <p:spPr>
          <a:xfrm>
            <a:off x="7056379" y="1988384"/>
            <a:ext cx="1260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b="1" dirty="0">
                <a:solidFill>
                  <a:schemeClr val="tx1">
                    <a:lumMod val="100000"/>
                  </a:schemeClr>
                </a:solidFill>
              </a:rPr>
              <a:t>60 DAY</a:t>
            </a:r>
            <a:endParaRPr sz="20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1" name="Google Shape;548;p17">
            <a:extLst>
              <a:ext uri="{FF2B5EF4-FFF2-40B4-BE49-F238E27FC236}">
                <a16:creationId xmlns:a16="http://schemas.microsoft.com/office/drawing/2014/main" id="{9C671748-A5E0-5FCF-0BC5-B853F8C304BE}"/>
              </a:ext>
            </a:extLst>
          </p:cNvPr>
          <p:cNvSpPr/>
          <p:nvPr/>
        </p:nvSpPr>
        <p:spPr>
          <a:xfrm flipH="1">
            <a:off x="9326892" y="2833610"/>
            <a:ext cx="212717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dirty="0"/>
              <a:t>Insert Text Here</a:t>
            </a:r>
            <a:endParaRPr sz="2000" dirty="0"/>
          </a:p>
        </p:txBody>
      </p:sp>
      <p:sp>
        <p:nvSpPr>
          <p:cNvPr id="12" name="Google Shape;556;p17">
            <a:extLst>
              <a:ext uri="{FF2B5EF4-FFF2-40B4-BE49-F238E27FC236}">
                <a16:creationId xmlns:a16="http://schemas.microsoft.com/office/drawing/2014/main" id="{4618FDDA-6695-F206-FEE4-F79D9DF94824}"/>
              </a:ext>
            </a:extLst>
          </p:cNvPr>
          <p:cNvSpPr/>
          <p:nvPr/>
        </p:nvSpPr>
        <p:spPr>
          <a:xfrm>
            <a:off x="9656417" y="1154340"/>
            <a:ext cx="1470129" cy="1470129"/>
          </a:xfrm>
          <a:prstGeom prst="ellipse">
            <a:avLst/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3" name="Google Shape;557;p17">
            <a:extLst>
              <a:ext uri="{FF2B5EF4-FFF2-40B4-BE49-F238E27FC236}">
                <a16:creationId xmlns:a16="http://schemas.microsoft.com/office/drawing/2014/main" id="{51518E27-5A02-1EB6-8FDA-19BC0C27A35A}"/>
              </a:ext>
            </a:extLst>
          </p:cNvPr>
          <p:cNvSpPr/>
          <p:nvPr/>
        </p:nvSpPr>
        <p:spPr>
          <a:xfrm>
            <a:off x="9654401" y="1154837"/>
            <a:ext cx="1472146" cy="1472146"/>
          </a:xfrm>
          <a:prstGeom prst="arc">
            <a:avLst>
              <a:gd name="adj1" fmla="val 16699520"/>
              <a:gd name="adj2" fmla="val 14680637"/>
            </a:avLst>
          </a:prstGeom>
          <a:noFill/>
          <a:ln w="762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4" name="Google Shape;560;p17">
            <a:extLst>
              <a:ext uri="{FF2B5EF4-FFF2-40B4-BE49-F238E27FC236}">
                <a16:creationId xmlns:a16="http://schemas.microsoft.com/office/drawing/2014/main" id="{1A8DA647-3DC3-E777-071D-7DC8E196F3D6}"/>
              </a:ext>
            </a:extLst>
          </p:cNvPr>
          <p:cNvSpPr txBox="1"/>
          <p:nvPr/>
        </p:nvSpPr>
        <p:spPr>
          <a:xfrm>
            <a:off x="9760421" y="1988384"/>
            <a:ext cx="1260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b="1" dirty="0">
                <a:solidFill>
                  <a:schemeClr val="tx1">
                    <a:lumMod val="100000"/>
                  </a:schemeClr>
                </a:solidFill>
              </a:rPr>
              <a:t>90 DAY</a:t>
            </a:r>
            <a:endParaRPr sz="20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15" name="Google Shape;546;p17">
            <a:extLst>
              <a:ext uri="{FF2B5EF4-FFF2-40B4-BE49-F238E27FC236}">
                <a16:creationId xmlns:a16="http://schemas.microsoft.com/office/drawing/2014/main" id="{81810A99-C7CE-1D60-892B-AB8FE1C71BD7}"/>
              </a:ext>
            </a:extLst>
          </p:cNvPr>
          <p:cNvSpPr/>
          <p:nvPr/>
        </p:nvSpPr>
        <p:spPr>
          <a:xfrm flipH="1">
            <a:off x="3918809" y="2833610"/>
            <a:ext cx="212717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dirty="0"/>
              <a:t>Insert Text Here</a:t>
            </a:r>
            <a:endParaRPr sz="2000" dirty="0"/>
          </a:p>
        </p:txBody>
      </p:sp>
      <p:sp>
        <p:nvSpPr>
          <p:cNvPr id="16" name="Google Shape;550;p17">
            <a:extLst>
              <a:ext uri="{FF2B5EF4-FFF2-40B4-BE49-F238E27FC236}">
                <a16:creationId xmlns:a16="http://schemas.microsoft.com/office/drawing/2014/main" id="{5030F7C7-FDC2-AB38-8FD0-13CB68A6716B}"/>
              </a:ext>
            </a:extLst>
          </p:cNvPr>
          <p:cNvSpPr/>
          <p:nvPr/>
        </p:nvSpPr>
        <p:spPr>
          <a:xfrm>
            <a:off x="4248334" y="1154340"/>
            <a:ext cx="1470129" cy="1470129"/>
          </a:xfrm>
          <a:prstGeom prst="ellipse">
            <a:avLst/>
          </a:prstGeom>
          <a:noFill/>
          <a:ln w="12700" cap="flat" cmpd="sng">
            <a:solidFill>
              <a:schemeClr val="bg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7" name="Google Shape;551;p17">
            <a:extLst>
              <a:ext uri="{FF2B5EF4-FFF2-40B4-BE49-F238E27FC236}">
                <a16:creationId xmlns:a16="http://schemas.microsoft.com/office/drawing/2014/main" id="{3B73F472-155C-3878-2644-F84BE37BE646}"/>
              </a:ext>
            </a:extLst>
          </p:cNvPr>
          <p:cNvSpPr/>
          <p:nvPr/>
        </p:nvSpPr>
        <p:spPr>
          <a:xfrm>
            <a:off x="4246317" y="1154837"/>
            <a:ext cx="1472146" cy="1472146"/>
          </a:xfrm>
          <a:prstGeom prst="arc">
            <a:avLst>
              <a:gd name="adj1" fmla="val 16699520"/>
              <a:gd name="adj2" fmla="val 964185"/>
            </a:avLst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3200" dirty="0"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18" name="Google Shape;558;p17">
            <a:extLst>
              <a:ext uri="{FF2B5EF4-FFF2-40B4-BE49-F238E27FC236}">
                <a16:creationId xmlns:a16="http://schemas.microsoft.com/office/drawing/2014/main" id="{2DDA340D-A921-3DA6-8ACF-A7BA2D7BC0EC}"/>
              </a:ext>
            </a:extLst>
          </p:cNvPr>
          <p:cNvSpPr txBox="1"/>
          <p:nvPr/>
        </p:nvSpPr>
        <p:spPr>
          <a:xfrm>
            <a:off x="4352338" y="1988384"/>
            <a:ext cx="126010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000" b="1" dirty="0">
                <a:solidFill>
                  <a:schemeClr val="tx1">
                    <a:lumMod val="100000"/>
                  </a:schemeClr>
                </a:solidFill>
              </a:rPr>
              <a:t>30 DAY</a:t>
            </a:r>
            <a:endParaRPr sz="2000" dirty="0">
              <a:solidFill>
                <a:schemeClr val="tx1">
                  <a:lumMod val="100000"/>
                </a:schemeClr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9E7E12-124C-ACEA-BC49-5F15F745DE05}"/>
              </a:ext>
            </a:extLst>
          </p:cNvPr>
          <p:cNvGrpSpPr/>
          <p:nvPr/>
        </p:nvGrpSpPr>
        <p:grpSpPr>
          <a:xfrm>
            <a:off x="10224533" y="1437474"/>
            <a:ext cx="331880" cy="329118"/>
            <a:chOff x="10255012" y="1748700"/>
            <a:chExt cx="332937" cy="330167"/>
          </a:xfrm>
          <a:solidFill>
            <a:schemeClr val="accent1"/>
          </a:solidFill>
        </p:grpSpPr>
        <p:sp>
          <p:nvSpPr>
            <p:cNvPr id="24" name="Freeform 44">
              <a:extLst>
                <a:ext uri="{FF2B5EF4-FFF2-40B4-BE49-F238E27FC236}">
                  <a16:creationId xmlns:a16="http://schemas.microsoft.com/office/drawing/2014/main" id="{07A933C5-156C-624D-2298-F59288EAAF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32697" y="1826387"/>
              <a:ext cx="174793" cy="174794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115F7A92-1473-8E15-0A27-EE4BF32D95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55012" y="1748700"/>
              <a:ext cx="332937" cy="330167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D35D9274-54BA-E251-74FA-46D5A07F6B20}"/>
              </a:ext>
            </a:extLst>
          </p:cNvPr>
          <p:cNvGrpSpPr/>
          <p:nvPr/>
        </p:nvGrpSpPr>
        <p:grpSpPr>
          <a:xfrm>
            <a:off x="7520490" y="1437474"/>
            <a:ext cx="331880" cy="329118"/>
            <a:chOff x="10255012" y="1748700"/>
            <a:chExt cx="332937" cy="330167"/>
          </a:xfrm>
          <a:solidFill>
            <a:schemeClr val="accent1"/>
          </a:solidFill>
        </p:grpSpPr>
        <p:sp>
          <p:nvSpPr>
            <p:cNvPr id="41" name="Freeform 44">
              <a:extLst>
                <a:ext uri="{FF2B5EF4-FFF2-40B4-BE49-F238E27FC236}">
                  <a16:creationId xmlns:a16="http://schemas.microsoft.com/office/drawing/2014/main" id="{11FB51ED-C6EF-BAA0-7E4E-9F114EE0818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32697" y="1826387"/>
              <a:ext cx="174793" cy="174794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2" name="Freeform 45">
              <a:extLst>
                <a:ext uri="{FF2B5EF4-FFF2-40B4-BE49-F238E27FC236}">
                  <a16:creationId xmlns:a16="http://schemas.microsoft.com/office/drawing/2014/main" id="{C3767A55-E0C0-845D-EC04-5F36F15E91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55012" y="1748700"/>
              <a:ext cx="332937" cy="330167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  <p:pic>
        <p:nvPicPr>
          <p:cNvPr id="46" name="Picture 2" descr="Free Calendar Emotion photo and picture">
            <a:extLst>
              <a:ext uri="{FF2B5EF4-FFF2-40B4-BE49-F238E27FC236}">
                <a16:creationId xmlns:a16="http://schemas.microsoft.com/office/drawing/2014/main" id="{A495C693-26EF-FD7C-6FDD-391FF5F7DB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20"/>
          <a:stretch/>
        </p:blipFill>
        <p:spPr bwMode="auto">
          <a:xfrm>
            <a:off x="-37416" y="1154340"/>
            <a:ext cx="3548759" cy="45812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70F6BCFD-2F92-DBE3-72E3-9815B78CC005}"/>
              </a:ext>
            </a:extLst>
          </p:cNvPr>
          <p:cNvGrpSpPr/>
          <p:nvPr/>
        </p:nvGrpSpPr>
        <p:grpSpPr>
          <a:xfrm>
            <a:off x="4832902" y="1437474"/>
            <a:ext cx="331880" cy="329118"/>
            <a:chOff x="10255012" y="1748700"/>
            <a:chExt cx="332937" cy="330167"/>
          </a:xfrm>
          <a:solidFill>
            <a:schemeClr val="accent1"/>
          </a:solidFill>
        </p:grpSpPr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A80F68E7-B0EB-768E-C85A-06045376DC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32697" y="1826387"/>
              <a:ext cx="174793" cy="174794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291FF631-4ACD-5728-F873-40F3F27AE7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55012" y="1748700"/>
              <a:ext cx="332937" cy="330167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572619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8589</TotalTime>
  <Words>18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Century Gothic</vt:lpstr>
      <vt:lpstr>Courier New</vt:lpstr>
      <vt:lpstr>Crimson Pro</vt:lpstr>
      <vt:lpstr>Wingdings</vt:lpstr>
      <vt:lpstr>Office Theme</vt:lpstr>
      <vt:lpstr>think-cell Slide</vt:lpstr>
      <vt:lpstr>30-60-90 Plan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492</cp:revision>
  <dcterms:created xsi:type="dcterms:W3CDTF">2021-03-31T02:49:57Z</dcterms:created>
  <dcterms:modified xsi:type="dcterms:W3CDTF">2025-10-15T08:33:18Z</dcterms:modified>
  <cp:category/>
</cp:coreProperties>
</file>