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67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A765E4-5558-D03A-34D6-1193260A1E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1D7044C9-DADE-1442-6ECA-24B74AB157F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D7044C9-DADE-1442-6ECA-24B74AB157F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1548B701-0A76-81DB-476B-5605566438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19B5439F-9D6D-F8AB-B9C1-B22FF72D0377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7" name="Shape0_20220512_134702">
            <a:extLst>
              <a:ext uri="{FF2B5EF4-FFF2-40B4-BE49-F238E27FC236}">
                <a16:creationId xmlns:a16="http://schemas.microsoft.com/office/drawing/2014/main" id="{F8034AF1-C03F-C162-E734-56A82E28A1CA}"/>
              </a:ext>
            </a:extLst>
          </p:cNvPr>
          <p:cNvSpPr/>
          <p:nvPr/>
        </p:nvSpPr>
        <p:spPr>
          <a:xfrm>
            <a:off x="813256" y="1156607"/>
            <a:ext cx="4117986" cy="603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471" b="1" dirty="0">
                <a:solidFill>
                  <a:srgbClr val="F8F8F8"/>
                </a:solidFill>
                <a:cs typeface="Arial" panose="020B0604020202020204" pitchFamily="34" charset="0"/>
              </a:rPr>
              <a:t>Text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2F55BFA-40BC-23B4-B368-AE52FF57245B}"/>
              </a:ext>
            </a:extLst>
          </p:cNvPr>
          <p:cNvSpPr>
            <a:spLocks/>
          </p:cNvSpPr>
          <p:nvPr/>
        </p:nvSpPr>
        <p:spPr>
          <a:xfrm>
            <a:off x="747364" y="2250707"/>
            <a:ext cx="4292650" cy="2263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b" anchorCtr="0">
            <a:spAutoFit/>
          </a:bodyPr>
          <a:lstStyle/>
          <a:p>
            <a:pPr algn="ctr" defTabSz="866881">
              <a:buClr>
                <a:srgbClr val="000000"/>
              </a:buClr>
              <a:defRPr/>
            </a:pPr>
            <a:r>
              <a:rPr lang="en-US" sz="1471" b="1" kern="0" dirty="0">
                <a:solidFill>
                  <a:schemeClr val="tx1"/>
                </a:solidFill>
                <a:ea typeface="Roboto Lt" pitchFamily="2" charset="0"/>
                <a:cs typeface="Arial" panose="020B0604020202020204" pitchFamily="34" charset="0"/>
                <a:sym typeface="Arial"/>
              </a:rPr>
              <a:t>Title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E2A4B7A3-3C45-CAD3-B8F8-571D0ADECA86}"/>
              </a:ext>
            </a:extLst>
          </p:cNvPr>
          <p:cNvSpPr txBox="1">
            <a:spLocks/>
          </p:cNvSpPr>
          <p:nvPr/>
        </p:nvSpPr>
        <p:spPr>
          <a:xfrm>
            <a:off x="747364" y="2591598"/>
            <a:ext cx="4292650" cy="226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AD1F25"/>
              </a:buClr>
              <a:buSzPts val="1400"/>
              <a:buFont typeface="Roboto Light"/>
              <a:buChar char="⪢"/>
              <a:defRPr sz="14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sz="147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C02B0799-2146-CAF6-0C96-0C3DA760A5EC}"/>
              </a:ext>
            </a:extLst>
          </p:cNvPr>
          <p:cNvSpPr txBox="1">
            <a:spLocks/>
          </p:cNvSpPr>
          <p:nvPr/>
        </p:nvSpPr>
        <p:spPr>
          <a:xfrm>
            <a:off x="7135808" y="2591598"/>
            <a:ext cx="4292650" cy="226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AD1F25"/>
              </a:buClr>
              <a:buSzPts val="1400"/>
              <a:buFont typeface="Roboto Light"/>
              <a:buChar char="⪢"/>
              <a:defRPr sz="14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sz="147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EB389C7-B97C-5D78-460F-CC4533DF7F8E}"/>
              </a:ext>
            </a:extLst>
          </p:cNvPr>
          <p:cNvSpPr>
            <a:spLocks/>
          </p:cNvSpPr>
          <p:nvPr/>
        </p:nvSpPr>
        <p:spPr>
          <a:xfrm>
            <a:off x="7135808" y="2250706"/>
            <a:ext cx="4292650" cy="2263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b" anchorCtr="0">
            <a:spAutoFit/>
          </a:bodyPr>
          <a:lstStyle/>
          <a:p>
            <a:pPr algn="ctr" defTabSz="866881">
              <a:buClr>
                <a:srgbClr val="000000"/>
              </a:buClr>
              <a:defRPr/>
            </a:pPr>
            <a:r>
              <a:rPr lang="en-US" sz="1471" b="1" kern="0" dirty="0">
                <a:solidFill>
                  <a:schemeClr val="tx1"/>
                </a:solidFill>
                <a:ea typeface="Roboto Lt" pitchFamily="2" charset="0"/>
                <a:cs typeface="Arial" panose="020B0604020202020204" pitchFamily="34" charset="0"/>
                <a:sym typeface="Arial"/>
              </a:rPr>
              <a:t>Title</a:t>
            </a:r>
          </a:p>
        </p:txBody>
      </p:sp>
      <p:sp>
        <p:nvSpPr>
          <p:cNvPr id="11" name="Shape1_20220512_134702">
            <a:extLst>
              <a:ext uri="{FF2B5EF4-FFF2-40B4-BE49-F238E27FC236}">
                <a16:creationId xmlns:a16="http://schemas.microsoft.com/office/drawing/2014/main" id="{54391248-0B1E-C042-67ED-717D64F5D539}"/>
              </a:ext>
            </a:extLst>
          </p:cNvPr>
          <p:cNvSpPr/>
          <p:nvPr/>
        </p:nvSpPr>
        <p:spPr>
          <a:xfrm>
            <a:off x="7201694" y="1156607"/>
            <a:ext cx="4117986" cy="603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471" b="1" dirty="0">
                <a:solidFill>
                  <a:srgbClr val="F8F8F8"/>
                </a:solidFill>
                <a:cs typeface="Arial" panose="020B0604020202020204" pitchFamily="34" charset="0"/>
              </a:rPr>
              <a:t>Text</a:t>
            </a:r>
          </a:p>
        </p:txBody>
      </p:sp>
      <p:cxnSp>
        <p:nvCxnSpPr>
          <p:cNvPr id="12" name="Shape0_20210625_174740">
            <a:extLst>
              <a:ext uri="{FF2B5EF4-FFF2-40B4-BE49-F238E27FC236}">
                <a16:creationId xmlns:a16="http://schemas.microsoft.com/office/drawing/2014/main" id="{EE025C60-816E-DD8F-9BE1-8E33E161C263}"/>
              </a:ext>
            </a:extLst>
          </p:cNvPr>
          <p:cNvCxnSpPr>
            <a:cxnSpLocks/>
          </p:cNvCxnSpPr>
          <p:nvPr/>
        </p:nvCxnSpPr>
        <p:spPr>
          <a:xfrm>
            <a:off x="6066465" y="2033535"/>
            <a:ext cx="0" cy="414734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hape1_20220317_110454">
            <a:extLst>
              <a:ext uri="{FF2B5EF4-FFF2-40B4-BE49-F238E27FC236}">
                <a16:creationId xmlns:a16="http://schemas.microsoft.com/office/drawing/2014/main" id="{FC89CD21-4C2D-B461-B1E5-0A1AB50A9B1E}"/>
              </a:ext>
            </a:extLst>
          </p:cNvPr>
          <p:cNvCxnSpPr>
            <a:cxnSpLocks/>
          </p:cNvCxnSpPr>
          <p:nvPr/>
        </p:nvCxnSpPr>
        <p:spPr>
          <a:xfrm>
            <a:off x="407823" y="2021182"/>
            <a:ext cx="113763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hape1_20220317_110454">
            <a:extLst>
              <a:ext uri="{FF2B5EF4-FFF2-40B4-BE49-F238E27FC236}">
                <a16:creationId xmlns:a16="http://schemas.microsoft.com/office/drawing/2014/main" id="{00E8445E-8539-FFA5-C4DF-1D31F62FF0F3}"/>
              </a:ext>
            </a:extLst>
          </p:cNvPr>
          <p:cNvCxnSpPr>
            <a:cxnSpLocks/>
          </p:cNvCxnSpPr>
          <p:nvPr/>
        </p:nvCxnSpPr>
        <p:spPr>
          <a:xfrm>
            <a:off x="407823" y="6180881"/>
            <a:ext cx="113763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927316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9666</TotalTime>
  <Words>12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 Lt</vt:lpstr>
      <vt:lpstr>Wingdings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696</cp:revision>
  <dcterms:created xsi:type="dcterms:W3CDTF">2021-03-31T02:49:57Z</dcterms:created>
  <dcterms:modified xsi:type="dcterms:W3CDTF">2025-10-15T02:45:50Z</dcterms:modified>
  <cp:category/>
</cp:coreProperties>
</file>