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2.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6281625" y="4488100"/>
            <a:ext cx="5910300" cy="23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261100" y="4767825"/>
            <a:ext cx="1550100" cy="0"/>
          </a:xfrm>
          <a:prstGeom prst="straightConnector1">
            <a:avLst/>
          </a:prstGeom>
          <a:noFill/>
          <a:ln cap="rnd" cmpd="sng" w="38100">
            <a:solidFill>
              <a:schemeClr val="lt1"/>
            </a:solidFill>
            <a:prstDash val="solid"/>
            <a:round/>
            <a:headEnd len="med" w="med" type="none"/>
            <a:tailEnd len="med" w="med" type="none"/>
          </a:ln>
        </p:spPr>
      </p:cxnSp>
      <p:sp>
        <p:nvSpPr>
          <p:cNvPr id="13" name="Google Shape;13;p2"/>
          <p:cNvSpPr txBox="1"/>
          <p:nvPr>
            <p:ph type="title"/>
          </p:nvPr>
        </p:nvSpPr>
        <p:spPr>
          <a:xfrm>
            <a:off x="6605400" y="1765275"/>
            <a:ext cx="3985200" cy="1230600"/>
          </a:xfrm>
          <a:prstGeom prst="rect">
            <a:avLst/>
          </a:prstGeom>
        </p:spPr>
        <p:txBody>
          <a:bodyPr anchorCtr="0" anchor="t" bIns="121900" lIns="121900" spcFirstLastPara="1" rIns="121900" wrap="square" tIns="12190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sp>
        <p:nvSpPr>
          <p:cNvPr id="14" name="Google Shape;14;p2"/>
          <p:cNvSpPr txBox="1"/>
          <p:nvPr>
            <p:ph idx="1" type="subTitle"/>
          </p:nvPr>
        </p:nvSpPr>
        <p:spPr>
          <a:xfrm>
            <a:off x="6840034" y="4829799"/>
            <a:ext cx="3992100" cy="7179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2200"/>
              <a:buNone/>
              <a:defRPr>
                <a:solidFill>
                  <a:schemeClr val="lt1"/>
                </a:solidFill>
              </a:defRPr>
            </a:lvl1pPr>
            <a:lvl2pPr lvl="1">
              <a:spcBef>
                <a:spcPts val="2100"/>
              </a:spcBef>
              <a:spcAft>
                <a:spcPts val="0"/>
              </a:spcAft>
              <a:buSzPts val="2200"/>
              <a:buNone/>
              <a:defRPr/>
            </a:lvl2pPr>
            <a:lvl3pPr lvl="2">
              <a:spcBef>
                <a:spcPts val="2100"/>
              </a:spcBef>
              <a:spcAft>
                <a:spcPts val="0"/>
              </a:spcAft>
              <a:buSzPts val="2200"/>
              <a:buNone/>
              <a:defRPr/>
            </a:lvl3pPr>
            <a:lvl4pPr lvl="3">
              <a:spcBef>
                <a:spcPts val="2100"/>
              </a:spcBef>
              <a:spcAft>
                <a:spcPts val="0"/>
              </a:spcAft>
              <a:buSzPts val="2200"/>
              <a:buNone/>
              <a:defRPr/>
            </a:lvl4pPr>
            <a:lvl5pPr lvl="4">
              <a:spcBef>
                <a:spcPts val="2100"/>
              </a:spcBef>
              <a:spcAft>
                <a:spcPts val="0"/>
              </a:spcAft>
              <a:buSzPts val="2200"/>
              <a:buNone/>
              <a:defRPr/>
            </a:lvl5pPr>
            <a:lvl6pPr lvl="5">
              <a:spcBef>
                <a:spcPts val="2100"/>
              </a:spcBef>
              <a:spcAft>
                <a:spcPts val="0"/>
              </a:spcAft>
              <a:buSzPts val="2200"/>
              <a:buNone/>
              <a:defRPr/>
            </a:lvl6pPr>
            <a:lvl7pPr lvl="6">
              <a:spcBef>
                <a:spcPts val="2100"/>
              </a:spcBef>
              <a:spcAft>
                <a:spcPts val="0"/>
              </a:spcAft>
              <a:buSzPts val="2200"/>
              <a:buNone/>
              <a:defRPr/>
            </a:lvl7pPr>
            <a:lvl8pPr lvl="7">
              <a:spcBef>
                <a:spcPts val="2100"/>
              </a:spcBef>
              <a:spcAft>
                <a:spcPts val="0"/>
              </a:spcAft>
              <a:buSzPts val="2200"/>
              <a:buNone/>
              <a:defRPr/>
            </a:lvl8pPr>
            <a:lvl9pPr lvl="8">
              <a:spcBef>
                <a:spcPts val="2100"/>
              </a:spcBef>
              <a:spcAft>
                <a:spcPts val="2100"/>
              </a:spcAft>
              <a:buSzPts val="2200"/>
              <a:buNone/>
              <a:defRPr/>
            </a:lvl9pPr>
          </a:lstStyle>
          <a:p/>
        </p:txBody>
      </p:sp>
      <p:grpSp>
        <p:nvGrpSpPr>
          <p:cNvPr id="15" name="Google Shape;15;p2"/>
          <p:cNvGrpSpPr/>
          <p:nvPr/>
        </p:nvGrpSpPr>
        <p:grpSpPr>
          <a:xfrm>
            <a:off x="10949325" y="570600"/>
            <a:ext cx="846900" cy="564600"/>
            <a:chOff x="10949325" y="570600"/>
            <a:chExt cx="846900" cy="564600"/>
          </a:xfrm>
        </p:grpSpPr>
        <p:sp>
          <p:nvSpPr>
            <p:cNvPr id="16" name="Google Shape;16;p2"/>
            <p:cNvSpPr/>
            <p:nvPr/>
          </p:nvSpPr>
          <p:spPr>
            <a:xfrm>
              <a:off x="10949325" y="570600"/>
              <a:ext cx="846900" cy="1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0949325" y="799200"/>
              <a:ext cx="846900" cy="1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0949325" y="1027800"/>
              <a:ext cx="846900" cy="1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121" name="Shape 121"/>
        <p:cNvGrpSpPr/>
        <p:nvPr/>
      </p:nvGrpSpPr>
      <p:grpSpPr>
        <a:xfrm>
          <a:off x="0" y="0"/>
          <a:ext cx="0" cy="0"/>
          <a:chOff x="0" y="0"/>
          <a:chExt cx="0" cy="0"/>
        </a:xfrm>
      </p:grpSpPr>
      <p:sp>
        <p:nvSpPr>
          <p:cNvPr id="122" name="Google Shape;122;p11"/>
          <p:cNvSpPr/>
          <p:nvPr/>
        </p:nvSpPr>
        <p:spPr>
          <a:xfrm>
            <a:off x="7930500" y="1314275"/>
            <a:ext cx="4261500" cy="5543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 name="Google Shape;124;p11"/>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125" name="Google Shape;125;p11"/>
          <p:cNvGrpSpPr/>
          <p:nvPr/>
        </p:nvGrpSpPr>
        <p:grpSpPr>
          <a:xfrm>
            <a:off x="10949325" y="570600"/>
            <a:ext cx="846900" cy="564600"/>
            <a:chOff x="10949325" y="570600"/>
            <a:chExt cx="846900" cy="564600"/>
          </a:xfrm>
        </p:grpSpPr>
        <p:sp>
          <p:nvSpPr>
            <p:cNvPr id="126" name="Google Shape;126;p11"/>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1"/>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0" name="Google Shape;130;p11"/>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1" name="Google Shape;131;p11"/>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132" name="Google Shape;132;p11"/>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133" name="Google Shape;133;p11"/>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134" name="Shape 134"/>
        <p:cNvGrpSpPr/>
        <p:nvPr/>
      </p:nvGrpSpPr>
      <p:grpSpPr>
        <a:xfrm>
          <a:off x="0" y="0"/>
          <a:ext cx="0" cy="0"/>
          <a:chOff x="0" y="0"/>
          <a:chExt cx="0" cy="0"/>
        </a:xfrm>
      </p:grpSpPr>
      <p:sp>
        <p:nvSpPr>
          <p:cNvPr id="135" name="Google Shape;135;p12"/>
          <p:cNvSpPr txBox="1"/>
          <p:nvPr>
            <p:ph idx="1" type="body"/>
          </p:nvPr>
        </p:nvSpPr>
        <p:spPr>
          <a:xfrm>
            <a:off x="98166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6" name="Google Shape;136;p12"/>
          <p:cNvSpPr txBox="1"/>
          <p:nvPr>
            <p:ph idx="2" type="body"/>
          </p:nvPr>
        </p:nvSpPr>
        <p:spPr>
          <a:xfrm>
            <a:off x="27373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7" name="Google Shape;137;p12"/>
          <p:cNvSpPr txBox="1"/>
          <p:nvPr>
            <p:ph idx="3" type="body"/>
          </p:nvPr>
        </p:nvSpPr>
        <p:spPr>
          <a:xfrm>
            <a:off x="50971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38" name="Google Shape;138;p12"/>
          <p:cNvSpPr/>
          <p:nvPr/>
        </p:nvSpPr>
        <p:spPr>
          <a:xfrm>
            <a:off x="252900" y="2205375"/>
            <a:ext cx="2247000" cy="3890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
          <p:cNvSpPr/>
          <p:nvPr/>
        </p:nvSpPr>
        <p:spPr>
          <a:xfrm>
            <a:off x="4972438" y="2205375"/>
            <a:ext cx="2247000" cy="3890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
          <p:cNvSpPr/>
          <p:nvPr/>
        </p:nvSpPr>
        <p:spPr>
          <a:xfrm>
            <a:off x="9692000" y="2205375"/>
            <a:ext cx="2247000" cy="3890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 name="Google Shape;142;p12"/>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143" name="Google Shape;143;p12"/>
          <p:cNvGrpSpPr/>
          <p:nvPr/>
        </p:nvGrpSpPr>
        <p:grpSpPr>
          <a:xfrm>
            <a:off x="10949325" y="570600"/>
            <a:ext cx="846900" cy="564600"/>
            <a:chOff x="10949325" y="570600"/>
            <a:chExt cx="846900" cy="564600"/>
          </a:xfrm>
        </p:grpSpPr>
        <p:sp>
          <p:nvSpPr>
            <p:cNvPr id="144" name="Google Shape;144;p12"/>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2"/>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12"/>
          <p:cNvSpPr txBox="1"/>
          <p:nvPr>
            <p:ph idx="4" type="subTitle"/>
          </p:nvPr>
        </p:nvSpPr>
        <p:spPr>
          <a:xfrm>
            <a:off x="37755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8" name="Google Shape;148;p12"/>
          <p:cNvSpPr txBox="1"/>
          <p:nvPr>
            <p:ph idx="5" type="subTitle"/>
          </p:nvPr>
        </p:nvSpPr>
        <p:spPr>
          <a:xfrm>
            <a:off x="273732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9" name="Google Shape;149;p12"/>
          <p:cNvSpPr txBox="1"/>
          <p:nvPr>
            <p:ph idx="6" type="subTitle"/>
          </p:nvPr>
        </p:nvSpPr>
        <p:spPr>
          <a:xfrm>
            <a:off x="509710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0" name="Google Shape;150;p12"/>
          <p:cNvSpPr txBox="1"/>
          <p:nvPr>
            <p:ph idx="7" type="subTitle"/>
          </p:nvPr>
        </p:nvSpPr>
        <p:spPr>
          <a:xfrm>
            <a:off x="745688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1" name="Google Shape;151;p12"/>
          <p:cNvSpPr txBox="1"/>
          <p:nvPr>
            <p:ph idx="8" type="subTitle"/>
          </p:nvPr>
        </p:nvSpPr>
        <p:spPr>
          <a:xfrm>
            <a:off x="981665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52" name="Google Shape;152;p12"/>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153" name="Google Shape;153;p12"/>
          <p:cNvSpPr txBox="1"/>
          <p:nvPr>
            <p:ph idx="9" type="body"/>
          </p:nvPr>
        </p:nvSpPr>
        <p:spPr>
          <a:xfrm>
            <a:off x="37755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54" name="Google Shape;154;p12"/>
          <p:cNvSpPr txBox="1"/>
          <p:nvPr>
            <p:ph idx="13" type="body"/>
          </p:nvPr>
        </p:nvSpPr>
        <p:spPr>
          <a:xfrm>
            <a:off x="74568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155" name="Shape 155"/>
        <p:cNvGrpSpPr/>
        <p:nvPr/>
      </p:nvGrpSpPr>
      <p:grpSpPr>
        <a:xfrm>
          <a:off x="0" y="0"/>
          <a:ext cx="0" cy="0"/>
          <a:chOff x="0" y="0"/>
          <a:chExt cx="0" cy="0"/>
        </a:xfrm>
      </p:grpSpPr>
      <p:sp>
        <p:nvSpPr>
          <p:cNvPr id="156" name="Google Shape;156;p13"/>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7" name="Google Shape;157;p13"/>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158" name="Shape 158"/>
        <p:cNvGrpSpPr/>
        <p:nvPr/>
      </p:nvGrpSpPr>
      <p:grpSpPr>
        <a:xfrm>
          <a:off x="0" y="0"/>
          <a:ext cx="0" cy="0"/>
          <a:chOff x="0" y="0"/>
          <a:chExt cx="0" cy="0"/>
        </a:xfrm>
      </p:grpSpPr>
      <p:sp>
        <p:nvSpPr>
          <p:cNvPr id="159" name="Google Shape;159;p14"/>
          <p:cNvSpPr/>
          <p:nvPr/>
        </p:nvSpPr>
        <p:spPr>
          <a:xfrm>
            <a:off x="6281625" y="3381625"/>
            <a:ext cx="5910300" cy="347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0" name="Google Shape;160;p14"/>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2100"/>
              <a:buNone/>
              <a:defRPr b="1" sz="2100">
                <a:solidFill>
                  <a:schemeClr val="lt1"/>
                </a:solidFill>
              </a:defRPr>
            </a:lvl1pPr>
            <a:lvl2pPr lvl="1" rtl="0">
              <a:spcBef>
                <a:spcPts val="2100"/>
              </a:spcBef>
              <a:spcAft>
                <a:spcPts val="0"/>
              </a:spcAft>
              <a:buClr>
                <a:schemeClr val="lt1"/>
              </a:buClr>
              <a:buSzPts val="2100"/>
              <a:buNone/>
              <a:defRPr b="1" sz="2100">
                <a:solidFill>
                  <a:schemeClr val="lt1"/>
                </a:solidFill>
              </a:defRPr>
            </a:lvl2pPr>
            <a:lvl3pPr lvl="2" rtl="0">
              <a:spcBef>
                <a:spcPts val="2100"/>
              </a:spcBef>
              <a:spcAft>
                <a:spcPts val="0"/>
              </a:spcAft>
              <a:buClr>
                <a:schemeClr val="lt1"/>
              </a:buClr>
              <a:buSzPts val="2100"/>
              <a:buNone/>
              <a:defRPr b="1" sz="2100">
                <a:solidFill>
                  <a:schemeClr val="lt1"/>
                </a:solidFill>
              </a:defRPr>
            </a:lvl3pPr>
            <a:lvl4pPr lvl="3" rtl="0">
              <a:spcBef>
                <a:spcPts val="2100"/>
              </a:spcBef>
              <a:spcAft>
                <a:spcPts val="0"/>
              </a:spcAft>
              <a:buClr>
                <a:schemeClr val="lt1"/>
              </a:buClr>
              <a:buSzPts val="2100"/>
              <a:buNone/>
              <a:defRPr b="1" sz="2100">
                <a:solidFill>
                  <a:schemeClr val="lt1"/>
                </a:solidFill>
              </a:defRPr>
            </a:lvl4pPr>
            <a:lvl5pPr lvl="4" rtl="0">
              <a:spcBef>
                <a:spcPts val="2100"/>
              </a:spcBef>
              <a:spcAft>
                <a:spcPts val="0"/>
              </a:spcAft>
              <a:buClr>
                <a:schemeClr val="lt1"/>
              </a:buClr>
              <a:buSzPts val="2100"/>
              <a:buNone/>
              <a:defRPr b="1" sz="2100">
                <a:solidFill>
                  <a:schemeClr val="lt1"/>
                </a:solidFill>
              </a:defRPr>
            </a:lvl5pPr>
            <a:lvl6pPr lvl="5" rtl="0">
              <a:spcBef>
                <a:spcPts val="2100"/>
              </a:spcBef>
              <a:spcAft>
                <a:spcPts val="0"/>
              </a:spcAft>
              <a:buClr>
                <a:schemeClr val="lt1"/>
              </a:buClr>
              <a:buSzPts val="2100"/>
              <a:buNone/>
              <a:defRPr b="1" sz="2100">
                <a:solidFill>
                  <a:schemeClr val="lt1"/>
                </a:solidFill>
              </a:defRPr>
            </a:lvl6pPr>
            <a:lvl7pPr lvl="6" rtl="0">
              <a:spcBef>
                <a:spcPts val="2100"/>
              </a:spcBef>
              <a:spcAft>
                <a:spcPts val="0"/>
              </a:spcAft>
              <a:buClr>
                <a:schemeClr val="lt1"/>
              </a:buClr>
              <a:buSzPts val="2100"/>
              <a:buNone/>
              <a:defRPr b="1" sz="2100">
                <a:solidFill>
                  <a:schemeClr val="lt1"/>
                </a:solidFill>
              </a:defRPr>
            </a:lvl7pPr>
            <a:lvl8pPr lvl="7" rtl="0">
              <a:spcBef>
                <a:spcPts val="2100"/>
              </a:spcBef>
              <a:spcAft>
                <a:spcPts val="0"/>
              </a:spcAft>
              <a:buClr>
                <a:schemeClr val="lt1"/>
              </a:buClr>
              <a:buSzPts val="2100"/>
              <a:buNone/>
              <a:defRPr b="1" sz="2100">
                <a:solidFill>
                  <a:schemeClr val="lt1"/>
                </a:solidFill>
              </a:defRPr>
            </a:lvl8pPr>
            <a:lvl9pPr lvl="8" rtl="0">
              <a:spcBef>
                <a:spcPts val="2100"/>
              </a:spcBef>
              <a:spcAft>
                <a:spcPts val="2100"/>
              </a:spcAft>
              <a:buClr>
                <a:schemeClr val="lt1"/>
              </a:buClr>
              <a:buSzPts val="2100"/>
              <a:buNone/>
              <a:defRPr b="1" sz="2100">
                <a:solidFill>
                  <a:schemeClr val="lt1"/>
                </a:solidFill>
              </a:defRPr>
            </a:lvl9pPr>
          </a:lstStyle>
          <a:p/>
        </p:txBody>
      </p:sp>
      <p:sp>
        <p:nvSpPr>
          <p:cNvPr id="161" name="Google Shape;161;p14"/>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162" name="Google Shape;162;p14"/>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68300" lvl="0" marL="457200">
              <a:lnSpc>
                <a:spcPct val="100000"/>
              </a:lnSpc>
              <a:spcBef>
                <a:spcPts val="0"/>
              </a:spcBef>
              <a:spcAft>
                <a:spcPts val="0"/>
              </a:spcAft>
              <a:buClr>
                <a:schemeClr val="lt1"/>
              </a:buClr>
              <a:buSzPts val="2200"/>
              <a:buChar char="●"/>
              <a:defRPr>
                <a:solidFill>
                  <a:schemeClr val="lt1"/>
                </a:solidFill>
              </a:defRPr>
            </a:lvl1pPr>
            <a:lvl2pPr indent="-368300" lvl="1" marL="914400">
              <a:lnSpc>
                <a:spcPct val="100000"/>
              </a:lnSpc>
              <a:spcBef>
                <a:spcPts val="0"/>
              </a:spcBef>
              <a:spcAft>
                <a:spcPts val="0"/>
              </a:spcAft>
              <a:buClr>
                <a:schemeClr val="lt1"/>
              </a:buClr>
              <a:buSzPts val="2200"/>
              <a:buChar char="○"/>
              <a:defRPr>
                <a:solidFill>
                  <a:schemeClr val="lt1"/>
                </a:solidFill>
              </a:defRPr>
            </a:lvl2pPr>
            <a:lvl3pPr indent="-368300" lvl="2" marL="1371600">
              <a:lnSpc>
                <a:spcPct val="100000"/>
              </a:lnSpc>
              <a:spcBef>
                <a:spcPts val="0"/>
              </a:spcBef>
              <a:spcAft>
                <a:spcPts val="0"/>
              </a:spcAft>
              <a:buClr>
                <a:schemeClr val="lt1"/>
              </a:buClr>
              <a:buSzPts val="2200"/>
              <a:buChar char="■"/>
              <a:defRPr>
                <a:solidFill>
                  <a:schemeClr val="lt1"/>
                </a:solidFill>
              </a:defRPr>
            </a:lvl3pPr>
            <a:lvl4pPr indent="-368300" lvl="3" marL="1828800">
              <a:lnSpc>
                <a:spcPct val="100000"/>
              </a:lnSpc>
              <a:spcBef>
                <a:spcPts val="0"/>
              </a:spcBef>
              <a:spcAft>
                <a:spcPts val="0"/>
              </a:spcAft>
              <a:buClr>
                <a:schemeClr val="lt1"/>
              </a:buClr>
              <a:buSzPts val="2200"/>
              <a:buChar char="●"/>
              <a:defRPr>
                <a:solidFill>
                  <a:schemeClr val="lt1"/>
                </a:solidFill>
              </a:defRPr>
            </a:lvl4pPr>
            <a:lvl5pPr indent="-368300" lvl="4" marL="2286000">
              <a:lnSpc>
                <a:spcPct val="100000"/>
              </a:lnSpc>
              <a:spcBef>
                <a:spcPts val="0"/>
              </a:spcBef>
              <a:spcAft>
                <a:spcPts val="0"/>
              </a:spcAft>
              <a:buClr>
                <a:schemeClr val="lt1"/>
              </a:buClr>
              <a:buSzPts val="2200"/>
              <a:buChar char="○"/>
              <a:defRPr>
                <a:solidFill>
                  <a:schemeClr val="lt1"/>
                </a:solidFill>
              </a:defRPr>
            </a:lvl5pPr>
            <a:lvl6pPr indent="-368300" lvl="5" marL="2743200">
              <a:lnSpc>
                <a:spcPct val="100000"/>
              </a:lnSpc>
              <a:spcBef>
                <a:spcPts val="0"/>
              </a:spcBef>
              <a:spcAft>
                <a:spcPts val="0"/>
              </a:spcAft>
              <a:buClr>
                <a:schemeClr val="lt1"/>
              </a:buClr>
              <a:buSzPts val="2200"/>
              <a:buChar char="■"/>
              <a:defRPr>
                <a:solidFill>
                  <a:schemeClr val="lt1"/>
                </a:solidFill>
              </a:defRPr>
            </a:lvl6pPr>
            <a:lvl7pPr indent="-368300" lvl="6" marL="3200400">
              <a:lnSpc>
                <a:spcPct val="100000"/>
              </a:lnSpc>
              <a:spcBef>
                <a:spcPts val="0"/>
              </a:spcBef>
              <a:spcAft>
                <a:spcPts val="0"/>
              </a:spcAft>
              <a:buClr>
                <a:schemeClr val="lt1"/>
              </a:buClr>
              <a:buSzPts val="2200"/>
              <a:buChar char="●"/>
              <a:defRPr>
                <a:solidFill>
                  <a:schemeClr val="lt1"/>
                </a:solidFill>
              </a:defRPr>
            </a:lvl7pPr>
            <a:lvl8pPr indent="-368300" lvl="7" marL="3657600">
              <a:lnSpc>
                <a:spcPct val="100000"/>
              </a:lnSpc>
              <a:spcBef>
                <a:spcPts val="0"/>
              </a:spcBef>
              <a:spcAft>
                <a:spcPts val="0"/>
              </a:spcAft>
              <a:buClr>
                <a:schemeClr val="lt1"/>
              </a:buClr>
              <a:buSzPts val="2200"/>
              <a:buChar char="○"/>
              <a:defRPr>
                <a:solidFill>
                  <a:schemeClr val="lt1"/>
                </a:solidFill>
              </a:defRPr>
            </a:lvl8pPr>
            <a:lvl9pPr indent="-368300" lvl="8" marL="4114800">
              <a:lnSpc>
                <a:spcPct val="100000"/>
              </a:lnSpc>
              <a:spcBef>
                <a:spcPts val="0"/>
              </a:spcBef>
              <a:spcAft>
                <a:spcPts val="0"/>
              </a:spcAft>
              <a:buClr>
                <a:schemeClr val="lt1"/>
              </a:buClr>
              <a:buSzPts val="2200"/>
              <a:buChar char="■"/>
              <a:defRPr>
                <a:solidFill>
                  <a:schemeClr val="lt1"/>
                </a:solidFill>
              </a:defRPr>
            </a:lvl9pPr>
          </a:lstStyle>
          <a:p/>
        </p:txBody>
      </p:sp>
      <p:grpSp>
        <p:nvGrpSpPr>
          <p:cNvPr id="163" name="Google Shape;163;p14"/>
          <p:cNvGrpSpPr/>
          <p:nvPr/>
        </p:nvGrpSpPr>
        <p:grpSpPr>
          <a:xfrm>
            <a:off x="10949325" y="570600"/>
            <a:ext cx="846900" cy="564600"/>
            <a:chOff x="10949325" y="570600"/>
            <a:chExt cx="846900" cy="564600"/>
          </a:xfrm>
        </p:grpSpPr>
        <p:sp>
          <p:nvSpPr>
            <p:cNvPr id="164" name="Google Shape;164;p14"/>
            <p:cNvSpPr/>
            <p:nvPr/>
          </p:nvSpPr>
          <p:spPr>
            <a:xfrm>
              <a:off x="10949325" y="570600"/>
              <a:ext cx="846900" cy="1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10949325" y="799200"/>
              <a:ext cx="846900" cy="1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10949325" y="1027800"/>
              <a:ext cx="846900" cy="1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9" name="Shape 19"/>
        <p:cNvGrpSpPr/>
        <p:nvPr/>
      </p:nvGrpSpPr>
      <p:grpSpPr>
        <a:xfrm>
          <a:off x="0" y="0"/>
          <a:ext cx="0" cy="0"/>
          <a:chOff x="0" y="0"/>
          <a:chExt cx="0" cy="0"/>
        </a:xfrm>
      </p:grpSpPr>
      <p:sp>
        <p:nvSpPr>
          <p:cNvPr id="20" name="Google Shape;20;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21" name="Shape 21"/>
        <p:cNvGrpSpPr/>
        <p:nvPr/>
      </p:nvGrpSpPr>
      <p:grpSpPr>
        <a:xfrm>
          <a:off x="0" y="0"/>
          <a:ext cx="0" cy="0"/>
          <a:chOff x="0" y="0"/>
          <a:chExt cx="0" cy="0"/>
        </a:xfrm>
      </p:grpSpPr>
      <p:grpSp>
        <p:nvGrpSpPr>
          <p:cNvPr id="22" name="Google Shape;22;p4"/>
          <p:cNvGrpSpPr/>
          <p:nvPr/>
        </p:nvGrpSpPr>
        <p:grpSpPr>
          <a:xfrm>
            <a:off x="0" y="0"/>
            <a:ext cx="12192000" cy="6858000"/>
            <a:chOff x="0" y="0"/>
            <a:chExt cx="12192000" cy="6858000"/>
          </a:xfrm>
        </p:grpSpPr>
        <p:sp>
          <p:nvSpPr>
            <p:cNvPr id="23" name="Google Shape;23;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5" name="Google Shape;25;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6" name="Google Shape;26;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7" name="Google Shape;27;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8" name="Google Shape;28;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9" name="Google Shape;29;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0" name="Google Shape;30;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1" name="Google Shape;31;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2" name="Shape 32"/>
        <p:cNvGrpSpPr/>
        <p:nvPr/>
      </p:nvGrpSpPr>
      <p:grpSpPr>
        <a:xfrm>
          <a:off x="0" y="0"/>
          <a:ext cx="0" cy="0"/>
          <a:chOff x="0" y="0"/>
          <a:chExt cx="0" cy="0"/>
        </a:xfrm>
      </p:grpSpPr>
      <p:sp>
        <p:nvSpPr>
          <p:cNvPr id="33" name="Google Shape;33;p5"/>
          <p:cNvSpPr/>
          <p:nvPr/>
        </p:nvSpPr>
        <p:spPr>
          <a:xfrm>
            <a:off x="939775" y="0"/>
            <a:ext cx="11252100" cy="6907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1428900" y="517175"/>
            <a:ext cx="10347300" cy="7635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cxnSp>
        <p:nvCxnSpPr>
          <p:cNvPr id="35" name="Google Shape;35;p5"/>
          <p:cNvCxnSpPr/>
          <p:nvPr/>
        </p:nvCxnSpPr>
        <p:spPr>
          <a:xfrm flipH="1" rot="10800000">
            <a:off x="1320775" y="2158200"/>
            <a:ext cx="10455300" cy="18000"/>
          </a:xfrm>
          <a:prstGeom prst="straightConnector1">
            <a:avLst/>
          </a:prstGeom>
          <a:noFill/>
          <a:ln cap="flat" cmpd="sng" w="9525">
            <a:solidFill>
              <a:schemeClr val="lt1"/>
            </a:solidFill>
            <a:prstDash val="solid"/>
            <a:round/>
            <a:headEnd len="med" w="med" type="none"/>
            <a:tailEnd len="med" w="med" type="none"/>
          </a:ln>
        </p:spPr>
      </p:cxnSp>
      <p:cxnSp>
        <p:nvCxnSpPr>
          <p:cNvPr id="36" name="Google Shape;36;p5"/>
          <p:cNvCxnSpPr/>
          <p:nvPr/>
        </p:nvCxnSpPr>
        <p:spPr>
          <a:xfrm flipH="1" rot="10800000">
            <a:off x="1320775" y="2920202"/>
            <a:ext cx="10455300" cy="18000"/>
          </a:xfrm>
          <a:prstGeom prst="straightConnector1">
            <a:avLst/>
          </a:prstGeom>
          <a:noFill/>
          <a:ln cap="flat" cmpd="sng" w="9525">
            <a:solidFill>
              <a:schemeClr val="lt1"/>
            </a:solidFill>
            <a:prstDash val="solid"/>
            <a:round/>
            <a:headEnd len="med" w="med" type="none"/>
            <a:tailEnd len="med" w="med" type="none"/>
          </a:ln>
        </p:spPr>
      </p:cxnSp>
      <p:cxnSp>
        <p:nvCxnSpPr>
          <p:cNvPr id="37" name="Google Shape;37;p5"/>
          <p:cNvCxnSpPr/>
          <p:nvPr/>
        </p:nvCxnSpPr>
        <p:spPr>
          <a:xfrm flipH="1" rot="10800000">
            <a:off x="1320775" y="3606005"/>
            <a:ext cx="10455300" cy="18000"/>
          </a:xfrm>
          <a:prstGeom prst="straightConnector1">
            <a:avLst/>
          </a:prstGeom>
          <a:noFill/>
          <a:ln cap="flat" cmpd="sng" w="9525">
            <a:solidFill>
              <a:schemeClr val="lt1"/>
            </a:solidFill>
            <a:prstDash val="solid"/>
            <a:round/>
            <a:headEnd len="med" w="med" type="none"/>
            <a:tailEnd len="med" w="med" type="none"/>
          </a:ln>
        </p:spPr>
      </p:cxnSp>
      <p:cxnSp>
        <p:nvCxnSpPr>
          <p:cNvPr id="38" name="Google Shape;38;p5"/>
          <p:cNvCxnSpPr/>
          <p:nvPr/>
        </p:nvCxnSpPr>
        <p:spPr>
          <a:xfrm flipH="1" rot="10800000">
            <a:off x="1320775" y="4291807"/>
            <a:ext cx="10455300" cy="18000"/>
          </a:xfrm>
          <a:prstGeom prst="straightConnector1">
            <a:avLst/>
          </a:prstGeom>
          <a:noFill/>
          <a:ln cap="flat" cmpd="sng" w="9525">
            <a:solidFill>
              <a:schemeClr val="lt1"/>
            </a:solidFill>
            <a:prstDash val="solid"/>
            <a:round/>
            <a:headEnd len="med" w="med" type="none"/>
            <a:tailEnd len="med" w="med" type="none"/>
          </a:ln>
        </p:spPr>
      </p:cxnSp>
      <p:cxnSp>
        <p:nvCxnSpPr>
          <p:cNvPr id="39" name="Google Shape;39;p5"/>
          <p:cNvCxnSpPr/>
          <p:nvPr/>
        </p:nvCxnSpPr>
        <p:spPr>
          <a:xfrm flipH="1" rot="10800000">
            <a:off x="1320775" y="4977609"/>
            <a:ext cx="10455300" cy="18000"/>
          </a:xfrm>
          <a:prstGeom prst="straightConnector1">
            <a:avLst/>
          </a:prstGeom>
          <a:noFill/>
          <a:ln cap="flat" cmpd="sng" w="9525">
            <a:solidFill>
              <a:schemeClr val="lt1"/>
            </a:solidFill>
            <a:prstDash val="solid"/>
            <a:round/>
            <a:headEnd len="med" w="med" type="none"/>
            <a:tailEnd len="med" w="med" type="none"/>
          </a:ln>
        </p:spPr>
      </p:cxnSp>
      <p:cxnSp>
        <p:nvCxnSpPr>
          <p:cNvPr id="40" name="Google Shape;40;p5"/>
          <p:cNvCxnSpPr/>
          <p:nvPr/>
        </p:nvCxnSpPr>
        <p:spPr>
          <a:xfrm flipH="1" rot="10800000">
            <a:off x="1320775" y="5722725"/>
            <a:ext cx="10455300" cy="18000"/>
          </a:xfrm>
          <a:prstGeom prst="straightConnector1">
            <a:avLst/>
          </a:prstGeom>
          <a:noFill/>
          <a:ln cap="flat" cmpd="sng" w="9525">
            <a:solidFill>
              <a:schemeClr val="lt1"/>
            </a:solidFill>
            <a:prstDash val="solid"/>
            <a:round/>
            <a:headEnd len="med" w="med" type="none"/>
            <a:tailEnd len="med" w="med" type="none"/>
          </a:ln>
        </p:spPr>
      </p:cxnSp>
      <p:cxnSp>
        <p:nvCxnSpPr>
          <p:cNvPr id="41" name="Google Shape;41;p5"/>
          <p:cNvCxnSpPr/>
          <p:nvPr/>
        </p:nvCxnSpPr>
        <p:spPr>
          <a:xfrm flipH="1" rot="10800000">
            <a:off x="1320775" y="6429675"/>
            <a:ext cx="10455300" cy="18000"/>
          </a:xfrm>
          <a:prstGeom prst="straightConnector1">
            <a:avLst/>
          </a:prstGeom>
          <a:noFill/>
          <a:ln cap="flat" cmpd="sng" w="9525">
            <a:solidFill>
              <a:schemeClr val="lt1"/>
            </a:solidFill>
            <a:prstDash val="solid"/>
            <a:round/>
            <a:headEnd len="med" w="med" type="none"/>
            <a:tailEnd len="med" w="med" type="none"/>
          </a:ln>
        </p:spPr>
      </p:cxnSp>
      <p:grpSp>
        <p:nvGrpSpPr>
          <p:cNvPr id="42" name="Google Shape;42;p5"/>
          <p:cNvGrpSpPr/>
          <p:nvPr/>
        </p:nvGrpSpPr>
        <p:grpSpPr>
          <a:xfrm>
            <a:off x="11035437" y="515542"/>
            <a:ext cx="674700" cy="674700"/>
            <a:chOff x="11303537" y="228842"/>
            <a:chExt cx="674700" cy="674700"/>
          </a:xfrm>
        </p:grpSpPr>
        <p:sp>
          <p:nvSpPr>
            <p:cNvPr id="43" name="Google Shape;43;p5"/>
            <p:cNvSpPr/>
            <p:nvPr/>
          </p:nvSpPr>
          <p:spPr>
            <a:xfrm rot="2700000">
              <a:off x="11217471" y="512523"/>
              <a:ext cx="846831" cy="10733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flipH="1" rot="-2700000">
              <a:off x="11217471" y="512523"/>
              <a:ext cx="846831" cy="107339"/>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5"/>
          <p:cNvSpPr txBox="1"/>
          <p:nvPr>
            <p:ph idx="1" type="subTitle"/>
          </p:nvPr>
        </p:nvSpPr>
        <p:spPr>
          <a:xfrm>
            <a:off x="1352700" y="159960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
        <p:nvSpPr>
          <p:cNvPr id="46" name="Google Shape;46;p5"/>
          <p:cNvSpPr txBox="1"/>
          <p:nvPr>
            <p:ph idx="2" type="subTitle"/>
          </p:nvPr>
        </p:nvSpPr>
        <p:spPr>
          <a:xfrm>
            <a:off x="1352700" y="230657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
        <p:nvSpPr>
          <p:cNvPr id="47" name="Google Shape;47;p5"/>
          <p:cNvSpPr txBox="1"/>
          <p:nvPr>
            <p:ph idx="3" type="subTitle"/>
          </p:nvPr>
        </p:nvSpPr>
        <p:spPr>
          <a:xfrm>
            <a:off x="1352700" y="301354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
        <p:nvSpPr>
          <p:cNvPr id="48" name="Google Shape;48;p5"/>
          <p:cNvSpPr txBox="1"/>
          <p:nvPr>
            <p:ph idx="4" type="subTitle"/>
          </p:nvPr>
        </p:nvSpPr>
        <p:spPr>
          <a:xfrm>
            <a:off x="1352700" y="372051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
        <p:nvSpPr>
          <p:cNvPr id="49" name="Google Shape;49;p5"/>
          <p:cNvSpPr txBox="1"/>
          <p:nvPr>
            <p:ph idx="5" type="subTitle"/>
          </p:nvPr>
        </p:nvSpPr>
        <p:spPr>
          <a:xfrm>
            <a:off x="1352700" y="442748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
        <p:nvSpPr>
          <p:cNvPr id="50" name="Google Shape;50;p5"/>
          <p:cNvSpPr txBox="1"/>
          <p:nvPr>
            <p:ph idx="6" type="subTitle"/>
          </p:nvPr>
        </p:nvSpPr>
        <p:spPr>
          <a:xfrm>
            <a:off x="1352700" y="513445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
        <p:nvSpPr>
          <p:cNvPr id="51" name="Google Shape;51;p5"/>
          <p:cNvSpPr txBox="1"/>
          <p:nvPr>
            <p:ph idx="7" type="subTitle"/>
          </p:nvPr>
        </p:nvSpPr>
        <p:spPr>
          <a:xfrm>
            <a:off x="1352700" y="5841400"/>
            <a:ext cx="103473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a:solidFill>
                  <a:schemeClr val="lt1"/>
                </a:solidFill>
              </a:defRPr>
            </a:lvl1pPr>
            <a:lvl2pPr lvl="1" rtl="0" algn="ctr">
              <a:spcBef>
                <a:spcPts val="2100"/>
              </a:spcBef>
              <a:spcAft>
                <a:spcPts val="0"/>
              </a:spcAft>
              <a:buClr>
                <a:schemeClr val="lt1"/>
              </a:buClr>
              <a:buSzPts val="2200"/>
              <a:buNone/>
              <a:defRPr>
                <a:solidFill>
                  <a:schemeClr val="lt1"/>
                </a:solidFill>
              </a:defRPr>
            </a:lvl2pPr>
            <a:lvl3pPr lvl="2" rtl="0" algn="ctr">
              <a:spcBef>
                <a:spcPts val="2100"/>
              </a:spcBef>
              <a:spcAft>
                <a:spcPts val="0"/>
              </a:spcAft>
              <a:buClr>
                <a:schemeClr val="lt1"/>
              </a:buClr>
              <a:buSzPts val="2200"/>
              <a:buNone/>
              <a:defRPr>
                <a:solidFill>
                  <a:schemeClr val="lt1"/>
                </a:solidFill>
              </a:defRPr>
            </a:lvl3pPr>
            <a:lvl4pPr lvl="3" rtl="0" algn="ctr">
              <a:spcBef>
                <a:spcPts val="2100"/>
              </a:spcBef>
              <a:spcAft>
                <a:spcPts val="0"/>
              </a:spcAft>
              <a:buClr>
                <a:schemeClr val="lt1"/>
              </a:buClr>
              <a:buSzPts val="2200"/>
              <a:buNone/>
              <a:defRPr>
                <a:solidFill>
                  <a:schemeClr val="lt1"/>
                </a:solidFill>
              </a:defRPr>
            </a:lvl4pPr>
            <a:lvl5pPr lvl="4" rtl="0" algn="ctr">
              <a:spcBef>
                <a:spcPts val="2100"/>
              </a:spcBef>
              <a:spcAft>
                <a:spcPts val="0"/>
              </a:spcAft>
              <a:buClr>
                <a:schemeClr val="lt1"/>
              </a:buClr>
              <a:buSzPts val="2200"/>
              <a:buNone/>
              <a:defRPr>
                <a:solidFill>
                  <a:schemeClr val="lt1"/>
                </a:solidFill>
              </a:defRPr>
            </a:lvl5pPr>
            <a:lvl6pPr lvl="5" rtl="0" algn="ctr">
              <a:spcBef>
                <a:spcPts val="2100"/>
              </a:spcBef>
              <a:spcAft>
                <a:spcPts val="0"/>
              </a:spcAft>
              <a:buClr>
                <a:schemeClr val="lt1"/>
              </a:buClr>
              <a:buSzPts val="2200"/>
              <a:buNone/>
              <a:defRPr>
                <a:solidFill>
                  <a:schemeClr val="lt1"/>
                </a:solidFill>
              </a:defRPr>
            </a:lvl6pPr>
            <a:lvl7pPr lvl="6" rtl="0" algn="ctr">
              <a:spcBef>
                <a:spcPts val="2100"/>
              </a:spcBef>
              <a:spcAft>
                <a:spcPts val="0"/>
              </a:spcAft>
              <a:buClr>
                <a:schemeClr val="lt1"/>
              </a:buClr>
              <a:buSzPts val="2200"/>
              <a:buNone/>
              <a:defRPr>
                <a:solidFill>
                  <a:schemeClr val="lt1"/>
                </a:solidFill>
              </a:defRPr>
            </a:lvl7pPr>
            <a:lvl8pPr lvl="7" rtl="0" algn="ctr">
              <a:spcBef>
                <a:spcPts val="2100"/>
              </a:spcBef>
              <a:spcAft>
                <a:spcPts val="0"/>
              </a:spcAft>
              <a:buClr>
                <a:schemeClr val="lt1"/>
              </a:buClr>
              <a:buSzPts val="2200"/>
              <a:buNone/>
              <a:defRPr>
                <a:solidFill>
                  <a:schemeClr val="lt1"/>
                </a:solidFill>
              </a:defRPr>
            </a:lvl8pPr>
            <a:lvl9pPr lvl="8" rtl="0" algn="ctr">
              <a:spcBef>
                <a:spcPts val="2100"/>
              </a:spcBef>
              <a:spcAft>
                <a:spcPts val="2100"/>
              </a:spcAft>
              <a:buClr>
                <a:schemeClr val="lt1"/>
              </a:buClr>
              <a:buSzPts val="2200"/>
              <a:buNone/>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52" name="Shape 52"/>
        <p:cNvGrpSpPr/>
        <p:nvPr/>
      </p:nvGrpSpPr>
      <p:grpSpPr>
        <a:xfrm>
          <a:off x="0" y="0"/>
          <a:ext cx="0" cy="0"/>
          <a:chOff x="0" y="0"/>
          <a:chExt cx="0" cy="0"/>
        </a:xfrm>
      </p:grpSpPr>
      <p:sp>
        <p:nvSpPr>
          <p:cNvPr id="53" name="Google Shape;53;p6"/>
          <p:cNvSpPr/>
          <p:nvPr/>
        </p:nvSpPr>
        <p:spPr>
          <a:xfrm>
            <a:off x="7270450" y="1314275"/>
            <a:ext cx="4921500" cy="5543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 name="Google Shape;55;p6"/>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56" name="Google Shape;56;p6"/>
          <p:cNvGrpSpPr/>
          <p:nvPr/>
        </p:nvGrpSpPr>
        <p:grpSpPr>
          <a:xfrm>
            <a:off x="10949325" y="570600"/>
            <a:ext cx="846900" cy="564600"/>
            <a:chOff x="10949325" y="570600"/>
            <a:chExt cx="846900" cy="564600"/>
          </a:xfrm>
        </p:grpSpPr>
        <p:sp>
          <p:nvSpPr>
            <p:cNvPr id="57" name="Google Shape;57;p6"/>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61" name="Google Shape;61;p6"/>
          <p:cNvSpPr txBox="1"/>
          <p:nvPr>
            <p:ph idx="1" type="body"/>
          </p:nvPr>
        </p:nvSpPr>
        <p:spPr>
          <a:xfrm>
            <a:off x="1618200" y="2495350"/>
            <a:ext cx="8955600" cy="2883300"/>
          </a:xfrm>
          <a:prstGeom prst="rect">
            <a:avLst/>
          </a:prstGeom>
        </p:spPr>
        <p:txBody>
          <a:bodyPr anchorCtr="0" anchor="t" bIns="121900" lIns="121900" spcFirstLastPara="1" rIns="121900" wrap="square" tIns="121900">
            <a:noAutofit/>
          </a:bodyPr>
          <a:lstStyle>
            <a:lvl1pPr indent="-368300" lvl="0" marL="457200" rtl="0">
              <a:spcBef>
                <a:spcPts val="0"/>
              </a:spcBef>
              <a:spcAft>
                <a:spcPts val="0"/>
              </a:spcAft>
              <a:buSzPts val="2200"/>
              <a:buChar char="●"/>
              <a:defRPr/>
            </a:lvl1pPr>
            <a:lvl2pPr indent="-368300" lvl="1" marL="914400" rtl="0">
              <a:spcBef>
                <a:spcPts val="2100"/>
              </a:spcBef>
              <a:spcAft>
                <a:spcPts val="0"/>
              </a:spcAft>
              <a:buSzPts val="2200"/>
              <a:buChar char="○"/>
              <a:defRPr/>
            </a:lvl2pPr>
            <a:lvl3pPr indent="-368300" lvl="2" marL="1371600" rtl="0">
              <a:spcBef>
                <a:spcPts val="2100"/>
              </a:spcBef>
              <a:spcAft>
                <a:spcPts val="0"/>
              </a:spcAft>
              <a:buSzPts val="2200"/>
              <a:buChar char="■"/>
              <a:defRPr/>
            </a:lvl3pPr>
            <a:lvl4pPr indent="-368300" lvl="3" marL="1828800" rtl="0">
              <a:spcBef>
                <a:spcPts val="2100"/>
              </a:spcBef>
              <a:spcAft>
                <a:spcPts val="0"/>
              </a:spcAft>
              <a:buSzPts val="2200"/>
              <a:buChar char="●"/>
              <a:defRPr/>
            </a:lvl4pPr>
            <a:lvl5pPr indent="-368300" lvl="4" marL="2286000" rtl="0">
              <a:spcBef>
                <a:spcPts val="2100"/>
              </a:spcBef>
              <a:spcAft>
                <a:spcPts val="0"/>
              </a:spcAft>
              <a:buSzPts val="2200"/>
              <a:buChar char="○"/>
              <a:defRPr/>
            </a:lvl5pPr>
            <a:lvl6pPr indent="-368300" lvl="5" marL="2743200" rtl="0">
              <a:spcBef>
                <a:spcPts val="2100"/>
              </a:spcBef>
              <a:spcAft>
                <a:spcPts val="0"/>
              </a:spcAft>
              <a:buSzPts val="2200"/>
              <a:buChar char="■"/>
              <a:defRPr/>
            </a:lvl6pPr>
            <a:lvl7pPr indent="-368300" lvl="6" marL="3200400" rtl="0">
              <a:spcBef>
                <a:spcPts val="2100"/>
              </a:spcBef>
              <a:spcAft>
                <a:spcPts val="0"/>
              </a:spcAft>
              <a:buSzPts val="2200"/>
              <a:buChar char="●"/>
              <a:defRPr/>
            </a:lvl7pPr>
            <a:lvl8pPr indent="-368300" lvl="7" marL="3657600" rtl="0">
              <a:spcBef>
                <a:spcPts val="2100"/>
              </a:spcBef>
              <a:spcAft>
                <a:spcPts val="0"/>
              </a:spcAft>
              <a:buSzPts val="2200"/>
              <a:buChar char="○"/>
              <a:defRPr/>
            </a:lvl8pPr>
            <a:lvl9pPr indent="-368300" lvl="8" marL="4114800" rtl="0">
              <a:spcBef>
                <a:spcPts val="2100"/>
              </a:spcBef>
              <a:spcAft>
                <a:spcPts val="2100"/>
              </a:spcAft>
              <a:buSzPts val="22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62" name="Shape 62"/>
        <p:cNvGrpSpPr/>
        <p:nvPr/>
      </p:nvGrpSpPr>
      <p:grpSpPr>
        <a:xfrm>
          <a:off x="0" y="0"/>
          <a:ext cx="0" cy="0"/>
          <a:chOff x="0" y="0"/>
          <a:chExt cx="0" cy="0"/>
        </a:xfrm>
      </p:grpSpPr>
      <p:sp>
        <p:nvSpPr>
          <p:cNvPr id="63" name="Google Shape;63;p7"/>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 name="Google Shape;64;p7"/>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65" name="Google Shape;65;p7"/>
          <p:cNvGrpSpPr/>
          <p:nvPr/>
        </p:nvGrpSpPr>
        <p:grpSpPr>
          <a:xfrm>
            <a:off x="10949325" y="570600"/>
            <a:ext cx="846900" cy="564600"/>
            <a:chOff x="10949325" y="570600"/>
            <a:chExt cx="846900" cy="564600"/>
          </a:xfrm>
        </p:grpSpPr>
        <p:sp>
          <p:nvSpPr>
            <p:cNvPr id="66" name="Google Shape;66;p7"/>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7"/>
          <p:cNvSpPr/>
          <p:nvPr/>
        </p:nvSpPr>
        <p:spPr>
          <a:xfrm>
            <a:off x="711325" y="2242750"/>
            <a:ext cx="3268200" cy="397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a:off x="4461825" y="2242750"/>
            <a:ext cx="3268200" cy="397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8212350" y="2242750"/>
            <a:ext cx="3268200" cy="3971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txBox="1"/>
          <p:nvPr>
            <p:ph type="title"/>
          </p:nvPr>
        </p:nvSpPr>
        <p:spPr>
          <a:xfrm>
            <a:off x="854575" y="2281375"/>
            <a:ext cx="2981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73" name="Google Shape;73;p7"/>
          <p:cNvSpPr txBox="1"/>
          <p:nvPr>
            <p:ph idx="2" type="title"/>
          </p:nvPr>
        </p:nvSpPr>
        <p:spPr>
          <a:xfrm>
            <a:off x="4605075" y="2281375"/>
            <a:ext cx="2981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74" name="Google Shape;74;p7"/>
          <p:cNvSpPr txBox="1"/>
          <p:nvPr>
            <p:ph idx="3" type="title"/>
          </p:nvPr>
        </p:nvSpPr>
        <p:spPr>
          <a:xfrm>
            <a:off x="8355575" y="2281375"/>
            <a:ext cx="2981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75" name="Google Shape;75;p7"/>
          <p:cNvSpPr txBox="1"/>
          <p:nvPr>
            <p:ph idx="1" type="subTitle"/>
          </p:nvPr>
        </p:nvSpPr>
        <p:spPr>
          <a:xfrm>
            <a:off x="854578" y="3495031"/>
            <a:ext cx="2981700" cy="5427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1800"/>
              <a:buNone/>
              <a:defRPr b="1" sz="1800"/>
            </a:lvl1pPr>
            <a:lvl2pPr lvl="1" rtl="0" algn="ctr">
              <a:spcBef>
                <a:spcPts val="2100"/>
              </a:spcBef>
              <a:spcAft>
                <a:spcPts val="0"/>
              </a:spcAft>
              <a:buSzPts val="1800"/>
              <a:buNone/>
              <a:defRPr b="1" sz="1800"/>
            </a:lvl2pPr>
            <a:lvl3pPr lvl="2" rtl="0" algn="ctr">
              <a:spcBef>
                <a:spcPts val="2100"/>
              </a:spcBef>
              <a:spcAft>
                <a:spcPts val="0"/>
              </a:spcAft>
              <a:buSzPts val="1800"/>
              <a:buNone/>
              <a:defRPr b="1" sz="1800"/>
            </a:lvl3pPr>
            <a:lvl4pPr lvl="3" rtl="0" algn="ctr">
              <a:spcBef>
                <a:spcPts val="2100"/>
              </a:spcBef>
              <a:spcAft>
                <a:spcPts val="0"/>
              </a:spcAft>
              <a:buSzPts val="1800"/>
              <a:buNone/>
              <a:defRPr b="1" sz="1800"/>
            </a:lvl4pPr>
            <a:lvl5pPr lvl="4" rtl="0" algn="ctr">
              <a:spcBef>
                <a:spcPts val="2100"/>
              </a:spcBef>
              <a:spcAft>
                <a:spcPts val="0"/>
              </a:spcAft>
              <a:buSzPts val="1800"/>
              <a:buNone/>
              <a:defRPr b="1" sz="1800"/>
            </a:lvl5pPr>
            <a:lvl6pPr lvl="5" rtl="0" algn="ctr">
              <a:spcBef>
                <a:spcPts val="2100"/>
              </a:spcBef>
              <a:spcAft>
                <a:spcPts val="0"/>
              </a:spcAft>
              <a:buSzPts val="1800"/>
              <a:buNone/>
              <a:defRPr b="1" sz="1800"/>
            </a:lvl6pPr>
            <a:lvl7pPr lvl="6" rtl="0" algn="ctr">
              <a:spcBef>
                <a:spcPts val="2100"/>
              </a:spcBef>
              <a:spcAft>
                <a:spcPts val="0"/>
              </a:spcAft>
              <a:buSzPts val="1800"/>
              <a:buNone/>
              <a:defRPr b="1" sz="1800"/>
            </a:lvl7pPr>
            <a:lvl8pPr lvl="7" rtl="0" algn="ctr">
              <a:spcBef>
                <a:spcPts val="2100"/>
              </a:spcBef>
              <a:spcAft>
                <a:spcPts val="0"/>
              </a:spcAft>
              <a:buSzPts val="1800"/>
              <a:buNone/>
              <a:defRPr b="1" sz="1800"/>
            </a:lvl8pPr>
            <a:lvl9pPr lvl="8" rtl="0" algn="ctr">
              <a:spcBef>
                <a:spcPts val="2100"/>
              </a:spcBef>
              <a:spcAft>
                <a:spcPts val="2100"/>
              </a:spcAft>
              <a:buSzPts val="1800"/>
              <a:buNone/>
              <a:defRPr b="1" sz="1800"/>
            </a:lvl9pPr>
          </a:lstStyle>
          <a:p/>
        </p:txBody>
      </p:sp>
      <p:sp>
        <p:nvSpPr>
          <p:cNvPr id="76" name="Google Shape;76;p7"/>
          <p:cNvSpPr txBox="1"/>
          <p:nvPr>
            <p:ph idx="4" type="body"/>
          </p:nvPr>
        </p:nvSpPr>
        <p:spPr>
          <a:xfrm>
            <a:off x="854575" y="4259131"/>
            <a:ext cx="2981700" cy="18060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77" name="Google Shape;77;p7"/>
          <p:cNvSpPr txBox="1"/>
          <p:nvPr>
            <p:ph idx="5" type="subTitle"/>
          </p:nvPr>
        </p:nvSpPr>
        <p:spPr>
          <a:xfrm>
            <a:off x="4597765" y="3451499"/>
            <a:ext cx="2981700" cy="5427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1800"/>
              <a:buNone/>
              <a:defRPr b="1" sz="1800"/>
            </a:lvl1pPr>
            <a:lvl2pPr lvl="1" rtl="0" algn="ctr">
              <a:spcBef>
                <a:spcPts val="2100"/>
              </a:spcBef>
              <a:spcAft>
                <a:spcPts val="0"/>
              </a:spcAft>
              <a:buSzPts val="1800"/>
              <a:buNone/>
              <a:defRPr b="1" sz="1800"/>
            </a:lvl2pPr>
            <a:lvl3pPr lvl="2" rtl="0" algn="ctr">
              <a:spcBef>
                <a:spcPts val="2100"/>
              </a:spcBef>
              <a:spcAft>
                <a:spcPts val="0"/>
              </a:spcAft>
              <a:buSzPts val="1800"/>
              <a:buNone/>
              <a:defRPr b="1" sz="1800"/>
            </a:lvl3pPr>
            <a:lvl4pPr lvl="3" rtl="0" algn="ctr">
              <a:spcBef>
                <a:spcPts val="2100"/>
              </a:spcBef>
              <a:spcAft>
                <a:spcPts val="0"/>
              </a:spcAft>
              <a:buSzPts val="1800"/>
              <a:buNone/>
              <a:defRPr b="1" sz="1800"/>
            </a:lvl4pPr>
            <a:lvl5pPr lvl="4" rtl="0" algn="ctr">
              <a:spcBef>
                <a:spcPts val="2100"/>
              </a:spcBef>
              <a:spcAft>
                <a:spcPts val="0"/>
              </a:spcAft>
              <a:buSzPts val="1800"/>
              <a:buNone/>
              <a:defRPr b="1" sz="1800"/>
            </a:lvl5pPr>
            <a:lvl6pPr lvl="5" rtl="0" algn="ctr">
              <a:spcBef>
                <a:spcPts val="2100"/>
              </a:spcBef>
              <a:spcAft>
                <a:spcPts val="0"/>
              </a:spcAft>
              <a:buSzPts val="1800"/>
              <a:buNone/>
              <a:defRPr b="1" sz="1800"/>
            </a:lvl6pPr>
            <a:lvl7pPr lvl="6" rtl="0" algn="ctr">
              <a:spcBef>
                <a:spcPts val="2100"/>
              </a:spcBef>
              <a:spcAft>
                <a:spcPts val="0"/>
              </a:spcAft>
              <a:buSzPts val="1800"/>
              <a:buNone/>
              <a:defRPr b="1" sz="1800"/>
            </a:lvl7pPr>
            <a:lvl8pPr lvl="7" rtl="0" algn="ctr">
              <a:spcBef>
                <a:spcPts val="2100"/>
              </a:spcBef>
              <a:spcAft>
                <a:spcPts val="0"/>
              </a:spcAft>
              <a:buSzPts val="1800"/>
              <a:buNone/>
              <a:defRPr b="1" sz="1800"/>
            </a:lvl8pPr>
            <a:lvl9pPr lvl="8" rtl="0" algn="ctr">
              <a:spcBef>
                <a:spcPts val="2100"/>
              </a:spcBef>
              <a:spcAft>
                <a:spcPts val="2100"/>
              </a:spcAft>
              <a:buSzPts val="1800"/>
              <a:buNone/>
              <a:defRPr b="1" sz="1800"/>
            </a:lvl9pPr>
          </a:lstStyle>
          <a:p/>
        </p:txBody>
      </p:sp>
      <p:sp>
        <p:nvSpPr>
          <p:cNvPr id="78" name="Google Shape;78;p7"/>
          <p:cNvSpPr txBox="1"/>
          <p:nvPr>
            <p:ph idx="6" type="body"/>
          </p:nvPr>
        </p:nvSpPr>
        <p:spPr>
          <a:xfrm>
            <a:off x="4597763" y="4227674"/>
            <a:ext cx="2981700" cy="18060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79" name="Google Shape;79;p7"/>
          <p:cNvSpPr txBox="1"/>
          <p:nvPr>
            <p:ph idx="7" type="subTitle"/>
          </p:nvPr>
        </p:nvSpPr>
        <p:spPr>
          <a:xfrm>
            <a:off x="8340978" y="3495031"/>
            <a:ext cx="2981700" cy="5427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1800"/>
              <a:buNone/>
              <a:defRPr b="1" sz="1800"/>
            </a:lvl1pPr>
            <a:lvl2pPr lvl="1" rtl="0" algn="ctr">
              <a:spcBef>
                <a:spcPts val="2100"/>
              </a:spcBef>
              <a:spcAft>
                <a:spcPts val="0"/>
              </a:spcAft>
              <a:buSzPts val="1800"/>
              <a:buNone/>
              <a:defRPr b="1" sz="1800"/>
            </a:lvl2pPr>
            <a:lvl3pPr lvl="2" rtl="0" algn="ctr">
              <a:spcBef>
                <a:spcPts val="2100"/>
              </a:spcBef>
              <a:spcAft>
                <a:spcPts val="0"/>
              </a:spcAft>
              <a:buSzPts val="1800"/>
              <a:buNone/>
              <a:defRPr b="1" sz="1800"/>
            </a:lvl3pPr>
            <a:lvl4pPr lvl="3" rtl="0" algn="ctr">
              <a:spcBef>
                <a:spcPts val="2100"/>
              </a:spcBef>
              <a:spcAft>
                <a:spcPts val="0"/>
              </a:spcAft>
              <a:buSzPts val="1800"/>
              <a:buNone/>
              <a:defRPr b="1" sz="1800"/>
            </a:lvl4pPr>
            <a:lvl5pPr lvl="4" rtl="0" algn="ctr">
              <a:spcBef>
                <a:spcPts val="2100"/>
              </a:spcBef>
              <a:spcAft>
                <a:spcPts val="0"/>
              </a:spcAft>
              <a:buSzPts val="1800"/>
              <a:buNone/>
              <a:defRPr b="1" sz="1800"/>
            </a:lvl5pPr>
            <a:lvl6pPr lvl="5" rtl="0" algn="ctr">
              <a:spcBef>
                <a:spcPts val="2100"/>
              </a:spcBef>
              <a:spcAft>
                <a:spcPts val="0"/>
              </a:spcAft>
              <a:buSzPts val="1800"/>
              <a:buNone/>
              <a:defRPr b="1" sz="1800"/>
            </a:lvl6pPr>
            <a:lvl7pPr lvl="6" rtl="0" algn="ctr">
              <a:spcBef>
                <a:spcPts val="2100"/>
              </a:spcBef>
              <a:spcAft>
                <a:spcPts val="0"/>
              </a:spcAft>
              <a:buSzPts val="1800"/>
              <a:buNone/>
              <a:defRPr b="1" sz="1800"/>
            </a:lvl7pPr>
            <a:lvl8pPr lvl="7" rtl="0" algn="ctr">
              <a:spcBef>
                <a:spcPts val="2100"/>
              </a:spcBef>
              <a:spcAft>
                <a:spcPts val="0"/>
              </a:spcAft>
              <a:buSzPts val="1800"/>
              <a:buNone/>
              <a:defRPr b="1" sz="1800"/>
            </a:lvl8pPr>
            <a:lvl9pPr lvl="8" rtl="0" algn="ctr">
              <a:spcBef>
                <a:spcPts val="2100"/>
              </a:spcBef>
              <a:spcAft>
                <a:spcPts val="2100"/>
              </a:spcAft>
              <a:buSzPts val="1800"/>
              <a:buNone/>
              <a:defRPr b="1" sz="1800"/>
            </a:lvl9pPr>
          </a:lstStyle>
          <a:p/>
        </p:txBody>
      </p:sp>
      <p:sp>
        <p:nvSpPr>
          <p:cNvPr id="80" name="Google Shape;80;p7"/>
          <p:cNvSpPr txBox="1"/>
          <p:nvPr>
            <p:ph idx="8" type="body"/>
          </p:nvPr>
        </p:nvSpPr>
        <p:spPr>
          <a:xfrm>
            <a:off x="8340975" y="4259131"/>
            <a:ext cx="2981700" cy="18060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81" name="Google Shape;81;p7"/>
          <p:cNvSpPr txBox="1"/>
          <p:nvPr>
            <p:ph idx="9" type="title"/>
          </p:nvPr>
        </p:nvSpPr>
        <p:spPr>
          <a:xfrm>
            <a:off x="196800" y="292875"/>
            <a:ext cx="11798400" cy="9405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4000"/>
              <a:buNone/>
              <a:defRPr>
                <a:solidFill>
                  <a:schemeClr val="lt1"/>
                </a:solidFill>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82" name="Shape 82"/>
        <p:cNvGrpSpPr/>
        <p:nvPr/>
      </p:nvGrpSpPr>
      <p:grpSpPr>
        <a:xfrm>
          <a:off x="0" y="0"/>
          <a:ext cx="0" cy="0"/>
          <a:chOff x="0" y="0"/>
          <a:chExt cx="0" cy="0"/>
        </a:xfrm>
      </p:grpSpPr>
      <p:sp>
        <p:nvSpPr>
          <p:cNvPr id="83" name="Google Shape;83;p8"/>
          <p:cNvSpPr/>
          <p:nvPr/>
        </p:nvSpPr>
        <p:spPr>
          <a:xfrm>
            <a:off x="0" y="1311950"/>
            <a:ext cx="6096000" cy="55437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8"/>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86" name="Google Shape;86;p8"/>
          <p:cNvGrpSpPr/>
          <p:nvPr/>
        </p:nvGrpSpPr>
        <p:grpSpPr>
          <a:xfrm>
            <a:off x="10949325" y="570600"/>
            <a:ext cx="846900" cy="564600"/>
            <a:chOff x="10949325" y="570600"/>
            <a:chExt cx="846900" cy="564600"/>
          </a:xfrm>
        </p:grpSpPr>
        <p:sp>
          <p:nvSpPr>
            <p:cNvPr id="87" name="Google Shape;87;p8"/>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8"/>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1" name="Google Shape;91;p8"/>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2" name="Google Shape;92;p8"/>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
        <p:nvSpPr>
          <p:cNvPr id="93" name="Google Shape;93;p8"/>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
        <p:nvSpPr>
          <p:cNvPr id="94" name="Google Shape;94;p8"/>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95" name="Google Shape;95;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96" name="Shape 96"/>
        <p:cNvGrpSpPr/>
        <p:nvPr/>
      </p:nvGrpSpPr>
      <p:grpSpPr>
        <a:xfrm>
          <a:off x="0" y="0"/>
          <a:ext cx="0" cy="0"/>
          <a:chOff x="0" y="0"/>
          <a:chExt cx="0" cy="0"/>
        </a:xfrm>
      </p:grpSpPr>
      <p:sp>
        <p:nvSpPr>
          <p:cNvPr id="97" name="Google Shape;97;p9"/>
          <p:cNvSpPr/>
          <p:nvPr/>
        </p:nvSpPr>
        <p:spPr>
          <a:xfrm>
            <a:off x="558100" y="2147325"/>
            <a:ext cx="11095500" cy="398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txBox="1"/>
          <p:nvPr>
            <p:ph type="title"/>
          </p:nvPr>
        </p:nvSpPr>
        <p:spPr>
          <a:xfrm>
            <a:off x="920625" y="2434225"/>
            <a:ext cx="10390500" cy="3399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99" name="Google Shape;99;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ctr">
              <a:lnSpc>
                <a:spcPct val="100000"/>
              </a:lnSpc>
              <a:spcBef>
                <a:spcPts val="0"/>
              </a:spcBef>
              <a:spcAft>
                <a:spcPts val="0"/>
              </a:spcAft>
              <a:buSzPts val="2200"/>
              <a:buNone/>
              <a:defRPr/>
            </a:lvl1pPr>
            <a:lvl2pPr lvl="1" rtl="0" algn="ctr">
              <a:lnSpc>
                <a:spcPct val="100000"/>
              </a:lnSpc>
              <a:spcBef>
                <a:spcPts val="0"/>
              </a:spcBef>
              <a:spcAft>
                <a:spcPts val="0"/>
              </a:spcAft>
              <a:buSzPts val="2200"/>
              <a:buNone/>
              <a:defRPr/>
            </a:lvl2pPr>
            <a:lvl3pPr lvl="2" rtl="0" algn="ctr">
              <a:lnSpc>
                <a:spcPct val="100000"/>
              </a:lnSpc>
              <a:spcBef>
                <a:spcPts val="0"/>
              </a:spcBef>
              <a:spcAft>
                <a:spcPts val="0"/>
              </a:spcAft>
              <a:buSzPts val="2200"/>
              <a:buNone/>
              <a:defRPr/>
            </a:lvl3pPr>
            <a:lvl4pPr lvl="3" rtl="0" algn="ctr">
              <a:lnSpc>
                <a:spcPct val="100000"/>
              </a:lnSpc>
              <a:spcBef>
                <a:spcPts val="0"/>
              </a:spcBef>
              <a:spcAft>
                <a:spcPts val="0"/>
              </a:spcAft>
              <a:buSzPts val="2200"/>
              <a:buNone/>
              <a:defRPr/>
            </a:lvl4pPr>
            <a:lvl5pPr lvl="4" rtl="0" algn="ctr">
              <a:lnSpc>
                <a:spcPct val="100000"/>
              </a:lnSpc>
              <a:spcBef>
                <a:spcPts val="0"/>
              </a:spcBef>
              <a:spcAft>
                <a:spcPts val="0"/>
              </a:spcAft>
              <a:buSzPts val="2200"/>
              <a:buNone/>
              <a:defRPr/>
            </a:lvl5pPr>
            <a:lvl6pPr lvl="5" rtl="0" algn="ctr">
              <a:lnSpc>
                <a:spcPct val="100000"/>
              </a:lnSpc>
              <a:spcBef>
                <a:spcPts val="0"/>
              </a:spcBef>
              <a:spcAft>
                <a:spcPts val="0"/>
              </a:spcAft>
              <a:buSzPts val="2200"/>
              <a:buNone/>
              <a:defRPr/>
            </a:lvl6pPr>
            <a:lvl7pPr lvl="6" rtl="0" algn="ctr">
              <a:lnSpc>
                <a:spcPct val="100000"/>
              </a:lnSpc>
              <a:spcBef>
                <a:spcPts val="0"/>
              </a:spcBef>
              <a:spcAft>
                <a:spcPts val="0"/>
              </a:spcAft>
              <a:buSzPts val="2200"/>
              <a:buNone/>
              <a:defRPr/>
            </a:lvl7pPr>
            <a:lvl8pPr lvl="7" rtl="0" algn="ctr">
              <a:lnSpc>
                <a:spcPct val="100000"/>
              </a:lnSpc>
              <a:spcBef>
                <a:spcPts val="0"/>
              </a:spcBef>
              <a:spcAft>
                <a:spcPts val="0"/>
              </a:spcAft>
              <a:buSzPts val="2200"/>
              <a:buNone/>
              <a:defRPr/>
            </a:lvl8pPr>
            <a:lvl9pPr lvl="8" rtl="0" algn="ctr">
              <a:lnSpc>
                <a:spcPct val="100000"/>
              </a:lnSpc>
              <a:spcBef>
                <a:spcPts val="0"/>
              </a:spcBef>
              <a:spcAft>
                <a:spcPts val="0"/>
              </a:spcAft>
              <a:buSzPts val="2200"/>
              <a:buNone/>
              <a:defRPr/>
            </a:lvl9pPr>
          </a:lstStyle>
          <a:p/>
        </p:txBody>
      </p:sp>
      <p:sp>
        <p:nvSpPr>
          <p:cNvPr id="100" name="Google Shape;100;p9"/>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9"/>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102" name="Google Shape;102;p9"/>
          <p:cNvGrpSpPr/>
          <p:nvPr/>
        </p:nvGrpSpPr>
        <p:grpSpPr>
          <a:xfrm>
            <a:off x="10949325" y="570600"/>
            <a:ext cx="846900" cy="564600"/>
            <a:chOff x="10949325" y="570600"/>
            <a:chExt cx="846900" cy="564600"/>
          </a:xfrm>
        </p:grpSpPr>
        <p:sp>
          <p:nvSpPr>
            <p:cNvPr id="103" name="Google Shape;103;p9"/>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9"/>
          <p:cNvSpPr txBox="1"/>
          <p:nvPr>
            <p:ph idx="2"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07" name="Shape 107"/>
        <p:cNvGrpSpPr/>
        <p:nvPr/>
      </p:nvGrpSpPr>
      <p:grpSpPr>
        <a:xfrm>
          <a:off x="0" y="0"/>
          <a:ext cx="0" cy="0"/>
          <a:chOff x="0" y="0"/>
          <a:chExt cx="0" cy="0"/>
        </a:xfrm>
      </p:grpSpPr>
      <p:sp>
        <p:nvSpPr>
          <p:cNvPr id="108" name="Google Shape;108;p10"/>
          <p:cNvSpPr txBox="1"/>
          <p:nvPr>
            <p:ph idx="1" type="subTitle"/>
          </p:nvPr>
        </p:nvSpPr>
        <p:spPr>
          <a:xfrm>
            <a:off x="763528" y="4197400"/>
            <a:ext cx="31902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000"/>
              <a:buNone/>
              <a:defRPr b="1" sz="2000"/>
            </a:lvl1pPr>
            <a:lvl2pPr lvl="1" rtl="0" algn="ctr">
              <a:spcBef>
                <a:spcPts val="2100"/>
              </a:spcBef>
              <a:spcAft>
                <a:spcPts val="0"/>
              </a:spcAft>
              <a:buSzPts val="2000"/>
              <a:buNone/>
              <a:defRPr b="1" sz="2000"/>
            </a:lvl2pPr>
            <a:lvl3pPr lvl="2" rtl="0" algn="ctr">
              <a:spcBef>
                <a:spcPts val="2100"/>
              </a:spcBef>
              <a:spcAft>
                <a:spcPts val="0"/>
              </a:spcAft>
              <a:buSzPts val="2000"/>
              <a:buNone/>
              <a:defRPr b="1" sz="2000"/>
            </a:lvl3pPr>
            <a:lvl4pPr lvl="3" rtl="0" algn="ctr">
              <a:spcBef>
                <a:spcPts val="2100"/>
              </a:spcBef>
              <a:spcAft>
                <a:spcPts val="0"/>
              </a:spcAft>
              <a:buSzPts val="2000"/>
              <a:buNone/>
              <a:defRPr b="1" sz="2000"/>
            </a:lvl4pPr>
            <a:lvl5pPr lvl="4" rtl="0" algn="ctr">
              <a:spcBef>
                <a:spcPts val="2100"/>
              </a:spcBef>
              <a:spcAft>
                <a:spcPts val="0"/>
              </a:spcAft>
              <a:buSzPts val="2000"/>
              <a:buNone/>
              <a:defRPr b="1" sz="2000"/>
            </a:lvl5pPr>
            <a:lvl6pPr lvl="5" rtl="0" algn="ctr">
              <a:spcBef>
                <a:spcPts val="2100"/>
              </a:spcBef>
              <a:spcAft>
                <a:spcPts val="0"/>
              </a:spcAft>
              <a:buSzPts val="2000"/>
              <a:buNone/>
              <a:defRPr b="1" sz="2000"/>
            </a:lvl6pPr>
            <a:lvl7pPr lvl="6" rtl="0" algn="ctr">
              <a:spcBef>
                <a:spcPts val="2100"/>
              </a:spcBef>
              <a:spcAft>
                <a:spcPts val="0"/>
              </a:spcAft>
              <a:buSzPts val="2000"/>
              <a:buNone/>
              <a:defRPr b="1" sz="2000"/>
            </a:lvl7pPr>
            <a:lvl8pPr lvl="7" rtl="0" algn="ctr">
              <a:spcBef>
                <a:spcPts val="2100"/>
              </a:spcBef>
              <a:spcAft>
                <a:spcPts val="0"/>
              </a:spcAft>
              <a:buSzPts val="2000"/>
              <a:buNone/>
              <a:defRPr b="1" sz="2000"/>
            </a:lvl8pPr>
            <a:lvl9pPr lvl="8" rtl="0" algn="ctr">
              <a:spcBef>
                <a:spcPts val="2100"/>
              </a:spcBef>
              <a:spcAft>
                <a:spcPts val="2100"/>
              </a:spcAft>
              <a:buSzPts val="2000"/>
              <a:buNone/>
              <a:defRPr b="1" sz="2000"/>
            </a:lvl9pPr>
          </a:lstStyle>
          <a:p/>
        </p:txBody>
      </p:sp>
      <p:sp>
        <p:nvSpPr>
          <p:cNvPr id="109" name="Google Shape;109;p10"/>
          <p:cNvSpPr txBox="1"/>
          <p:nvPr>
            <p:ph idx="2" type="body"/>
          </p:nvPr>
        </p:nvSpPr>
        <p:spPr>
          <a:xfrm>
            <a:off x="763525" y="4635350"/>
            <a:ext cx="3190200" cy="9252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lgn="ctr">
              <a:spcBef>
                <a:spcPts val="2100"/>
              </a:spcBef>
              <a:spcAft>
                <a:spcPts val="0"/>
              </a:spcAft>
              <a:buSzPts val="1600"/>
              <a:buChar char="○"/>
              <a:defRPr sz="1600"/>
            </a:lvl2pPr>
            <a:lvl3pPr indent="-330200" lvl="2" marL="1371600" algn="ctr">
              <a:spcBef>
                <a:spcPts val="2100"/>
              </a:spcBef>
              <a:spcAft>
                <a:spcPts val="0"/>
              </a:spcAft>
              <a:buSzPts val="1600"/>
              <a:buChar char="■"/>
              <a:defRPr sz="1600"/>
            </a:lvl3pPr>
            <a:lvl4pPr indent="-330200" lvl="3" marL="1828800" algn="ctr">
              <a:spcBef>
                <a:spcPts val="2100"/>
              </a:spcBef>
              <a:spcAft>
                <a:spcPts val="0"/>
              </a:spcAft>
              <a:buSzPts val="1600"/>
              <a:buChar char="●"/>
              <a:defRPr sz="1600"/>
            </a:lvl4pPr>
            <a:lvl5pPr indent="-330200" lvl="4" marL="2286000" algn="ctr">
              <a:spcBef>
                <a:spcPts val="2100"/>
              </a:spcBef>
              <a:spcAft>
                <a:spcPts val="0"/>
              </a:spcAft>
              <a:buSzPts val="1600"/>
              <a:buChar char="○"/>
              <a:defRPr sz="1600"/>
            </a:lvl5pPr>
            <a:lvl6pPr indent="-330200" lvl="5" marL="2743200" algn="ctr">
              <a:spcBef>
                <a:spcPts val="2100"/>
              </a:spcBef>
              <a:spcAft>
                <a:spcPts val="0"/>
              </a:spcAft>
              <a:buSzPts val="1600"/>
              <a:buChar char="■"/>
              <a:defRPr sz="1600"/>
            </a:lvl6pPr>
            <a:lvl7pPr indent="-330200" lvl="6" marL="3200400" algn="ctr">
              <a:spcBef>
                <a:spcPts val="2100"/>
              </a:spcBef>
              <a:spcAft>
                <a:spcPts val="0"/>
              </a:spcAft>
              <a:buSzPts val="1600"/>
              <a:buChar char="●"/>
              <a:defRPr sz="1600"/>
            </a:lvl7pPr>
            <a:lvl8pPr indent="-330200" lvl="7" marL="3657600" algn="ctr">
              <a:spcBef>
                <a:spcPts val="2100"/>
              </a:spcBef>
              <a:spcAft>
                <a:spcPts val="0"/>
              </a:spcAft>
              <a:buSzPts val="1600"/>
              <a:buChar char="○"/>
              <a:defRPr sz="1600"/>
            </a:lvl8pPr>
            <a:lvl9pPr indent="-330200" lvl="8" marL="4114800" algn="ctr">
              <a:spcBef>
                <a:spcPts val="2100"/>
              </a:spcBef>
              <a:spcAft>
                <a:spcPts val="2100"/>
              </a:spcAft>
              <a:buSzPts val="1600"/>
              <a:buChar char="■"/>
              <a:defRPr sz="1600"/>
            </a:lvl9pPr>
          </a:lstStyle>
          <a:p/>
        </p:txBody>
      </p:sp>
      <p:sp>
        <p:nvSpPr>
          <p:cNvPr id="110" name="Google Shape;110;p10"/>
          <p:cNvSpPr txBox="1"/>
          <p:nvPr>
            <p:ph idx="3" type="subTitle"/>
          </p:nvPr>
        </p:nvSpPr>
        <p:spPr>
          <a:xfrm>
            <a:off x="4487744" y="4197400"/>
            <a:ext cx="31902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000"/>
              <a:buNone/>
              <a:defRPr b="1" sz="2000"/>
            </a:lvl1pPr>
            <a:lvl2pPr lvl="1" rtl="0" algn="ctr">
              <a:spcBef>
                <a:spcPts val="2100"/>
              </a:spcBef>
              <a:spcAft>
                <a:spcPts val="0"/>
              </a:spcAft>
              <a:buSzPts val="2000"/>
              <a:buNone/>
              <a:defRPr b="1" sz="2000"/>
            </a:lvl2pPr>
            <a:lvl3pPr lvl="2" rtl="0" algn="ctr">
              <a:spcBef>
                <a:spcPts val="2100"/>
              </a:spcBef>
              <a:spcAft>
                <a:spcPts val="0"/>
              </a:spcAft>
              <a:buSzPts val="2000"/>
              <a:buNone/>
              <a:defRPr b="1" sz="2000"/>
            </a:lvl3pPr>
            <a:lvl4pPr lvl="3" rtl="0" algn="ctr">
              <a:spcBef>
                <a:spcPts val="2100"/>
              </a:spcBef>
              <a:spcAft>
                <a:spcPts val="0"/>
              </a:spcAft>
              <a:buSzPts val="2000"/>
              <a:buNone/>
              <a:defRPr b="1" sz="2000"/>
            </a:lvl4pPr>
            <a:lvl5pPr lvl="4" rtl="0" algn="ctr">
              <a:spcBef>
                <a:spcPts val="2100"/>
              </a:spcBef>
              <a:spcAft>
                <a:spcPts val="0"/>
              </a:spcAft>
              <a:buSzPts val="2000"/>
              <a:buNone/>
              <a:defRPr b="1" sz="2000"/>
            </a:lvl5pPr>
            <a:lvl6pPr lvl="5" rtl="0" algn="ctr">
              <a:spcBef>
                <a:spcPts val="2100"/>
              </a:spcBef>
              <a:spcAft>
                <a:spcPts val="0"/>
              </a:spcAft>
              <a:buSzPts val="2000"/>
              <a:buNone/>
              <a:defRPr b="1" sz="2000"/>
            </a:lvl6pPr>
            <a:lvl7pPr lvl="6" rtl="0" algn="ctr">
              <a:spcBef>
                <a:spcPts val="2100"/>
              </a:spcBef>
              <a:spcAft>
                <a:spcPts val="0"/>
              </a:spcAft>
              <a:buSzPts val="2000"/>
              <a:buNone/>
              <a:defRPr b="1" sz="2000"/>
            </a:lvl7pPr>
            <a:lvl8pPr lvl="7" rtl="0" algn="ctr">
              <a:spcBef>
                <a:spcPts val="2100"/>
              </a:spcBef>
              <a:spcAft>
                <a:spcPts val="0"/>
              </a:spcAft>
              <a:buSzPts val="2000"/>
              <a:buNone/>
              <a:defRPr b="1" sz="2000"/>
            </a:lvl8pPr>
            <a:lvl9pPr lvl="8" rtl="0" algn="ctr">
              <a:spcBef>
                <a:spcPts val="2100"/>
              </a:spcBef>
              <a:spcAft>
                <a:spcPts val="2100"/>
              </a:spcAft>
              <a:buSzPts val="2000"/>
              <a:buNone/>
              <a:defRPr b="1" sz="2000"/>
            </a:lvl9pPr>
          </a:lstStyle>
          <a:p/>
        </p:txBody>
      </p:sp>
      <p:sp>
        <p:nvSpPr>
          <p:cNvPr id="111" name="Google Shape;111;p10"/>
          <p:cNvSpPr txBox="1"/>
          <p:nvPr>
            <p:ph idx="4" type="body"/>
          </p:nvPr>
        </p:nvSpPr>
        <p:spPr>
          <a:xfrm>
            <a:off x="4487741" y="4635350"/>
            <a:ext cx="3190200" cy="9252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112" name="Google Shape;112;p10"/>
          <p:cNvSpPr txBox="1"/>
          <p:nvPr>
            <p:ph idx="5" type="subTitle"/>
          </p:nvPr>
        </p:nvSpPr>
        <p:spPr>
          <a:xfrm>
            <a:off x="8211959" y="4197400"/>
            <a:ext cx="31902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000"/>
              <a:buNone/>
              <a:defRPr b="1" sz="2000"/>
            </a:lvl1pPr>
            <a:lvl2pPr lvl="1" rtl="0" algn="ctr">
              <a:spcBef>
                <a:spcPts val="2100"/>
              </a:spcBef>
              <a:spcAft>
                <a:spcPts val="0"/>
              </a:spcAft>
              <a:buSzPts val="2000"/>
              <a:buNone/>
              <a:defRPr b="1" sz="2000"/>
            </a:lvl2pPr>
            <a:lvl3pPr lvl="2" rtl="0" algn="ctr">
              <a:spcBef>
                <a:spcPts val="2100"/>
              </a:spcBef>
              <a:spcAft>
                <a:spcPts val="0"/>
              </a:spcAft>
              <a:buSzPts val="2000"/>
              <a:buNone/>
              <a:defRPr b="1" sz="2000"/>
            </a:lvl3pPr>
            <a:lvl4pPr lvl="3" rtl="0" algn="ctr">
              <a:spcBef>
                <a:spcPts val="2100"/>
              </a:spcBef>
              <a:spcAft>
                <a:spcPts val="0"/>
              </a:spcAft>
              <a:buSzPts val="2000"/>
              <a:buNone/>
              <a:defRPr b="1" sz="2000"/>
            </a:lvl4pPr>
            <a:lvl5pPr lvl="4" rtl="0" algn="ctr">
              <a:spcBef>
                <a:spcPts val="2100"/>
              </a:spcBef>
              <a:spcAft>
                <a:spcPts val="0"/>
              </a:spcAft>
              <a:buSzPts val="2000"/>
              <a:buNone/>
              <a:defRPr b="1" sz="2000"/>
            </a:lvl5pPr>
            <a:lvl6pPr lvl="5" rtl="0" algn="ctr">
              <a:spcBef>
                <a:spcPts val="2100"/>
              </a:spcBef>
              <a:spcAft>
                <a:spcPts val="0"/>
              </a:spcAft>
              <a:buSzPts val="2000"/>
              <a:buNone/>
              <a:defRPr b="1" sz="2000"/>
            </a:lvl6pPr>
            <a:lvl7pPr lvl="6" rtl="0" algn="ctr">
              <a:spcBef>
                <a:spcPts val="2100"/>
              </a:spcBef>
              <a:spcAft>
                <a:spcPts val="0"/>
              </a:spcAft>
              <a:buSzPts val="2000"/>
              <a:buNone/>
              <a:defRPr b="1" sz="2000"/>
            </a:lvl7pPr>
            <a:lvl8pPr lvl="7" rtl="0" algn="ctr">
              <a:spcBef>
                <a:spcPts val="2100"/>
              </a:spcBef>
              <a:spcAft>
                <a:spcPts val="0"/>
              </a:spcAft>
              <a:buSzPts val="2000"/>
              <a:buNone/>
              <a:defRPr b="1" sz="2000"/>
            </a:lvl8pPr>
            <a:lvl9pPr lvl="8" rtl="0" algn="ctr">
              <a:spcBef>
                <a:spcPts val="2100"/>
              </a:spcBef>
              <a:spcAft>
                <a:spcPts val="2100"/>
              </a:spcAft>
              <a:buSzPts val="2000"/>
              <a:buNone/>
              <a:defRPr b="1" sz="2000"/>
            </a:lvl9pPr>
          </a:lstStyle>
          <a:p/>
        </p:txBody>
      </p:sp>
      <p:sp>
        <p:nvSpPr>
          <p:cNvPr id="113" name="Google Shape;113;p10"/>
          <p:cNvSpPr txBox="1"/>
          <p:nvPr>
            <p:ph idx="6" type="body"/>
          </p:nvPr>
        </p:nvSpPr>
        <p:spPr>
          <a:xfrm>
            <a:off x="8211956" y="4635350"/>
            <a:ext cx="3190200" cy="9252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lgn="ctr">
              <a:spcBef>
                <a:spcPts val="2100"/>
              </a:spcBef>
              <a:spcAft>
                <a:spcPts val="0"/>
              </a:spcAft>
              <a:buSzPts val="1600"/>
              <a:buChar char="○"/>
              <a:defRPr sz="1600"/>
            </a:lvl2pPr>
            <a:lvl3pPr indent="-330200" lvl="2" marL="1371600" rtl="0" algn="ctr">
              <a:spcBef>
                <a:spcPts val="2100"/>
              </a:spcBef>
              <a:spcAft>
                <a:spcPts val="0"/>
              </a:spcAft>
              <a:buSzPts val="1600"/>
              <a:buChar char="■"/>
              <a:defRPr sz="1600"/>
            </a:lvl3pPr>
            <a:lvl4pPr indent="-330200" lvl="3" marL="1828800" rtl="0" algn="ctr">
              <a:spcBef>
                <a:spcPts val="2100"/>
              </a:spcBef>
              <a:spcAft>
                <a:spcPts val="0"/>
              </a:spcAft>
              <a:buSzPts val="1600"/>
              <a:buChar char="●"/>
              <a:defRPr sz="1600"/>
            </a:lvl4pPr>
            <a:lvl5pPr indent="-330200" lvl="4" marL="2286000" rtl="0" algn="ctr">
              <a:spcBef>
                <a:spcPts val="2100"/>
              </a:spcBef>
              <a:spcAft>
                <a:spcPts val="0"/>
              </a:spcAft>
              <a:buSzPts val="1600"/>
              <a:buChar char="○"/>
              <a:defRPr sz="1600"/>
            </a:lvl5pPr>
            <a:lvl6pPr indent="-330200" lvl="5" marL="2743200" rtl="0" algn="ctr">
              <a:spcBef>
                <a:spcPts val="2100"/>
              </a:spcBef>
              <a:spcAft>
                <a:spcPts val="0"/>
              </a:spcAft>
              <a:buSzPts val="1600"/>
              <a:buChar char="■"/>
              <a:defRPr sz="1600"/>
            </a:lvl6pPr>
            <a:lvl7pPr indent="-330200" lvl="6" marL="3200400" rtl="0" algn="ctr">
              <a:spcBef>
                <a:spcPts val="2100"/>
              </a:spcBef>
              <a:spcAft>
                <a:spcPts val="0"/>
              </a:spcAft>
              <a:buSzPts val="1600"/>
              <a:buChar char="●"/>
              <a:defRPr sz="1600"/>
            </a:lvl7pPr>
            <a:lvl8pPr indent="-330200" lvl="7" marL="3657600" rtl="0" algn="ctr">
              <a:spcBef>
                <a:spcPts val="2100"/>
              </a:spcBef>
              <a:spcAft>
                <a:spcPts val="0"/>
              </a:spcAft>
              <a:buSzPts val="1600"/>
              <a:buChar char="○"/>
              <a:defRPr sz="1600"/>
            </a:lvl8pPr>
            <a:lvl9pPr indent="-330200" lvl="8" marL="4114800" rtl="0" algn="ctr">
              <a:spcBef>
                <a:spcPts val="2100"/>
              </a:spcBef>
              <a:spcAft>
                <a:spcPts val="2100"/>
              </a:spcAft>
              <a:buSzPts val="1600"/>
              <a:buChar char="■"/>
              <a:defRPr sz="1600"/>
            </a:lvl9pPr>
          </a:lstStyle>
          <a:p/>
        </p:txBody>
      </p:sp>
      <p:sp>
        <p:nvSpPr>
          <p:cNvPr id="114" name="Google Shape;114;p10"/>
          <p:cNvSpPr/>
          <p:nvPr/>
        </p:nvSpPr>
        <p:spPr>
          <a:xfrm>
            <a:off x="0" y="0"/>
            <a:ext cx="12192000" cy="1705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 name="Google Shape;115;p10"/>
          <p:cNvCxnSpPr/>
          <p:nvPr/>
        </p:nvCxnSpPr>
        <p:spPr>
          <a:xfrm>
            <a:off x="5320950" y="1311950"/>
            <a:ext cx="1550100" cy="0"/>
          </a:xfrm>
          <a:prstGeom prst="straightConnector1">
            <a:avLst/>
          </a:prstGeom>
          <a:noFill/>
          <a:ln cap="rnd" cmpd="sng" w="38100">
            <a:solidFill>
              <a:schemeClr val="accent2"/>
            </a:solidFill>
            <a:prstDash val="solid"/>
            <a:round/>
            <a:headEnd len="med" w="med" type="none"/>
            <a:tailEnd len="med" w="med" type="none"/>
          </a:ln>
        </p:spPr>
      </p:cxnSp>
      <p:grpSp>
        <p:nvGrpSpPr>
          <p:cNvPr id="116" name="Google Shape;116;p10"/>
          <p:cNvGrpSpPr/>
          <p:nvPr/>
        </p:nvGrpSpPr>
        <p:grpSpPr>
          <a:xfrm>
            <a:off x="10949325" y="570600"/>
            <a:ext cx="846900" cy="564600"/>
            <a:chOff x="10949325" y="570600"/>
            <a:chExt cx="846900" cy="564600"/>
          </a:xfrm>
        </p:grpSpPr>
        <p:sp>
          <p:nvSpPr>
            <p:cNvPr id="117" name="Google Shape;117;p10"/>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0"/>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a:off x="10949325" y="10278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0"/>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lt1"/>
              </a:buClr>
              <a:buSzPts val="4000"/>
              <a:buFont typeface="Aldrich"/>
              <a:buNone/>
              <a:defRPr>
                <a:solidFill>
                  <a:schemeClr val="lt1"/>
                </a:solidFill>
              </a:defRPr>
            </a:lvl1pPr>
            <a:lvl2pPr lvl="1"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lgn="ctr">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2pPr>
            <a:lvl3pPr lvl="2">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3pPr>
            <a:lvl4pPr lvl="3">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4pPr>
            <a:lvl5pPr lvl="4">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5pPr>
            <a:lvl6pPr lvl="5">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6pPr>
            <a:lvl7pPr lvl="6">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7pPr>
            <a:lvl8pPr lvl="7">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8pPr>
            <a:lvl9pPr lvl="8">
              <a:spcBef>
                <a:spcPts val="0"/>
              </a:spcBef>
              <a:spcAft>
                <a:spcPts val="0"/>
              </a:spcAft>
              <a:buClr>
                <a:schemeClr val="dk1"/>
              </a:buClr>
              <a:buSzPts val="4000"/>
              <a:buFont typeface="DM Serif Display"/>
              <a:buNone/>
              <a:defRPr sz="4000">
                <a:solidFill>
                  <a:schemeClr val="dk1"/>
                </a:solidFill>
                <a:latin typeface="DM Serif Display"/>
                <a:ea typeface="DM Serif Display"/>
                <a:cs typeface="DM Serif Display"/>
                <a:sym typeface="DM Serif Displa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68300" lvl="0" marL="457200">
              <a:lnSpc>
                <a:spcPct val="115000"/>
              </a:lnSpc>
              <a:spcBef>
                <a:spcPts val="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1pPr>
            <a:lvl2pPr indent="-368300" lvl="1" marL="9144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2pPr>
            <a:lvl3pPr indent="-368300" lvl="2" marL="13716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3pPr>
            <a:lvl4pPr indent="-368300" lvl="3" marL="18288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4pPr>
            <a:lvl5pPr indent="-368300" lvl="4" marL="22860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5pPr>
            <a:lvl6pPr indent="-368300" lvl="5" marL="27432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6pPr>
            <a:lvl7pPr indent="-368300" lvl="6" marL="32004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7pPr>
            <a:lvl8pPr indent="-368300" lvl="7" marL="3657600">
              <a:lnSpc>
                <a:spcPct val="115000"/>
              </a:lnSpc>
              <a:spcBef>
                <a:spcPts val="2100"/>
              </a:spcBef>
              <a:spcAft>
                <a:spcPts val="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8pPr>
            <a:lvl9pPr indent="-368300" lvl="8" marL="4114800">
              <a:lnSpc>
                <a:spcPct val="115000"/>
              </a:lnSpc>
              <a:spcBef>
                <a:spcPts val="2100"/>
              </a:spcBef>
              <a:spcAft>
                <a:spcPts val="2100"/>
              </a:spcAft>
              <a:buClr>
                <a:schemeClr val="dk2"/>
              </a:buClr>
              <a:buSzPts val="2200"/>
              <a:buFont typeface="Darker Grotesque SemiBold"/>
              <a:buChar char="■"/>
              <a:defRPr sz="2200">
                <a:solidFill>
                  <a:schemeClr val="dk2"/>
                </a:solidFill>
                <a:latin typeface="Darker Grotesque SemiBold"/>
                <a:ea typeface="Darker Grotesque SemiBold"/>
                <a:cs typeface="Darker Grotesque SemiBold"/>
                <a:sym typeface="Darker Grotesque SemiBold"/>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slide" Target="/ppt/slides/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0" Type="http://schemas.openxmlformats.org/officeDocument/2006/relationships/slide" Target="/ppt/slides/slide1.xml"/><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9.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5"/>
          <p:cNvPicPr preferRelativeResize="0"/>
          <p:nvPr/>
        </p:nvPicPr>
        <p:blipFill rotWithShape="1">
          <a:blip r:embed="rId3">
            <a:alphaModFix/>
          </a:blip>
          <a:srcRect b="0" l="18412" r="13089" t="0"/>
          <a:stretch/>
        </p:blipFill>
        <p:spPr>
          <a:xfrm>
            <a:off x="0" y="0"/>
            <a:ext cx="7032627" cy="6857999"/>
          </a:xfrm>
          <a:prstGeom prst="rect">
            <a:avLst/>
          </a:prstGeom>
          <a:noFill/>
          <a:ln>
            <a:noFill/>
          </a:ln>
        </p:spPr>
      </p:pic>
      <p:sp>
        <p:nvSpPr>
          <p:cNvPr id="172" name="Google Shape;172;p15"/>
          <p:cNvSpPr txBox="1"/>
          <p:nvPr>
            <p:ph type="title"/>
          </p:nvPr>
        </p:nvSpPr>
        <p:spPr>
          <a:xfrm>
            <a:off x="7138800" y="2358800"/>
            <a:ext cx="5041200" cy="2027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Formal Presentation</a:t>
            </a:r>
            <a:endParaRPr/>
          </a:p>
        </p:txBody>
      </p:sp>
      <p:sp>
        <p:nvSpPr>
          <p:cNvPr id="173" name="Google Shape;173;p15"/>
          <p:cNvSpPr txBox="1"/>
          <p:nvPr>
            <p:ph idx="1" type="subTitle"/>
          </p:nvPr>
        </p:nvSpPr>
        <p:spPr>
          <a:xfrm>
            <a:off x="7138800" y="4759899"/>
            <a:ext cx="3992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You can ddd a subtitle here.</a:t>
            </a:r>
            <a:endParaRPr>
              <a:solidFill>
                <a:schemeClr val="lt1"/>
              </a:solidFill>
            </a:endParaRPr>
          </a:p>
        </p:txBody>
      </p:sp>
      <p:sp>
        <p:nvSpPr>
          <p:cNvPr id="174" name="Google Shape;174;p15">
            <a:hlinkClick action="ppaction://hlinksldjump" r:id="rId4"/>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cxnSp>
        <p:nvCxnSpPr>
          <p:cNvPr id="566" name="Google Shape;566;p24"/>
          <p:cNvCxnSpPr/>
          <p:nvPr/>
        </p:nvCxnSpPr>
        <p:spPr>
          <a:xfrm>
            <a:off x="7413500" y="5225025"/>
            <a:ext cx="1550100" cy="0"/>
          </a:xfrm>
          <a:prstGeom prst="straightConnector1">
            <a:avLst/>
          </a:prstGeom>
          <a:noFill/>
          <a:ln cap="rnd" cmpd="sng" w="38100">
            <a:solidFill>
              <a:schemeClr val="lt1"/>
            </a:solidFill>
            <a:prstDash val="solid"/>
            <a:round/>
            <a:headEnd len="med" w="med" type="none"/>
            <a:tailEnd len="med" w="med" type="none"/>
          </a:ln>
        </p:spPr>
      </p:cxnSp>
      <p:pic>
        <p:nvPicPr>
          <p:cNvPr id="567" name="Google Shape;567;p24"/>
          <p:cNvPicPr preferRelativeResize="0"/>
          <p:nvPr/>
        </p:nvPicPr>
        <p:blipFill rotWithShape="1">
          <a:blip r:embed="rId3">
            <a:alphaModFix/>
          </a:blip>
          <a:srcRect b="0" l="18412" r="13089" t="0"/>
          <a:stretch/>
        </p:blipFill>
        <p:spPr>
          <a:xfrm>
            <a:off x="0" y="0"/>
            <a:ext cx="7032627" cy="6857999"/>
          </a:xfrm>
          <a:prstGeom prst="rect">
            <a:avLst/>
          </a:prstGeom>
          <a:noFill/>
          <a:ln>
            <a:noFill/>
          </a:ln>
        </p:spPr>
      </p:pic>
      <p:sp>
        <p:nvSpPr>
          <p:cNvPr id="568" name="Google Shape;568;p24"/>
          <p:cNvSpPr txBox="1"/>
          <p:nvPr>
            <p:ph type="title"/>
          </p:nvPr>
        </p:nvSpPr>
        <p:spPr>
          <a:xfrm>
            <a:off x="7205700" y="2096575"/>
            <a:ext cx="4962000" cy="1341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6000"/>
              <a:t>Thank you!</a:t>
            </a:r>
            <a:endParaRPr sz="6000"/>
          </a:p>
        </p:txBody>
      </p:sp>
      <p:sp>
        <p:nvSpPr>
          <p:cNvPr id="569" name="Google Shape;569;p24"/>
          <p:cNvSpPr txBox="1"/>
          <p:nvPr>
            <p:ph idx="1" type="subTitle"/>
          </p:nvPr>
        </p:nvSpPr>
        <p:spPr>
          <a:xfrm>
            <a:off x="7281900" y="3431225"/>
            <a:ext cx="4430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Do you have any questions?</a:t>
            </a:r>
            <a:endParaRPr>
              <a:solidFill>
                <a:schemeClr val="lt1"/>
              </a:solidFill>
            </a:endParaRPr>
          </a:p>
        </p:txBody>
      </p:sp>
      <p:sp>
        <p:nvSpPr>
          <p:cNvPr id="570" name="Google Shape;570;p24"/>
          <p:cNvSpPr/>
          <p:nvPr/>
        </p:nvSpPr>
        <p:spPr>
          <a:xfrm>
            <a:off x="8105815" y="54186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1" name="Google Shape;571;p24"/>
          <p:cNvGrpSpPr/>
          <p:nvPr/>
        </p:nvGrpSpPr>
        <p:grpSpPr>
          <a:xfrm>
            <a:off x="8638918" y="5409026"/>
            <a:ext cx="411849" cy="411917"/>
            <a:chOff x="5162200" y="4097750"/>
            <a:chExt cx="338385" cy="338414"/>
          </a:xfrm>
        </p:grpSpPr>
        <p:sp>
          <p:nvSpPr>
            <p:cNvPr id="572" name="Google Shape;572;p2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5" name="Google Shape;575;p24"/>
          <p:cNvSpPr/>
          <p:nvPr/>
        </p:nvSpPr>
        <p:spPr>
          <a:xfrm>
            <a:off x="7372925" y="54600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4"/>
          <p:cNvSpPr txBox="1"/>
          <p:nvPr>
            <p:ph idx="2" type="body"/>
          </p:nvPr>
        </p:nvSpPr>
        <p:spPr>
          <a:xfrm>
            <a:off x="7281900" y="3838825"/>
            <a:ext cx="4430100" cy="123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lt1"/>
                </a:solidFill>
              </a:rPr>
              <a:t>hello@mail.com</a:t>
            </a:r>
            <a:endParaRPr>
              <a:solidFill>
                <a:schemeClr val="lt1"/>
              </a:solidFill>
            </a:endParaRPr>
          </a:p>
          <a:p>
            <a:pPr indent="0" lvl="0" marL="0" rtl="0" algn="l">
              <a:spcBef>
                <a:spcPts val="0"/>
              </a:spcBef>
              <a:spcAft>
                <a:spcPts val="0"/>
              </a:spcAft>
              <a:buNone/>
            </a:pPr>
            <a:r>
              <a:rPr lang="en">
                <a:solidFill>
                  <a:schemeClr val="lt1"/>
                </a:solidFill>
              </a:rPr>
              <a:t>555-111-222</a:t>
            </a:r>
            <a:endParaRPr>
              <a:solidFill>
                <a:schemeClr val="lt1"/>
              </a:solidFill>
            </a:endParaRPr>
          </a:p>
          <a:p>
            <a:pPr indent="0" lvl="0" marL="0" rtl="0" algn="l">
              <a:spcBef>
                <a:spcPts val="0"/>
              </a:spcBef>
              <a:spcAft>
                <a:spcPts val="0"/>
              </a:spcAft>
              <a:buNone/>
            </a:pPr>
            <a:r>
              <a:rPr lang="en">
                <a:solidFill>
                  <a:schemeClr val="lt1"/>
                </a:solidFill>
              </a:rPr>
              <a:t>mydomain.com</a:t>
            </a:r>
            <a:endParaRPr>
              <a:solidFill>
                <a:schemeClr val="lt1"/>
              </a:solidFill>
            </a:endParaRPr>
          </a:p>
        </p:txBody>
      </p:sp>
      <p:sp>
        <p:nvSpPr>
          <p:cNvPr id="577" name="Google Shape;577;p24">
            <a:hlinkClick action="ppaction://hlinksldjump" r:id="rId4"/>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1374775" y="557350"/>
            <a:ext cx="10347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Menu</a:t>
            </a:r>
            <a:endParaRPr/>
          </a:p>
        </p:txBody>
      </p:sp>
      <p:sp>
        <p:nvSpPr>
          <p:cNvPr id="180" name="Google Shape;180;p16">
            <a:hlinkClick action="ppaction://hlinksldjump" r:id="rId3"/>
          </p:cNvPr>
          <p:cNvSpPr txBox="1"/>
          <p:nvPr>
            <p:ph idx="1" type="subTitle"/>
          </p:nvPr>
        </p:nvSpPr>
        <p:spPr>
          <a:xfrm>
            <a:off x="1352700" y="159960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section A</a:t>
            </a:r>
            <a:endParaRPr/>
          </a:p>
        </p:txBody>
      </p:sp>
      <p:sp>
        <p:nvSpPr>
          <p:cNvPr id="181" name="Google Shape;181;p16">
            <a:hlinkClick action="ppaction://hlinksldjump" r:id="rId4"/>
          </p:cNvPr>
          <p:cNvSpPr txBox="1"/>
          <p:nvPr>
            <p:ph idx="2" type="subTitle"/>
          </p:nvPr>
        </p:nvSpPr>
        <p:spPr>
          <a:xfrm>
            <a:off x="1352700" y="230657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section B</a:t>
            </a:r>
            <a:endParaRPr/>
          </a:p>
        </p:txBody>
      </p:sp>
      <p:sp>
        <p:nvSpPr>
          <p:cNvPr id="182" name="Google Shape;182;p16">
            <a:hlinkClick action="ppaction://hlinksldjump" r:id="rId5"/>
          </p:cNvPr>
          <p:cNvSpPr txBox="1"/>
          <p:nvPr>
            <p:ph idx="3" type="subTitle"/>
          </p:nvPr>
        </p:nvSpPr>
        <p:spPr>
          <a:xfrm>
            <a:off x="1352700" y="301354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section C</a:t>
            </a:r>
            <a:endParaRPr/>
          </a:p>
        </p:txBody>
      </p:sp>
      <p:sp>
        <p:nvSpPr>
          <p:cNvPr id="183" name="Google Shape;183;p16">
            <a:hlinkClick action="ppaction://hlinksldjump" r:id="rId6"/>
          </p:cNvPr>
          <p:cNvSpPr txBox="1"/>
          <p:nvPr>
            <p:ph idx="4" type="subTitle"/>
          </p:nvPr>
        </p:nvSpPr>
        <p:spPr>
          <a:xfrm>
            <a:off x="1352700" y="372051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a:t>
            </a:r>
            <a:r>
              <a:rPr lang="en"/>
              <a:t>section</a:t>
            </a:r>
            <a:r>
              <a:rPr lang="en"/>
              <a:t> D</a:t>
            </a:r>
            <a:endParaRPr/>
          </a:p>
        </p:txBody>
      </p:sp>
      <p:sp>
        <p:nvSpPr>
          <p:cNvPr id="184" name="Google Shape;184;p16">
            <a:hlinkClick action="ppaction://hlinksldjump" r:id="rId7"/>
          </p:cNvPr>
          <p:cNvSpPr txBox="1"/>
          <p:nvPr>
            <p:ph idx="5" type="subTitle"/>
          </p:nvPr>
        </p:nvSpPr>
        <p:spPr>
          <a:xfrm>
            <a:off x="1352700" y="442748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section E</a:t>
            </a:r>
            <a:endParaRPr/>
          </a:p>
        </p:txBody>
      </p:sp>
      <p:sp>
        <p:nvSpPr>
          <p:cNvPr id="185" name="Google Shape;185;p16">
            <a:hlinkClick action="ppaction://hlinksldjump" r:id="rId8"/>
          </p:cNvPr>
          <p:cNvSpPr txBox="1"/>
          <p:nvPr>
            <p:ph idx="6" type="subTitle"/>
          </p:nvPr>
        </p:nvSpPr>
        <p:spPr>
          <a:xfrm>
            <a:off x="1352700" y="513445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section F</a:t>
            </a:r>
            <a:endParaRPr/>
          </a:p>
        </p:txBody>
      </p:sp>
      <p:sp>
        <p:nvSpPr>
          <p:cNvPr id="186" name="Google Shape;186;p16">
            <a:hlinkClick action="ppaction://hlinksldjump" r:id="rId9"/>
          </p:cNvPr>
          <p:cNvSpPr txBox="1"/>
          <p:nvPr>
            <p:ph idx="7" type="subTitle"/>
          </p:nvPr>
        </p:nvSpPr>
        <p:spPr>
          <a:xfrm>
            <a:off x="1352700" y="5841400"/>
            <a:ext cx="103473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the title for section G</a:t>
            </a:r>
            <a:endParaRPr/>
          </a:p>
        </p:txBody>
      </p:sp>
      <p:sp>
        <p:nvSpPr>
          <p:cNvPr id="187" name="Google Shape;187;p16">
            <a:hlinkClick action="ppaction://hlinksldjump" r:id="rId10"/>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8" name="Google Shape;188;p16"/>
          <p:cNvCxnSpPr/>
          <p:nvPr/>
        </p:nvCxnSpPr>
        <p:spPr>
          <a:xfrm>
            <a:off x="3939500" y="1039250"/>
            <a:ext cx="1550100" cy="0"/>
          </a:xfrm>
          <a:prstGeom prst="straightConnector1">
            <a:avLst/>
          </a:prstGeom>
          <a:noFill/>
          <a:ln cap="rnd" cmpd="sng" w="38100">
            <a:solidFill>
              <a:schemeClr val="lt1"/>
            </a:solidFill>
            <a:prstDash val="solid"/>
            <a:round/>
            <a:headEnd len="med" w="med" type="none"/>
            <a:tailEnd len="med" w="med" type="none"/>
          </a:ln>
        </p:spPr>
      </p:cxnSp>
      <p:cxnSp>
        <p:nvCxnSpPr>
          <p:cNvPr id="189" name="Google Shape;189;p16"/>
          <p:cNvCxnSpPr/>
          <p:nvPr/>
        </p:nvCxnSpPr>
        <p:spPr>
          <a:xfrm>
            <a:off x="7572675" y="1039250"/>
            <a:ext cx="1550100" cy="0"/>
          </a:xfrm>
          <a:prstGeom prst="straightConnector1">
            <a:avLst/>
          </a:prstGeom>
          <a:noFill/>
          <a:ln cap="rnd" cmpd="sng" w="38100">
            <a:solidFill>
              <a:schemeClr val="lt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7"/>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lt1"/>
                </a:solidFill>
              </a:rPr>
              <a:t>This is the title for </a:t>
            </a:r>
            <a:r>
              <a:rPr lang="en"/>
              <a:t>section </a:t>
            </a:r>
            <a:r>
              <a:rPr lang="en">
                <a:solidFill>
                  <a:schemeClr val="lt1"/>
                </a:solidFill>
              </a:rPr>
              <a:t>A</a:t>
            </a:r>
            <a:endParaRPr>
              <a:solidFill>
                <a:schemeClr val="lt1"/>
              </a:solidFill>
            </a:endParaRPr>
          </a:p>
        </p:txBody>
      </p:sp>
      <p:sp>
        <p:nvSpPr>
          <p:cNvPr id="195" name="Google Shape;195;p17"/>
          <p:cNvSpPr txBox="1"/>
          <p:nvPr>
            <p:ph idx="1" type="body"/>
          </p:nvPr>
        </p:nvSpPr>
        <p:spPr>
          <a:xfrm>
            <a:off x="475200" y="2151775"/>
            <a:ext cx="6577800" cy="36204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b="1" lang="en">
                <a:latin typeface="Darker Grotesque"/>
                <a:ea typeface="Darker Grotesque"/>
                <a:cs typeface="Darker Grotesque"/>
                <a:sym typeface="Darker Grotesque"/>
              </a:rPr>
              <a:t>Did you know that elephants can sense storms?</a:t>
            </a:r>
            <a:endParaRPr b="1">
              <a:latin typeface="Darker Grotesque"/>
              <a:ea typeface="Darker Grotesque"/>
              <a:cs typeface="Darker Grotesque"/>
              <a:sym typeface="Darker Grotesque"/>
            </a:endParaRPr>
          </a:p>
          <a:p>
            <a:pPr indent="0" lvl="0" marL="0" rtl="0" algn="l">
              <a:lnSpc>
                <a:spcPct val="100000"/>
              </a:lnSpc>
              <a:spcBef>
                <a:spcPts val="2100"/>
              </a:spcBef>
              <a:spcAft>
                <a:spcPts val="2100"/>
              </a:spcAft>
              <a:buNone/>
            </a:pPr>
            <a:r>
              <a:rPr lang="en"/>
              <a:t>Elephants may be able to detect a thunderstorm from hundreds of miles away, and will head towards it, looking for water. </a:t>
            </a:r>
            <a:endParaRPr/>
          </a:p>
        </p:txBody>
      </p:sp>
      <p:sp>
        <p:nvSpPr>
          <p:cNvPr id="196" name="Google Shape;196;p17">
            <a:hlinkClick action="ppaction://hlinksldjump" r:id="rId3"/>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17"/>
          <p:cNvGrpSpPr/>
          <p:nvPr/>
        </p:nvGrpSpPr>
        <p:grpSpPr>
          <a:xfrm>
            <a:off x="11271317" y="6187415"/>
            <a:ext cx="692651" cy="424867"/>
            <a:chOff x="4410025" y="5528957"/>
            <a:chExt cx="1639799" cy="1005840"/>
          </a:xfrm>
        </p:grpSpPr>
        <p:cxnSp>
          <p:nvCxnSpPr>
            <p:cNvPr id="198" name="Google Shape;198;p17"/>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199" name="Google Shape;199;p17"/>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00" name="Google Shape;200;p17"/>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201" name="Google Shape;201;p17"/>
          <p:cNvGrpSpPr/>
          <p:nvPr/>
        </p:nvGrpSpPr>
        <p:grpSpPr>
          <a:xfrm flipH="1">
            <a:off x="238392" y="6187415"/>
            <a:ext cx="692651" cy="424867"/>
            <a:chOff x="4410025" y="5528957"/>
            <a:chExt cx="1639799" cy="1005840"/>
          </a:xfrm>
        </p:grpSpPr>
        <p:cxnSp>
          <p:nvCxnSpPr>
            <p:cNvPr id="202" name="Google Shape;202;p17"/>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03" name="Google Shape;203;p17"/>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04" name="Google Shape;204;p17"/>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205" name="Google Shape;205;p17"/>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solidFill>
                  <a:schemeClr val="lt1"/>
                </a:solidFill>
              </a:rPr>
              <a:t>This is the title for </a:t>
            </a:r>
            <a:r>
              <a:rPr lang="en"/>
              <a:t>section </a:t>
            </a:r>
            <a:r>
              <a:rPr lang="en">
                <a:solidFill>
                  <a:schemeClr val="lt1"/>
                </a:solidFill>
              </a:rPr>
              <a:t>B</a:t>
            </a:r>
            <a:endParaRPr>
              <a:solidFill>
                <a:schemeClr val="lt1"/>
              </a:solidFill>
            </a:endParaRPr>
          </a:p>
        </p:txBody>
      </p:sp>
      <p:sp>
        <p:nvSpPr>
          <p:cNvPr id="212" name="Google Shape;212;p18"/>
          <p:cNvSpPr txBox="1"/>
          <p:nvPr>
            <p:ph idx="4" type="body"/>
          </p:nvPr>
        </p:nvSpPr>
        <p:spPr>
          <a:xfrm>
            <a:off x="7374469" y="2327900"/>
            <a:ext cx="3683400" cy="351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a:latin typeface="Darker Grotesque"/>
                <a:ea typeface="Darker Grotesque"/>
                <a:cs typeface="Darker Grotesque"/>
                <a:sym typeface="Darker Grotesque"/>
              </a:rPr>
              <a:t>Did you know that a cat uses its whiskers as feelers to determine if a space is too small to squeeze through?</a:t>
            </a:r>
            <a:endParaRPr b="1">
              <a:latin typeface="Darker Grotesque"/>
              <a:ea typeface="Darker Grotesque"/>
              <a:cs typeface="Darker Grotesque"/>
              <a:sym typeface="Darker Grotesque"/>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213" name="Google Shape;213;p18"/>
          <p:cNvSpPr txBox="1"/>
          <p:nvPr>
            <p:ph idx="3" type="body"/>
          </p:nvPr>
        </p:nvSpPr>
        <p:spPr>
          <a:xfrm>
            <a:off x="949000" y="2327906"/>
            <a:ext cx="3683100" cy="351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b="1" lang="en">
                <a:latin typeface="Darker Grotesque"/>
                <a:ea typeface="Darker Grotesque"/>
                <a:cs typeface="Darker Grotesque"/>
                <a:sym typeface="Darker Grotesque"/>
              </a:rPr>
              <a:t>Did you know that dogs can smell your feelings?</a:t>
            </a:r>
            <a:endParaRPr b="1">
              <a:latin typeface="Darker Grotesque"/>
              <a:ea typeface="Darker Grotesque"/>
              <a:cs typeface="Darker Grotesque"/>
              <a:sym typeface="Darker Grotesque"/>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214" name="Google Shape;214;p18">
            <a:hlinkClick action="ppaction://hlinksldjump" r:id="rId3"/>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18"/>
          <p:cNvGrpSpPr/>
          <p:nvPr/>
        </p:nvGrpSpPr>
        <p:grpSpPr>
          <a:xfrm>
            <a:off x="11271317" y="6187415"/>
            <a:ext cx="692651" cy="424867"/>
            <a:chOff x="4410025" y="5528957"/>
            <a:chExt cx="1639799" cy="1005840"/>
          </a:xfrm>
        </p:grpSpPr>
        <p:cxnSp>
          <p:nvCxnSpPr>
            <p:cNvPr id="216" name="Google Shape;216;p18"/>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17" name="Google Shape;217;p18"/>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18" name="Google Shape;218;p18"/>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219" name="Google Shape;219;p18"/>
          <p:cNvGrpSpPr/>
          <p:nvPr/>
        </p:nvGrpSpPr>
        <p:grpSpPr>
          <a:xfrm flipH="1">
            <a:off x="238392" y="6187415"/>
            <a:ext cx="692651" cy="424867"/>
            <a:chOff x="4410025" y="5528957"/>
            <a:chExt cx="1639799" cy="1005840"/>
          </a:xfrm>
        </p:grpSpPr>
        <p:cxnSp>
          <p:nvCxnSpPr>
            <p:cNvPr id="220" name="Google Shape;220;p18"/>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21" name="Google Shape;221;p18"/>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22" name="Google Shape;222;p18"/>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223" name="Google Shape;223;p18"/>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idx="5" type="subTitle"/>
          </p:nvPr>
        </p:nvSpPr>
        <p:spPr>
          <a:xfrm>
            <a:off x="4597765" y="3451499"/>
            <a:ext cx="2981700" cy="5427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There are more kangaroos than humans in Australia.</a:t>
            </a:r>
            <a:endParaRPr/>
          </a:p>
        </p:txBody>
      </p:sp>
      <p:sp>
        <p:nvSpPr>
          <p:cNvPr id="230" name="Google Shape;230;p19"/>
          <p:cNvSpPr txBox="1"/>
          <p:nvPr>
            <p:ph idx="6" type="body"/>
          </p:nvPr>
        </p:nvSpPr>
        <p:spPr>
          <a:xfrm>
            <a:off x="4597763" y="4227674"/>
            <a:ext cx="2981700" cy="180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It is estimated that more than 50 million kangaroos live there. They are Australia’s national symbol and appear on postage stamps, coins, and airplanes.</a:t>
            </a:r>
            <a:endParaRPr/>
          </a:p>
        </p:txBody>
      </p:sp>
      <p:sp>
        <p:nvSpPr>
          <p:cNvPr id="231" name="Google Shape;231;p19"/>
          <p:cNvSpPr txBox="1"/>
          <p:nvPr>
            <p:ph idx="7" type="subTitle"/>
          </p:nvPr>
        </p:nvSpPr>
        <p:spPr>
          <a:xfrm>
            <a:off x="8340978" y="3495031"/>
            <a:ext cx="2981700" cy="5427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Koalas are even more lazy than cats.</a:t>
            </a:r>
            <a:endParaRPr/>
          </a:p>
        </p:txBody>
      </p:sp>
      <p:sp>
        <p:nvSpPr>
          <p:cNvPr id="232" name="Google Shape;232;p19"/>
          <p:cNvSpPr txBox="1"/>
          <p:nvPr>
            <p:ph idx="8" type="body"/>
          </p:nvPr>
        </p:nvSpPr>
        <p:spPr>
          <a:xfrm>
            <a:off x="8340975" y="4259131"/>
            <a:ext cx="2981700" cy="180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Koalas don’t have much energy and, when not feasting on leaves, they spend their time dozing in the branches. Believe it or not, they can sleep for up to 18 hours a day!</a:t>
            </a:r>
            <a:endParaRPr/>
          </a:p>
        </p:txBody>
      </p:sp>
      <p:sp>
        <p:nvSpPr>
          <p:cNvPr id="233" name="Google Shape;233;p19"/>
          <p:cNvSpPr txBox="1"/>
          <p:nvPr>
            <p:ph idx="1" type="subTitle"/>
          </p:nvPr>
        </p:nvSpPr>
        <p:spPr>
          <a:xfrm>
            <a:off x="854578" y="3495031"/>
            <a:ext cx="2981700" cy="5427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Pandas don’t hibernate.</a:t>
            </a:r>
            <a:endParaRPr/>
          </a:p>
        </p:txBody>
      </p:sp>
      <p:sp>
        <p:nvSpPr>
          <p:cNvPr id="234" name="Google Shape;234;p19"/>
          <p:cNvSpPr txBox="1"/>
          <p:nvPr>
            <p:ph idx="4" type="body"/>
          </p:nvPr>
        </p:nvSpPr>
        <p:spPr>
          <a:xfrm>
            <a:off x="854575" y="4259131"/>
            <a:ext cx="2981700" cy="1806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When winter approaches, they head lower down their mountain homes to warmer temperatures, where they continue to chomp away on bamboo!</a:t>
            </a:r>
            <a:endParaRPr/>
          </a:p>
          <a:p>
            <a:pPr indent="0" lvl="0" marL="0" rtl="0" algn="ctr">
              <a:spcBef>
                <a:spcPts val="2100"/>
              </a:spcBef>
              <a:spcAft>
                <a:spcPts val="2100"/>
              </a:spcAft>
              <a:buNone/>
            </a:pPr>
            <a:r>
              <a:t/>
            </a:r>
            <a:endParaRPr/>
          </a:p>
        </p:txBody>
      </p:sp>
      <p:grpSp>
        <p:nvGrpSpPr>
          <p:cNvPr id="235" name="Google Shape;235;p19"/>
          <p:cNvGrpSpPr/>
          <p:nvPr/>
        </p:nvGrpSpPr>
        <p:grpSpPr>
          <a:xfrm>
            <a:off x="10949325" y="570600"/>
            <a:ext cx="846900" cy="336000"/>
            <a:chOff x="10949325" y="570600"/>
            <a:chExt cx="846900" cy="336000"/>
          </a:xfrm>
        </p:grpSpPr>
        <p:sp>
          <p:nvSpPr>
            <p:cNvPr id="236" name="Google Shape;236;p19"/>
            <p:cNvSpPr/>
            <p:nvPr/>
          </p:nvSpPr>
          <p:spPr>
            <a:xfrm>
              <a:off x="10949325" y="5706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10949325" y="799200"/>
              <a:ext cx="846900" cy="107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19"/>
          <p:cNvSpPr txBox="1"/>
          <p:nvPr>
            <p:ph type="title"/>
          </p:nvPr>
        </p:nvSpPr>
        <p:spPr>
          <a:xfrm>
            <a:off x="854575" y="2281375"/>
            <a:ext cx="2981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239" name="Google Shape;239;p19"/>
          <p:cNvSpPr txBox="1"/>
          <p:nvPr>
            <p:ph idx="2" type="title"/>
          </p:nvPr>
        </p:nvSpPr>
        <p:spPr>
          <a:xfrm>
            <a:off x="4605075" y="2281375"/>
            <a:ext cx="2981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02</a:t>
            </a:r>
            <a:endParaRPr/>
          </a:p>
        </p:txBody>
      </p:sp>
      <p:sp>
        <p:nvSpPr>
          <p:cNvPr id="240" name="Google Shape;240;p19"/>
          <p:cNvSpPr txBox="1"/>
          <p:nvPr>
            <p:ph idx="3" type="title"/>
          </p:nvPr>
        </p:nvSpPr>
        <p:spPr>
          <a:xfrm>
            <a:off x="8355575" y="2281375"/>
            <a:ext cx="2981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03</a:t>
            </a:r>
            <a:endParaRPr/>
          </a:p>
        </p:txBody>
      </p:sp>
      <p:cxnSp>
        <p:nvCxnSpPr>
          <p:cNvPr id="241" name="Google Shape;241;p19"/>
          <p:cNvCxnSpPr/>
          <p:nvPr/>
        </p:nvCxnSpPr>
        <p:spPr>
          <a:xfrm>
            <a:off x="1812225" y="3357125"/>
            <a:ext cx="1062000" cy="0"/>
          </a:xfrm>
          <a:prstGeom prst="straightConnector1">
            <a:avLst/>
          </a:prstGeom>
          <a:noFill/>
          <a:ln cap="rnd" cmpd="sng" w="38100">
            <a:solidFill>
              <a:schemeClr val="accent1"/>
            </a:solidFill>
            <a:prstDash val="solid"/>
            <a:round/>
            <a:headEnd len="med" w="med" type="none"/>
            <a:tailEnd len="med" w="med" type="none"/>
          </a:ln>
        </p:spPr>
      </p:cxnSp>
      <p:cxnSp>
        <p:nvCxnSpPr>
          <p:cNvPr id="242" name="Google Shape;242;p19"/>
          <p:cNvCxnSpPr/>
          <p:nvPr/>
        </p:nvCxnSpPr>
        <p:spPr>
          <a:xfrm>
            <a:off x="5562725" y="3357125"/>
            <a:ext cx="1062000" cy="0"/>
          </a:xfrm>
          <a:prstGeom prst="straightConnector1">
            <a:avLst/>
          </a:prstGeom>
          <a:noFill/>
          <a:ln cap="rnd" cmpd="sng" w="38100">
            <a:solidFill>
              <a:schemeClr val="accent1"/>
            </a:solidFill>
            <a:prstDash val="solid"/>
            <a:round/>
            <a:headEnd len="med" w="med" type="none"/>
            <a:tailEnd len="med" w="med" type="none"/>
          </a:ln>
        </p:spPr>
      </p:cxnSp>
      <p:cxnSp>
        <p:nvCxnSpPr>
          <p:cNvPr id="243" name="Google Shape;243;p19"/>
          <p:cNvCxnSpPr/>
          <p:nvPr/>
        </p:nvCxnSpPr>
        <p:spPr>
          <a:xfrm>
            <a:off x="9313225" y="3357125"/>
            <a:ext cx="1062000" cy="0"/>
          </a:xfrm>
          <a:prstGeom prst="straightConnector1">
            <a:avLst/>
          </a:prstGeom>
          <a:noFill/>
          <a:ln cap="rnd" cmpd="sng" w="38100">
            <a:solidFill>
              <a:schemeClr val="accent1"/>
            </a:solidFill>
            <a:prstDash val="solid"/>
            <a:round/>
            <a:headEnd len="med" w="med" type="none"/>
            <a:tailEnd len="med" w="med" type="none"/>
          </a:ln>
        </p:spPr>
      </p:cxnSp>
      <p:sp>
        <p:nvSpPr>
          <p:cNvPr id="244" name="Google Shape;244;p19"/>
          <p:cNvSpPr txBox="1"/>
          <p:nvPr>
            <p:ph idx="9" type="title"/>
          </p:nvPr>
        </p:nvSpPr>
        <p:spPr>
          <a:xfrm>
            <a:off x="196800" y="292875"/>
            <a:ext cx="11798400" cy="940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the title for section C</a:t>
            </a:r>
            <a:endParaRPr/>
          </a:p>
        </p:txBody>
      </p:sp>
      <p:grpSp>
        <p:nvGrpSpPr>
          <p:cNvPr id="245" name="Google Shape;245;p19"/>
          <p:cNvGrpSpPr/>
          <p:nvPr/>
        </p:nvGrpSpPr>
        <p:grpSpPr>
          <a:xfrm>
            <a:off x="11271317" y="6187415"/>
            <a:ext cx="692651" cy="424867"/>
            <a:chOff x="4410025" y="5528957"/>
            <a:chExt cx="1639799" cy="1005840"/>
          </a:xfrm>
        </p:grpSpPr>
        <p:cxnSp>
          <p:nvCxnSpPr>
            <p:cNvPr id="246" name="Google Shape;246;p19"/>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47" name="Google Shape;247;p19"/>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48" name="Google Shape;248;p19"/>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249" name="Google Shape;249;p19"/>
          <p:cNvGrpSpPr/>
          <p:nvPr/>
        </p:nvGrpSpPr>
        <p:grpSpPr>
          <a:xfrm flipH="1">
            <a:off x="238392" y="6187415"/>
            <a:ext cx="692651" cy="424867"/>
            <a:chOff x="4410025" y="5528957"/>
            <a:chExt cx="1639799" cy="1005840"/>
          </a:xfrm>
        </p:grpSpPr>
        <p:cxnSp>
          <p:nvCxnSpPr>
            <p:cNvPr id="250" name="Google Shape;250;p19"/>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51" name="Google Shape;251;p19"/>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52" name="Google Shape;252;p19"/>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253" name="Google Shape;253;p19"/>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a:hlinkClick action="ppaction://hlinksldjump" r:id="rId3"/>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type="title"/>
          </p:nvPr>
        </p:nvSpPr>
        <p:spPr>
          <a:xfrm>
            <a:off x="920625" y="2434225"/>
            <a:ext cx="10390500" cy="3399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261" name="Google Shape;261;p20"/>
          <p:cNvSpPr txBox="1"/>
          <p:nvPr>
            <p:ph idx="1" type="subTitle"/>
          </p:nvPr>
        </p:nvSpPr>
        <p:spPr>
          <a:xfrm>
            <a:off x="6314450" y="5264100"/>
            <a:ext cx="52302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
        <p:nvSpPr>
          <p:cNvPr id="262" name="Google Shape;262;p20"/>
          <p:cNvSpPr txBox="1"/>
          <p:nvPr>
            <p:ph idx="2"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the title for section D</a:t>
            </a:r>
            <a:endParaRPr/>
          </a:p>
        </p:txBody>
      </p:sp>
      <p:sp>
        <p:nvSpPr>
          <p:cNvPr id="263" name="Google Shape;263;p20">
            <a:hlinkClick action="ppaction://hlinksldjump" r:id="rId3"/>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0"/>
          <p:cNvGrpSpPr/>
          <p:nvPr/>
        </p:nvGrpSpPr>
        <p:grpSpPr>
          <a:xfrm>
            <a:off x="11271317" y="6187415"/>
            <a:ext cx="692651" cy="424867"/>
            <a:chOff x="4410025" y="5528957"/>
            <a:chExt cx="1639799" cy="1005840"/>
          </a:xfrm>
        </p:grpSpPr>
        <p:cxnSp>
          <p:nvCxnSpPr>
            <p:cNvPr id="265" name="Google Shape;265;p20"/>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66" name="Google Shape;266;p20"/>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67" name="Google Shape;267;p20"/>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268" name="Google Shape;268;p20"/>
          <p:cNvGrpSpPr/>
          <p:nvPr/>
        </p:nvGrpSpPr>
        <p:grpSpPr>
          <a:xfrm flipH="1">
            <a:off x="238392" y="6187415"/>
            <a:ext cx="692651" cy="424867"/>
            <a:chOff x="4410025" y="5528957"/>
            <a:chExt cx="1639799" cy="1005840"/>
          </a:xfrm>
        </p:grpSpPr>
        <p:cxnSp>
          <p:nvCxnSpPr>
            <p:cNvPr id="269" name="Google Shape;269;p20"/>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70" name="Google Shape;270;p20"/>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71" name="Google Shape;271;p20"/>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272" name="Google Shape;272;p20"/>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ph idx="1" type="subTitle"/>
          </p:nvPr>
        </p:nvSpPr>
        <p:spPr>
          <a:xfrm>
            <a:off x="763528" y="4197400"/>
            <a:ext cx="319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Carlos V.</a:t>
            </a:r>
            <a:endParaRPr/>
          </a:p>
        </p:txBody>
      </p:sp>
      <p:sp>
        <p:nvSpPr>
          <p:cNvPr id="279" name="Google Shape;279;p21"/>
          <p:cNvSpPr txBox="1"/>
          <p:nvPr>
            <p:ph idx="3" type="subTitle"/>
          </p:nvPr>
        </p:nvSpPr>
        <p:spPr>
          <a:xfrm>
            <a:off x="4487744" y="4197400"/>
            <a:ext cx="319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Mariel S.</a:t>
            </a:r>
            <a:endParaRPr/>
          </a:p>
        </p:txBody>
      </p:sp>
      <p:sp>
        <p:nvSpPr>
          <p:cNvPr id="280" name="Google Shape;280;p21"/>
          <p:cNvSpPr txBox="1"/>
          <p:nvPr>
            <p:ph idx="5" type="subTitle"/>
          </p:nvPr>
        </p:nvSpPr>
        <p:spPr>
          <a:xfrm>
            <a:off x="8211959" y="4197400"/>
            <a:ext cx="31902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Oscar M.</a:t>
            </a:r>
            <a:endParaRPr/>
          </a:p>
        </p:txBody>
      </p:sp>
      <p:sp>
        <p:nvSpPr>
          <p:cNvPr id="281" name="Google Shape;281;p21"/>
          <p:cNvSpPr txBox="1"/>
          <p:nvPr>
            <p:ph idx="2" type="body"/>
          </p:nvPr>
        </p:nvSpPr>
        <p:spPr>
          <a:xfrm>
            <a:off x="763525" y="4635350"/>
            <a:ext cx="31902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 Aenean commodo ligula eget dolor.</a:t>
            </a:r>
            <a:endParaRPr/>
          </a:p>
        </p:txBody>
      </p:sp>
      <p:sp>
        <p:nvSpPr>
          <p:cNvPr id="282" name="Google Shape;282;p21"/>
          <p:cNvSpPr txBox="1"/>
          <p:nvPr>
            <p:ph idx="4" type="body"/>
          </p:nvPr>
        </p:nvSpPr>
        <p:spPr>
          <a:xfrm>
            <a:off x="4487741" y="4635350"/>
            <a:ext cx="31902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 Aenean commodo ligula eget dolor.</a:t>
            </a:r>
            <a:endParaRPr/>
          </a:p>
        </p:txBody>
      </p:sp>
      <p:sp>
        <p:nvSpPr>
          <p:cNvPr id="283" name="Google Shape;283;p21"/>
          <p:cNvSpPr txBox="1"/>
          <p:nvPr>
            <p:ph idx="6" type="body"/>
          </p:nvPr>
        </p:nvSpPr>
        <p:spPr>
          <a:xfrm>
            <a:off x="8211956" y="4635350"/>
            <a:ext cx="31902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 Aenean commodo ligula eget dolor.</a:t>
            </a:r>
            <a:endParaRPr/>
          </a:p>
        </p:txBody>
      </p:sp>
      <p:sp>
        <p:nvSpPr>
          <p:cNvPr id="284" name="Google Shape;284;p21"/>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the title for section E</a:t>
            </a:r>
            <a:endParaRPr/>
          </a:p>
        </p:txBody>
      </p:sp>
      <p:grpSp>
        <p:nvGrpSpPr>
          <p:cNvPr id="285" name="Google Shape;285;p21"/>
          <p:cNvGrpSpPr/>
          <p:nvPr/>
        </p:nvGrpSpPr>
        <p:grpSpPr>
          <a:xfrm>
            <a:off x="5295985" y="2474875"/>
            <a:ext cx="1605300" cy="1605300"/>
            <a:chOff x="5090388" y="2474875"/>
            <a:chExt cx="1605300" cy="1605300"/>
          </a:xfrm>
        </p:grpSpPr>
        <p:sp>
          <p:nvSpPr>
            <p:cNvPr id="286" name="Google Shape;286;p21"/>
            <p:cNvSpPr/>
            <p:nvPr/>
          </p:nvSpPr>
          <p:spPr>
            <a:xfrm>
              <a:off x="5090388" y="2474875"/>
              <a:ext cx="1605300" cy="1605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21"/>
            <p:cNvPicPr preferRelativeResize="0"/>
            <p:nvPr/>
          </p:nvPicPr>
          <p:blipFill rotWithShape="1">
            <a:blip r:embed="rId3">
              <a:alphaModFix/>
            </a:blip>
            <a:srcRect b="49826" l="49000" r="0" t="0"/>
            <a:stretch/>
          </p:blipFill>
          <p:spPr>
            <a:xfrm>
              <a:off x="5437101" y="2496339"/>
              <a:ext cx="1170675" cy="1562360"/>
            </a:xfrm>
            <a:prstGeom prst="rect">
              <a:avLst/>
            </a:prstGeom>
            <a:noFill/>
            <a:ln>
              <a:noFill/>
            </a:ln>
          </p:spPr>
        </p:pic>
      </p:grpSp>
      <p:grpSp>
        <p:nvGrpSpPr>
          <p:cNvPr id="288" name="Google Shape;288;p21"/>
          <p:cNvGrpSpPr/>
          <p:nvPr/>
        </p:nvGrpSpPr>
        <p:grpSpPr>
          <a:xfrm>
            <a:off x="1458550" y="2391623"/>
            <a:ext cx="1777932" cy="1688552"/>
            <a:chOff x="1229950" y="2391623"/>
            <a:chExt cx="1777932" cy="1688552"/>
          </a:xfrm>
        </p:grpSpPr>
        <p:sp>
          <p:nvSpPr>
            <p:cNvPr id="289" name="Google Shape;289;p21"/>
            <p:cNvSpPr/>
            <p:nvPr/>
          </p:nvSpPr>
          <p:spPr>
            <a:xfrm>
              <a:off x="1229950" y="2474875"/>
              <a:ext cx="1605300" cy="1605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21"/>
            <p:cNvPicPr preferRelativeResize="0"/>
            <p:nvPr/>
          </p:nvPicPr>
          <p:blipFill rotWithShape="1">
            <a:blip r:embed="rId3">
              <a:alphaModFix/>
            </a:blip>
            <a:srcRect b="65357" l="0" r="54662" t="0"/>
            <a:stretch/>
          </p:blipFill>
          <p:spPr>
            <a:xfrm>
              <a:off x="1402446" y="2391623"/>
              <a:ext cx="1605436" cy="1664251"/>
            </a:xfrm>
            <a:prstGeom prst="rect">
              <a:avLst/>
            </a:prstGeom>
            <a:noFill/>
            <a:ln>
              <a:noFill/>
            </a:ln>
          </p:spPr>
        </p:pic>
      </p:grpSp>
      <p:grpSp>
        <p:nvGrpSpPr>
          <p:cNvPr id="291" name="Google Shape;291;p21"/>
          <p:cNvGrpSpPr/>
          <p:nvPr/>
        </p:nvGrpSpPr>
        <p:grpSpPr>
          <a:xfrm>
            <a:off x="9036988" y="2474875"/>
            <a:ext cx="1605331" cy="1605300"/>
            <a:chOff x="9036988" y="2474875"/>
            <a:chExt cx="1605331" cy="1605300"/>
          </a:xfrm>
        </p:grpSpPr>
        <p:sp>
          <p:nvSpPr>
            <p:cNvPr id="292" name="Google Shape;292;p21"/>
            <p:cNvSpPr/>
            <p:nvPr/>
          </p:nvSpPr>
          <p:spPr>
            <a:xfrm>
              <a:off x="9036988" y="2474875"/>
              <a:ext cx="1605300" cy="1605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3" name="Google Shape;293;p21"/>
            <p:cNvPicPr preferRelativeResize="0"/>
            <p:nvPr/>
          </p:nvPicPr>
          <p:blipFill rotWithShape="1">
            <a:blip r:embed="rId3">
              <a:alphaModFix/>
            </a:blip>
            <a:srcRect b="16044" l="37413" r="17247" t="55004"/>
            <a:stretch/>
          </p:blipFill>
          <p:spPr>
            <a:xfrm>
              <a:off x="9319259" y="2909734"/>
              <a:ext cx="1323060" cy="1146140"/>
            </a:xfrm>
            <a:prstGeom prst="rect">
              <a:avLst/>
            </a:prstGeom>
            <a:noFill/>
            <a:ln>
              <a:noFill/>
            </a:ln>
          </p:spPr>
        </p:pic>
      </p:grpSp>
      <p:sp>
        <p:nvSpPr>
          <p:cNvPr id="294" name="Google Shape;294;p21">
            <a:hlinkClick action="ppaction://hlinksldjump" r:id="rId4"/>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21"/>
          <p:cNvGrpSpPr/>
          <p:nvPr/>
        </p:nvGrpSpPr>
        <p:grpSpPr>
          <a:xfrm>
            <a:off x="11271317" y="6187415"/>
            <a:ext cx="692651" cy="424867"/>
            <a:chOff x="4410025" y="5528957"/>
            <a:chExt cx="1639799" cy="1005840"/>
          </a:xfrm>
        </p:grpSpPr>
        <p:cxnSp>
          <p:nvCxnSpPr>
            <p:cNvPr id="296" name="Google Shape;296;p21"/>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297" name="Google Shape;297;p21"/>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298" name="Google Shape;298;p21"/>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299" name="Google Shape;299;p21"/>
          <p:cNvGrpSpPr/>
          <p:nvPr/>
        </p:nvGrpSpPr>
        <p:grpSpPr>
          <a:xfrm flipH="1">
            <a:off x="238392" y="6187415"/>
            <a:ext cx="692651" cy="424867"/>
            <a:chOff x="4410025" y="5528957"/>
            <a:chExt cx="1639799" cy="1005840"/>
          </a:xfrm>
        </p:grpSpPr>
        <p:cxnSp>
          <p:nvCxnSpPr>
            <p:cNvPr id="300" name="Google Shape;300;p21"/>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301" name="Google Shape;301;p21"/>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302" name="Google Shape;302;p21"/>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303" name="Google Shape;303;p21"/>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2"/>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the title for section F</a:t>
            </a:r>
            <a:endParaRPr/>
          </a:p>
        </p:txBody>
      </p:sp>
      <p:sp>
        <p:nvSpPr>
          <p:cNvPr id="310" name="Google Shape;310;p22"/>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311" name="Google Shape;311;p22"/>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312" name="Google Shape;312;p22"/>
          <p:cNvGrpSpPr/>
          <p:nvPr/>
        </p:nvGrpSpPr>
        <p:grpSpPr>
          <a:xfrm>
            <a:off x="253410" y="2318363"/>
            <a:ext cx="7592516" cy="3615709"/>
            <a:chOff x="586475" y="1342375"/>
            <a:chExt cx="6701250" cy="3021400"/>
          </a:xfrm>
        </p:grpSpPr>
        <p:sp>
          <p:nvSpPr>
            <p:cNvPr id="313" name="Google Shape;313;p22"/>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14" name="Google Shape;314;p22"/>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15" name="Google Shape;315;p22"/>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16" name="Google Shape;316;p22"/>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17" name="Google Shape;317;p22"/>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18" name="Google Shape;318;p22"/>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19" name="Google Shape;319;p22"/>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0" name="Google Shape;320;p22"/>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1" name="Google Shape;321;p22"/>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2" name="Google Shape;322;p22"/>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3" name="Google Shape;323;p22"/>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4" name="Google Shape;324;p22"/>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5" name="Google Shape;325;p22"/>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6" name="Google Shape;326;p22"/>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7" name="Google Shape;327;p22"/>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8" name="Google Shape;328;p22"/>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29" name="Google Shape;329;p22"/>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0" name="Google Shape;330;p22"/>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1" name="Google Shape;331;p22"/>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2" name="Google Shape;332;p22"/>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333" name="Google Shape;333;p22"/>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4" name="Google Shape;334;p22"/>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5" name="Google Shape;335;p22"/>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6" name="Google Shape;336;p22"/>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7" name="Google Shape;337;p22"/>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8" name="Google Shape;338;p22"/>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39" name="Google Shape;339;p22"/>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0" name="Google Shape;340;p22"/>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1" name="Google Shape;341;p22"/>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2" name="Google Shape;342;p22"/>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3" name="Google Shape;343;p22"/>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4" name="Google Shape;344;p22"/>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5" name="Google Shape;345;p22"/>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6" name="Google Shape;346;p22"/>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7" name="Google Shape;347;p22"/>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8" name="Google Shape;348;p22"/>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49" name="Google Shape;349;p22"/>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0" name="Google Shape;350;p22"/>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1" name="Google Shape;351;p22"/>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2" name="Google Shape;352;p22"/>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3" name="Google Shape;353;p22"/>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4" name="Google Shape;354;p22"/>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5" name="Google Shape;355;p22"/>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6" name="Google Shape;356;p22"/>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7" name="Google Shape;357;p22"/>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8" name="Google Shape;358;p22"/>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59" name="Google Shape;359;p22"/>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0" name="Google Shape;360;p22"/>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1" name="Google Shape;361;p22"/>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2" name="Google Shape;362;p22"/>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3" name="Google Shape;363;p22"/>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4" name="Google Shape;364;p22"/>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5" name="Google Shape;365;p22"/>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6" name="Google Shape;366;p22"/>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7" name="Google Shape;367;p22"/>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8" name="Google Shape;368;p22"/>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69" name="Google Shape;369;p22"/>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0" name="Google Shape;370;p22"/>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1" name="Google Shape;371;p22"/>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2" name="Google Shape;372;p22"/>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3" name="Google Shape;373;p22"/>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4" name="Google Shape;374;p22"/>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5" name="Google Shape;375;p22"/>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6" name="Google Shape;376;p22"/>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7" name="Google Shape;377;p22"/>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8" name="Google Shape;378;p22"/>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79" name="Google Shape;379;p22"/>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0" name="Google Shape;380;p22"/>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1" name="Google Shape;381;p22"/>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2" name="Google Shape;382;p22"/>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3" name="Google Shape;383;p22"/>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4" name="Google Shape;384;p22"/>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5" name="Google Shape;385;p22"/>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6" name="Google Shape;386;p22"/>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7" name="Google Shape;387;p22"/>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8" name="Google Shape;388;p22"/>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89" name="Google Shape;389;p22"/>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0" name="Google Shape;390;p22"/>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1" name="Google Shape;391;p22"/>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2" name="Google Shape;392;p22"/>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3" name="Google Shape;393;p22"/>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4" name="Google Shape;394;p22"/>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5" name="Google Shape;395;p22"/>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6" name="Google Shape;396;p22"/>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7" name="Google Shape;397;p22"/>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8" name="Google Shape;398;p22"/>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9" name="Google Shape;399;p22"/>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0" name="Google Shape;400;p22"/>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1" name="Google Shape;401;p22"/>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2" name="Google Shape;402;p22"/>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3" name="Google Shape;403;p22"/>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4" name="Google Shape;404;p22"/>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5" name="Google Shape;405;p22"/>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6" name="Google Shape;406;p22"/>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7" name="Google Shape;407;p22"/>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8" name="Google Shape;408;p22"/>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9" name="Google Shape;409;p22"/>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0" name="Google Shape;410;p22"/>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1" name="Google Shape;411;p22"/>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2" name="Google Shape;412;p22"/>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3" name="Google Shape;413;p22"/>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4" name="Google Shape;414;p22"/>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5" name="Google Shape;415;p22"/>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6" name="Google Shape;416;p22"/>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7" name="Google Shape;417;p22"/>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8" name="Google Shape;418;p22"/>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9" name="Google Shape;419;p22"/>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0" name="Google Shape;420;p22"/>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1" name="Google Shape;421;p22"/>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2" name="Google Shape;422;p22"/>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3" name="Google Shape;423;p22"/>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4" name="Google Shape;424;p22"/>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5" name="Google Shape;425;p22"/>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6" name="Google Shape;426;p22"/>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7" name="Google Shape;427;p22"/>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8" name="Google Shape;428;p22"/>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9" name="Google Shape;429;p22"/>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0" name="Google Shape;430;p22"/>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1" name="Google Shape;431;p22"/>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2" name="Google Shape;432;p22"/>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3" name="Google Shape;433;p22"/>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4" name="Google Shape;434;p22"/>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5" name="Google Shape;435;p22"/>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6" name="Google Shape;436;p22"/>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7" name="Google Shape;437;p22"/>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8" name="Google Shape;438;p22"/>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9" name="Google Shape;439;p22"/>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0" name="Google Shape;440;p22"/>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1" name="Google Shape;441;p22"/>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2" name="Google Shape;442;p22"/>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3" name="Google Shape;443;p22"/>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4" name="Google Shape;444;p22"/>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5" name="Google Shape;445;p22"/>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6" name="Google Shape;446;p22"/>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7" name="Google Shape;447;p22"/>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8" name="Google Shape;448;p22"/>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9" name="Google Shape;449;p22"/>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0" name="Google Shape;450;p22"/>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1" name="Google Shape;451;p22"/>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2" name="Google Shape;452;p22"/>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3" name="Google Shape;453;p22"/>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4" name="Google Shape;454;p22"/>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5" name="Google Shape;455;p22"/>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6" name="Google Shape;456;p22"/>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7" name="Google Shape;457;p22"/>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8" name="Google Shape;458;p22"/>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9" name="Google Shape;459;p22"/>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0" name="Google Shape;460;p22"/>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1" name="Google Shape;461;p22"/>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2" name="Google Shape;462;p22"/>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3" name="Google Shape;463;p22"/>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4" name="Google Shape;464;p22"/>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5" name="Google Shape;465;p22"/>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6" name="Google Shape;466;p22"/>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7" name="Google Shape;467;p22"/>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8" name="Google Shape;468;p22"/>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9" name="Google Shape;469;p22"/>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0" name="Google Shape;470;p22"/>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1" name="Google Shape;471;p22"/>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2" name="Google Shape;472;p22"/>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3" name="Google Shape;473;p22"/>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4" name="Google Shape;474;p22"/>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5" name="Google Shape;475;p22"/>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6" name="Google Shape;476;p22"/>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7" name="Google Shape;477;p22"/>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8" name="Google Shape;478;p22"/>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9" name="Google Shape;479;p22"/>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0" name="Google Shape;480;p22"/>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1" name="Google Shape;481;p22"/>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2" name="Google Shape;482;p22"/>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3" name="Google Shape;483;p22"/>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4" name="Google Shape;484;p22"/>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5" name="Google Shape;485;p22"/>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6" name="Google Shape;486;p22"/>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7" name="Google Shape;487;p22"/>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8" name="Google Shape;488;p22"/>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9" name="Google Shape;489;p22"/>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0" name="Google Shape;490;p22"/>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1" name="Google Shape;491;p22"/>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2" name="Google Shape;492;p22"/>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3" name="Google Shape;493;p22"/>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4" name="Google Shape;494;p22"/>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5" name="Google Shape;495;p22"/>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6" name="Google Shape;496;p22"/>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7" name="Google Shape;497;p22"/>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8" name="Google Shape;498;p22"/>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9" name="Google Shape;499;p22"/>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0" name="Google Shape;500;p22"/>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1" name="Google Shape;501;p22"/>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2" name="Google Shape;502;p22"/>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3" name="Google Shape;503;p22"/>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4" name="Google Shape;504;p22"/>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5" name="Google Shape;505;p22"/>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6" name="Google Shape;506;p22"/>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7" name="Google Shape;507;p22"/>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8" name="Google Shape;508;p22"/>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9" name="Google Shape;509;p22"/>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0" name="Google Shape;510;p22"/>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1" name="Google Shape;511;p22"/>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2" name="Google Shape;512;p22"/>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3" name="Google Shape;513;p22"/>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4" name="Google Shape;514;p22"/>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5" name="Google Shape;515;p22"/>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6" name="Google Shape;516;p22"/>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7" name="Google Shape;517;p22"/>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8" name="Google Shape;518;p22"/>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9" name="Google Shape;519;p22"/>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0" name="Google Shape;520;p22"/>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1" name="Google Shape;521;p22"/>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2" name="Google Shape;522;p22"/>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523" name="Google Shape;523;p22"/>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524" name="Google Shape;524;p22"/>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
        <p:nvSpPr>
          <p:cNvPr id="525" name="Google Shape;525;p22">
            <a:hlinkClick action="ppaction://hlinksldjump" r:id="rId3"/>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22"/>
          <p:cNvGrpSpPr/>
          <p:nvPr/>
        </p:nvGrpSpPr>
        <p:grpSpPr>
          <a:xfrm>
            <a:off x="11271317" y="6187415"/>
            <a:ext cx="692651" cy="424867"/>
            <a:chOff x="4410025" y="5528957"/>
            <a:chExt cx="1639799" cy="1005840"/>
          </a:xfrm>
        </p:grpSpPr>
        <p:cxnSp>
          <p:nvCxnSpPr>
            <p:cNvPr id="527" name="Google Shape;527;p22"/>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528" name="Google Shape;528;p22"/>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529" name="Google Shape;529;p22"/>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530" name="Google Shape;530;p22"/>
          <p:cNvGrpSpPr/>
          <p:nvPr/>
        </p:nvGrpSpPr>
        <p:grpSpPr>
          <a:xfrm flipH="1">
            <a:off x="238392" y="6187415"/>
            <a:ext cx="692651" cy="424867"/>
            <a:chOff x="4410025" y="5528957"/>
            <a:chExt cx="1639799" cy="1005840"/>
          </a:xfrm>
        </p:grpSpPr>
        <p:cxnSp>
          <p:nvCxnSpPr>
            <p:cNvPr id="531" name="Google Shape;531;p22"/>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532" name="Google Shape;532;p22"/>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533" name="Google Shape;533;p22"/>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534" name="Google Shape;534;p22"/>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2">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3"/>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the title for section G</a:t>
            </a:r>
            <a:endParaRPr/>
          </a:p>
        </p:txBody>
      </p:sp>
      <p:sp>
        <p:nvSpPr>
          <p:cNvPr id="541" name="Google Shape;541;p23"/>
          <p:cNvSpPr txBox="1"/>
          <p:nvPr>
            <p:ph idx="4" type="subTitle"/>
          </p:nvPr>
        </p:nvSpPr>
        <p:spPr>
          <a:xfrm>
            <a:off x="377550"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542" name="Google Shape;542;p23"/>
          <p:cNvSpPr txBox="1"/>
          <p:nvPr>
            <p:ph idx="2" type="body"/>
          </p:nvPr>
        </p:nvSpPr>
        <p:spPr>
          <a:xfrm>
            <a:off x="2775375" y="3238625"/>
            <a:ext cx="1997700" cy="1910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543" name="Google Shape;543;p23"/>
          <p:cNvSpPr txBox="1"/>
          <p:nvPr>
            <p:ph idx="5" type="subTitle"/>
          </p:nvPr>
        </p:nvSpPr>
        <p:spPr>
          <a:xfrm>
            <a:off x="273732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544" name="Google Shape;544;p23"/>
          <p:cNvSpPr txBox="1"/>
          <p:nvPr>
            <p:ph idx="3" type="body"/>
          </p:nvPr>
        </p:nvSpPr>
        <p:spPr>
          <a:xfrm>
            <a:off x="5135150" y="3238625"/>
            <a:ext cx="1997700" cy="1910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545" name="Google Shape;545;p23"/>
          <p:cNvSpPr txBox="1"/>
          <p:nvPr>
            <p:ph idx="6" type="subTitle"/>
          </p:nvPr>
        </p:nvSpPr>
        <p:spPr>
          <a:xfrm>
            <a:off x="5097103"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546" name="Google Shape;546;p23"/>
          <p:cNvSpPr txBox="1"/>
          <p:nvPr>
            <p:ph idx="13" type="body"/>
          </p:nvPr>
        </p:nvSpPr>
        <p:spPr>
          <a:xfrm>
            <a:off x="7494925" y="3238625"/>
            <a:ext cx="1997700" cy="1910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547" name="Google Shape;547;p23"/>
          <p:cNvSpPr txBox="1"/>
          <p:nvPr>
            <p:ph idx="7" type="subTitle"/>
          </p:nvPr>
        </p:nvSpPr>
        <p:spPr>
          <a:xfrm>
            <a:off x="7456880"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548" name="Google Shape;548;p23"/>
          <p:cNvSpPr txBox="1"/>
          <p:nvPr>
            <p:ph idx="8" type="subTitle"/>
          </p:nvPr>
        </p:nvSpPr>
        <p:spPr>
          <a:xfrm>
            <a:off x="981665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549" name="Google Shape;549;p23"/>
          <p:cNvSpPr txBox="1"/>
          <p:nvPr>
            <p:ph idx="9" type="body"/>
          </p:nvPr>
        </p:nvSpPr>
        <p:spPr>
          <a:xfrm>
            <a:off x="415600" y="3238625"/>
            <a:ext cx="1997700" cy="1910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550" name="Google Shape;550;p23"/>
          <p:cNvSpPr txBox="1"/>
          <p:nvPr>
            <p:ph idx="1" type="body"/>
          </p:nvPr>
        </p:nvSpPr>
        <p:spPr>
          <a:xfrm>
            <a:off x="9854700" y="3238625"/>
            <a:ext cx="1997700" cy="1910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551" name="Google Shape;551;p23">
            <a:hlinkClick action="ppaction://hlinksldjump" r:id="rId3"/>
          </p:cNvPr>
          <p:cNvSpPr/>
          <p:nvPr/>
        </p:nvSpPr>
        <p:spPr>
          <a:xfrm>
            <a:off x="10537975" y="0"/>
            <a:ext cx="1653900" cy="165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23"/>
          <p:cNvGrpSpPr/>
          <p:nvPr/>
        </p:nvGrpSpPr>
        <p:grpSpPr>
          <a:xfrm>
            <a:off x="11271317" y="6187415"/>
            <a:ext cx="692651" cy="424867"/>
            <a:chOff x="4410025" y="5528957"/>
            <a:chExt cx="1639799" cy="1005840"/>
          </a:xfrm>
        </p:grpSpPr>
        <p:cxnSp>
          <p:nvCxnSpPr>
            <p:cNvPr id="553" name="Google Shape;553;p23"/>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554" name="Google Shape;554;p23"/>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555" name="Google Shape;555;p23"/>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grpSp>
        <p:nvGrpSpPr>
          <p:cNvPr id="556" name="Google Shape;556;p23"/>
          <p:cNvGrpSpPr/>
          <p:nvPr/>
        </p:nvGrpSpPr>
        <p:grpSpPr>
          <a:xfrm flipH="1">
            <a:off x="238392" y="6187415"/>
            <a:ext cx="692651" cy="424867"/>
            <a:chOff x="4410025" y="5528957"/>
            <a:chExt cx="1639799" cy="1005840"/>
          </a:xfrm>
        </p:grpSpPr>
        <p:cxnSp>
          <p:nvCxnSpPr>
            <p:cNvPr id="557" name="Google Shape;557;p23"/>
            <p:cNvCxnSpPr/>
            <p:nvPr/>
          </p:nvCxnSpPr>
          <p:spPr>
            <a:xfrm>
              <a:off x="4410025" y="6032350"/>
              <a:ext cx="1550100" cy="0"/>
            </a:xfrm>
            <a:prstGeom prst="straightConnector1">
              <a:avLst/>
            </a:prstGeom>
            <a:noFill/>
            <a:ln cap="rnd" cmpd="sng" w="76200">
              <a:solidFill>
                <a:schemeClr val="accent1"/>
              </a:solidFill>
              <a:prstDash val="solid"/>
              <a:round/>
              <a:headEnd len="med" w="med" type="none"/>
              <a:tailEnd len="med" w="med" type="none"/>
            </a:ln>
          </p:spPr>
        </p:cxnSp>
        <p:cxnSp>
          <p:nvCxnSpPr>
            <p:cNvPr id="558" name="Google Shape;558;p23"/>
            <p:cNvCxnSpPr/>
            <p:nvPr/>
          </p:nvCxnSpPr>
          <p:spPr>
            <a:xfrm rot="-2865211">
              <a:off x="5481208" y="6283097"/>
              <a:ext cx="680032" cy="0"/>
            </a:xfrm>
            <a:prstGeom prst="straightConnector1">
              <a:avLst/>
            </a:prstGeom>
            <a:noFill/>
            <a:ln cap="rnd" cmpd="sng" w="76200">
              <a:solidFill>
                <a:schemeClr val="accent1"/>
              </a:solidFill>
              <a:prstDash val="solid"/>
              <a:round/>
              <a:headEnd len="med" w="med" type="none"/>
              <a:tailEnd len="med" w="med" type="none"/>
            </a:ln>
          </p:spPr>
        </p:cxnSp>
        <p:cxnSp>
          <p:nvCxnSpPr>
            <p:cNvPr id="559" name="Google Shape;559;p23"/>
            <p:cNvCxnSpPr/>
            <p:nvPr/>
          </p:nvCxnSpPr>
          <p:spPr>
            <a:xfrm rot="2865211">
              <a:off x="5481208" y="5780657"/>
              <a:ext cx="680032" cy="0"/>
            </a:xfrm>
            <a:prstGeom prst="straightConnector1">
              <a:avLst/>
            </a:prstGeom>
            <a:noFill/>
            <a:ln cap="rnd" cmpd="sng" w="76200">
              <a:solidFill>
                <a:schemeClr val="accent1"/>
              </a:solidFill>
              <a:prstDash val="solid"/>
              <a:round/>
              <a:headEnd len="med" w="med" type="none"/>
              <a:tailEnd len="med" w="med" type="none"/>
            </a:ln>
          </p:spPr>
        </p:cxnSp>
      </p:grpSp>
      <p:sp>
        <p:nvSpPr>
          <p:cNvPr id="560" name="Google Shape;560;p23"/>
          <p:cNvSpPr/>
          <p:nvPr/>
        </p:nvSpPr>
        <p:spPr>
          <a:xfrm>
            <a:off x="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a:hlinkClick action="ppaction://hlinkshowjump?jump=nextslide"/>
          </p:cNvPr>
          <p:cNvSpPr/>
          <p:nvPr/>
        </p:nvSpPr>
        <p:spPr>
          <a:xfrm>
            <a:off x="11002500" y="6059550"/>
            <a:ext cx="1230300" cy="76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000000"/>
      </a:accent1>
      <a:accent2>
        <a:srgbClr val="FFFFFF"/>
      </a:accent2>
      <a:accent3>
        <a:srgbClr val="EFEFEF"/>
      </a:accent3>
      <a:accent4>
        <a:srgbClr val="FF0000"/>
      </a:accent4>
      <a:accent5>
        <a:srgbClr val="FF0000"/>
      </a:accent5>
      <a:accent6>
        <a:srgbClr val="FF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