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3" r:id="rId3"/>
    <p:sldId id="324" r:id="rId4"/>
    <p:sldId id="325" r:id="rId5"/>
    <p:sldId id="328" r:id="rId6"/>
    <p:sldId id="329" r:id="rId7"/>
    <p:sldId id="326" r:id="rId8"/>
    <p:sldId id="330" r:id="rId9"/>
    <p:sldId id="331" r:id="rId10"/>
    <p:sldId id="327" r:id="rId11"/>
    <p:sldId id="332" r:id="rId12"/>
    <p:sldId id="33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1/26/2026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1/26/2026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1/26/2026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Mùa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xuân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đến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rồi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E2CD5-6A80-D56E-D386-9071B9E86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6333C8-D113-327B-BFC9-FD805C1B5F1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2458481-616A-501E-4C76-1ACA5FDF0A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1B169CE-E61E-F743-0926-494132675EF2}"/>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Xin dâng lên Ngài giây phút vui này, họp nhau tụng ca danh Chúa. Nguyện ước tân xuân thờ Chúa trung kiên khắp trên dân tộc Việt Nam.</a:t>
            </a:r>
            <a:endParaRPr lang="vi-VN" sz="5500" b="1" dirty="0"/>
          </a:p>
        </p:txBody>
      </p:sp>
    </p:spTree>
    <p:extLst>
      <p:ext uri="{BB962C8B-B14F-4D97-AF65-F5344CB8AC3E}">
        <p14:creationId xmlns:p14="http://schemas.microsoft.com/office/powerpoint/2010/main" val="3805971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E083F-BC68-23F3-D1FF-393787B659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027372-965C-B608-EE4A-9C80BBB44F9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432FA20-9729-91EA-9787-9C4F738540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C1D15AB-0C84-10A6-C5E8-0608AD37FA22}"/>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Đây mùa xuân đến rồi. Lạy Chúa! Đây mùa xuân sáng ngời. Lạy Chúa! Đây mùa hoa thắm tươi, chim hoà ca sướng vui, tiếng cười trong nắng mới. </a:t>
            </a:r>
            <a:endParaRPr lang="vi-VN" sz="5500" b="1" dirty="0"/>
          </a:p>
        </p:txBody>
      </p:sp>
    </p:spTree>
    <p:extLst>
      <p:ext uri="{BB962C8B-B14F-4D97-AF65-F5344CB8AC3E}">
        <p14:creationId xmlns:p14="http://schemas.microsoft.com/office/powerpoint/2010/main" val="280281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7530D-E809-B5CB-6D96-99E5C04E8E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790790-5419-5E5D-1886-637B6309ABA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8D34C0A-32A9-6FEE-28A6-A51CCD0EDF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7B22181-FC0F-5D94-AE25-C30EECC02FE4}"/>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Nay đoàn con hát mừng. Nguyện dâng trót mùa xuân tưng bừng. Vì Chúa chính mùa xuân thánh ân. Chúa là xuân Phúc Âm tháng ngày con ước mơ.</a:t>
            </a:r>
            <a:endParaRPr lang="vi-VN" sz="5500" b="1" dirty="0"/>
          </a:p>
        </p:txBody>
      </p:sp>
    </p:spTree>
    <p:extLst>
      <p:ext uri="{BB962C8B-B14F-4D97-AF65-F5344CB8AC3E}">
        <p14:creationId xmlns:p14="http://schemas.microsoft.com/office/powerpoint/2010/main" val="30844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559E0-94BA-F442-E676-D4BA9F0B4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3A72D-3586-5005-B00F-3CE7F384D6B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FD98ABC-7849-6C64-CEBF-1613F8672E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6E7CD29-37F5-C66A-A3C1-EBF0401FA913}"/>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Đây mùa xuân đến rồi. Lạy Chúa! Đây mùa xuân sáng ngời. Lạy Chúa! Đây mùa hoa thắm tươi, chim hoà ca sướng vui, tiếng cười trong nắng mới. </a:t>
            </a:r>
            <a:endParaRPr lang="vi-VN" sz="5500" b="1" dirty="0"/>
          </a:p>
        </p:txBody>
      </p:sp>
    </p:spTree>
    <p:extLst>
      <p:ext uri="{BB962C8B-B14F-4D97-AF65-F5344CB8AC3E}">
        <p14:creationId xmlns:p14="http://schemas.microsoft.com/office/powerpoint/2010/main" val="2637836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F289A-CA74-F9B9-0A5B-2BF9B06C0F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A08A3D-6CB7-E271-F632-ED554A9B036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9C417FF-9AC2-2018-71A4-BDEDA8C94D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619D8CA-D854-4504-4103-CEC09D60A5E1}"/>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Nay đoàn con hát mừng. Nguyện dâng trót mùa xuân tưng bừng. Vì Chúa chính mùa xuân thánh ân. Chúa là xuân Phúc Âm tháng ngày con ước mơ.</a:t>
            </a:r>
            <a:endParaRPr lang="vi-VN" sz="5500" b="1" dirty="0"/>
          </a:p>
        </p:txBody>
      </p:sp>
    </p:spTree>
    <p:extLst>
      <p:ext uri="{BB962C8B-B14F-4D97-AF65-F5344CB8AC3E}">
        <p14:creationId xmlns:p14="http://schemas.microsoft.com/office/powerpoint/2010/main" val="3604416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CCE86-EF9F-8FC9-DBCB-25FF707ACF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447193-3C2A-EBA2-F9D4-B82E33EED97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D32D3F3-E293-AEA1-F651-28A0A94A66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4798974-B3E2-2F12-D5E5-F22BCDDAEA9C}"/>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Năm tháng qua dần với những lỗi lầm, nguyện xin Ngài thương tha thứ. Cậy Chúa khoan nhân đổi mới tâm can, sáng như nắng hồng mùa xuân.</a:t>
            </a:r>
            <a:endParaRPr lang="vi-VN" sz="5500" b="1" dirty="0"/>
          </a:p>
        </p:txBody>
      </p:sp>
    </p:spTree>
    <p:extLst>
      <p:ext uri="{BB962C8B-B14F-4D97-AF65-F5344CB8AC3E}">
        <p14:creationId xmlns:p14="http://schemas.microsoft.com/office/powerpoint/2010/main" val="825449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414C6-3AC5-8D59-CE10-C0D025264D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D55D88-DFB7-2C08-6ECA-6EA2E8C0E59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3B64DFA-A1FD-57AE-E0A3-EFE448E1C0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51226DC-D86C-F05F-E6C3-9B1F7283FCBA}"/>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Đây mùa xuân đến rồi. Lạy Chúa! Đây mùa xuân sáng ngời. Lạy Chúa! Đây mùa hoa thắm tươi, chim hoà ca sướng vui, tiếng cười trong nắng mới. </a:t>
            </a:r>
            <a:endParaRPr lang="vi-VN" sz="5500" b="1" dirty="0"/>
          </a:p>
        </p:txBody>
      </p:sp>
    </p:spTree>
    <p:extLst>
      <p:ext uri="{BB962C8B-B14F-4D97-AF65-F5344CB8AC3E}">
        <p14:creationId xmlns:p14="http://schemas.microsoft.com/office/powerpoint/2010/main" val="3533285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712F5-AAFC-277D-E27A-D33508B6C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0E471D-96B9-751F-F7F0-A4CBE429762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BF460EA-E0E0-5FCC-6384-1DC06366C2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A0B75AE-7368-8ADF-6ED1-B661A3B8D15C}"/>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Nay đoàn con hát mừng. Nguyện dâng trót mùa xuân tưng bừng. Vì Chúa chính mùa xuân thánh ân. Chúa là xuân Phúc Âm tháng ngày con ước mơ.</a:t>
            </a:r>
            <a:endParaRPr lang="vi-VN" sz="5500" b="1" dirty="0"/>
          </a:p>
        </p:txBody>
      </p:sp>
    </p:spTree>
    <p:extLst>
      <p:ext uri="{BB962C8B-B14F-4D97-AF65-F5344CB8AC3E}">
        <p14:creationId xmlns:p14="http://schemas.microsoft.com/office/powerpoint/2010/main" val="958909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85310-B8A2-5F64-B8D8-1D21FB800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44FF11-3721-7CF4-8485-2A241149161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4A448C9-19FD-F7D1-9C77-6F24281488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EC3AE16-4265-A1D4-3712-87CEE5AD94CD}"/>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Năm tháng qua mau vui sướng u sầu, đoàn con nguyện dâng lên Chúa. Rộng xuống muôn ơn hạnh phúc khang an, Chúa thương ban một mùa xuân.</a:t>
            </a:r>
            <a:endParaRPr lang="vi-VN" sz="5500" b="1" dirty="0"/>
          </a:p>
        </p:txBody>
      </p:sp>
    </p:spTree>
    <p:extLst>
      <p:ext uri="{BB962C8B-B14F-4D97-AF65-F5344CB8AC3E}">
        <p14:creationId xmlns:p14="http://schemas.microsoft.com/office/powerpoint/2010/main" val="1781710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EABA2-92D0-9187-4202-E0CCF01ED0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17ADDE-C3BD-3090-F052-C4EB1F2057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59EBB2B-383B-20CA-E04F-A99F22EA29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4B846B2-32BC-6243-C1CB-AFC3641F3A7B}"/>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Đây mùa xuân đến rồi. Lạy Chúa! Đây mùa xuân sáng ngời. Lạy Chúa! Đây mùa hoa thắm tươi, chim hoà ca sướng vui, tiếng cười trong nắng mới. </a:t>
            </a:r>
            <a:endParaRPr lang="vi-VN" sz="5500" b="1" dirty="0"/>
          </a:p>
        </p:txBody>
      </p:sp>
    </p:spTree>
    <p:extLst>
      <p:ext uri="{BB962C8B-B14F-4D97-AF65-F5344CB8AC3E}">
        <p14:creationId xmlns:p14="http://schemas.microsoft.com/office/powerpoint/2010/main" val="1106697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F95B2-FA61-5633-28FD-1A5A7E9BC3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76D040-0CDD-C2C0-CC70-57723116298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D34DF45-E0DA-9D51-0B4D-A2F39FC70F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C006BC4-CA52-AED3-BC9C-31070761ECBE}"/>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Nay đoàn con hát mừng. Nguyện dâng trót mùa xuân tưng bừng. Vì Chúa chính mùa xuân thánh ân. Chúa là xuân Phúc Âm tháng ngày con ước mơ.</a:t>
            </a:r>
            <a:endParaRPr lang="vi-VN" sz="5500" b="1" dirty="0"/>
          </a:p>
        </p:txBody>
      </p:sp>
    </p:spTree>
    <p:extLst>
      <p:ext uri="{BB962C8B-B14F-4D97-AF65-F5344CB8AC3E}">
        <p14:creationId xmlns:p14="http://schemas.microsoft.com/office/powerpoint/2010/main" val="15259616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202</TotalTime>
  <Words>421</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Garamond</vt:lpstr>
      <vt:lpstr>Savon</vt:lpstr>
      <vt:lpstr>Mùa xuân đến rồi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47</cp:revision>
  <dcterms:created xsi:type="dcterms:W3CDTF">2024-12-09T09:23:25Z</dcterms:created>
  <dcterms:modified xsi:type="dcterms:W3CDTF">2026-01-26T12:15:56Z</dcterms:modified>
</cp:coreProperties>
</file>