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png"/><Relationship Id="rId21" Type="http://schemas.openxmlformats.org/officeDocument/2006/relationships/image" Target="../media/image-1-21.png"/><Relationship Id="rId22" Type="http://schemas.openxmlformats.org/officeDocument/2006/relationships/image" Target="../media/image-1-22.png"/><Relationship Id="rId23" Type="http://schemas.openxmlformats.org/officeDocument/2006/relationships/image" Target="../media/image-1-23.png"/><Relationship Id="rId24" Type="http://schemas.openxmlformats.org/officeDocument/2006/relationships/image" Target="../media/image-1-24.png"/><Relationship Id="rId25" Type="http://schemas.openxmlformats.org/officeDocument/2006/relationships/image" Target="../media/image-1-25.png"/><Relationship Id="rId26" Type="http://schemas.openxmlformats.org/officeDocument/2006/relationships/image" Target="../media/image-1-26.png"/><Relationship Id="rId27" Type="http://schemas.openxmlformats.org/officeDocument/2006/relationships/slideLayout" Target="../slideLayouts/slideLayout1.xml"/><Relationship Id="rId2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slideLayout" Target="../slideLayouts/slideLayout1.xml"/><Relationship Id="rId1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slideLayout" Target="../slideLayouts/slideLayout1.xml"/><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image" Target="../media/image-14-11.png"/><Relationship Id="rId12" Type="http://schemas.openxmlformats.org/officeDocument/2006/relationships/image" Target="../media/image-14-12.png"/><Relationship Id="rId13" Type="http://schemas.openxmlformats.org/officeDocument/2006/relationships/image" Target="../media/image-14-13.png"/><Relationship Id="rId14" Type="http://schemas.openxmlformats.org/officeDocument/2006/relationships/image" Target="../media/image-14-14.png"/><Relationship Id="rId15" Type="http://schemas.openxmlformats.org/officeDocument/2006/relationships/image" Target="../media/image-14-15.png"/><Relationship Id="rId16" Type="http://schemas.openxmlformats.org/officeDocument/2006/relationships/image" Target="../media/image-14-16.png"/><Relationship Id="rId17" Type="http://schemas.openxmlformats.org/officeDocument/2006/relationships/image" Target="../media/image-14-17.png"/><Relationship Id="rId18" Type="http://schemas.openxmlformats.org/officeDocument/2006/relationships/image" Target="../media/image-14-18.png"/><Relationship Id="rId19" Type="http://schemas.openxmlformats.org/officeDocument/2006/relationships/image" Target="../media/image-14-19.png"/><Relationship Id="rId20" Type="http://schemas.openxmlformats.org/officeDocument/2006/relationships/image" Target="../media/image-14-20.png"/><Relationship Id="rId21" Type="http://schemas.openxmlformats.org/officeDocument/2006/relationships/image" Target="../media/image-14-21.png"/><Relationship Id="rId22" Type="http://schemas.openxmlformats.org/officeDocument/2006/relationships/image" Target="../media/image-14-22.png"/><Relationship Id="rId23" Type="http://schemas.openxmlformats.org/officeDocument/2006/relationships/image" Target="../media/image-14-23.png"/><Relationship Id="rId24" Type="http://schemas.openxmlformats.org/officeDocument/2006/relationships/image" Target="../media/image-14-24.png"/><Relationship Id="rId25" Type="http://schemas.openxmlformats.org/officeDocument/2006/relationships/image" Target="../media/image-14-25.png"/><Relationship Id="rId26" Type="http://schemas.openxmlformats.org/officeDocument/2006/relationships/image" Target="../media/image-14-26.png"/><Relationship Id="rId27" Type="http://schemas.openxmlformats.org/officeDocument/2006/relationships/image" Target="../media/image-14-27.png"/><Relationship Id="rId28" Type="http://schemas.openxmlformats.org/officeDocument/2006/relationships/image" Target="../media/image-14-28.png"/><Relationship Id="rId29" Type="http://schemas.openxmlformats.org/officeDocument/2006/relationships/image" Target="../media/image-14-29.png"/><Relationship Id="rId30" Type="http://schemas.openxmlformats.org/officeDocument/2006/relationships/image" Target="../media/image-14-30.png"/><Relationship Id="rId31" Type="http://schemas.openxmlformats.org/officeDocument/2006/relationships/image" Target="../media/image-14-31.png"/><Relationship Id="rId32" Type="http://schemas.openxmlformats.org/officeDocument/2006/relationships/image" Target="../media/image-14-32.png"/><Relationship Id="rId33" Type="http://schemas.openxmlformats.org/officeDocument/2006/relationships/slideLayout" Target="../slideLayouts/slideLayout1.xml"/><Relationship Id="rId3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slideLayout" Target="../slideLayouts/slideLayout1.xml"/><Relationship Id="rId1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image" Target="../media/image-19-11.png"/><Relationship Id="rId12" Type="http://schemas.openxmlformats.org/officeDocument/2006/relationships/image" Target="../media/image-19-12.png"/><Relationship Id="rId13" Type="http://schemas.openxmlformats.org/officeDocument/2006/relationships/slideLayout" Target="../slideLayouts/slideLayout1.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0" Type="http://schemas.openxmlformats.org/officeDocument/2006/relationships/hyperlink" Target="https://eatemp.com/powerpoint-org-chart-template/" TargetMode="External"/><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1" Type="http://schemas.openxmlformats.org/officeDocument/2006/relationships/image" Target="../media/image-20-10.png"/><Relationship Id="rId12" Type="http://schemas.openxmlformats.org/officeDocument/2006/relationships/image" Target="../media/image-20-11.png"/><Relationship Id="rId13" Type="http://schemas.openxmlformats.org/officeDocument/2006/relationships/image" Target="../media/image-20-12.png"/><Relationship Id="rId14" Type="http://schemas.openxmlformats.org/officeDocument/2006/relationships/image" Target="../media/image-20-13.png"/><Relationship Id="rId15" Type="http://schemas.openxmlformats.org/officeDocument/2006/relationships/image" Target="../media/image-20-14.png"/><Relationship Id="rId16" Type="http://schemas.openxmlformats.org/officeDocument/2006/relationships/image" Target="../media/image-20-15.png"/><Relationship Id="rId17" Type="http://schemas.openxmlformats.org/officeDocument/2006/relationships/image" Target="../media/image-20-16.png"/><Relationship Id="rId18" Type="http://schemas.openxmlformats.org/officeDocument/2006/relationships/image" Target="../media/image-20-17.png"/><Relationship Id="rId19" Type="http://schemas.openxmlformats.org/officeDocument/2006/relationships/image" Target="../media/image-20-18.png"/><Relationship Id="rId20" Type="http://schemas.openxmlformats.org/officeDocument/2006/relationships/image" Target="../media/image-20-19.png"/><Relationship Id="rId21" Type="http://schemas.openxmlformats.org/officeDocument/2006/relationships/image" Target="../media/image-20-20.png"/><Relationship Id="rId22" Type="http://schemas.openxmlformats.org/officeDocument/2006/relationships/image" Target="../media/image-20-21.png"/><Relationship Id="rId23" Type="http://schemas.openxmlformats.org/officeDocument/2006/relationships/image" Target="../media/image-20-22.png"/><Relationship Id="rId24" Type="http://schemas.openxmlformats.org/officeDocument/2006/relationships/image" Target="../media/image-20-23.png"/><Relationship Id="rId25" Type="http://schemas.openxmlformats.org/officeDocument/2006/relationships/image" Target="../media/image-20-24.png"/><Relationship Id="rId26" Type="http://schemas.openxmlformats.org/officeDocument/2006/relationships/image" Target="../media/image-20-25.png"/><Relationship Id="rId27" Type="http://schemas.openxmlformats.org/officeDocument/2006/relationships/image" Target="../media/image-20-26.png"/><Relationship Id="rId28" Type="http://schemas.openxmlformats.org/officeDocument/2006/relationships/image" Target="../media/image-20-27.png"/><Relationship Id="rId29" Type="http://schemas.openxmlformats.org/officeDocument/2006/relationships/image" Target="../media/image-20-28.png"/><Relationship Id="rId30" Type="http://schemas.openxmlformats.org/officeDocument/2006/relationships/image" Target="../media/image-20-29.png"/><Relationship Id="rId31" Type="http://schemas.openxmlformats.org/officeDocument/2006/relationships/image" Target="../media/image-20-30.png"/><Relationship Id="rId32" Type="http://schemas.openxmlformats.org/officeDocument/2006/relationships/slideLayout" Target="../slideLayouts/slideLayout1.xml"/><Relationship Id="rId3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unsplash.com/" TargetMode="External"/><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image" Target="../media/image-21-10.png"/><Relationship Id="rId12" Type="http://schemas.openxmlformats.org/officeDocument/2006/relationships/image" Target="../media/image-21-11.png"/><Relationship Id="rId13" Type="http://schemas.openxmlformats.org/officeDocument/2006/relationships/slideLayout" Target="../slideLayouts/slideLayout1.xml"/><Relationship Id="rId1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slideLayout" Target="../slideLayouts/slideLayout1.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slideLayout" Target="../slideLayouts/slideLayout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9436100"/>
            <a:ext cx="11799775" cy="4279900"/>
          </a:xfrm>
          <a:prstGeom prst="rect">
            <a:avLst/>
          </a:prstGeom>
        </p:spPr>
      </p:pic>
      <p:pic>
        <p:nvPicPr>
          <p:cNvPr id="3" name="Image 1" descr="preencoded.png">    </p:cNvPr>
          <p:cNvPicPr>
            <a:picLocks noChangeAspect="1"/>
          </p:cNvPicPr>
          <p:nvPr/>
        </p:nvPicPr>
        <p:blipFill>
          <a:blip r:embed="rId2"/>
          <a:stretch>
            <a:fillRect/>
          </a:stretch>
        </p:blipFill>
        <p:spPr>
          <a:xfrm>
            <a:off x="13603400" y="0"/>
            <a:ext cx="10783648" cy="6146800"/>
          </a:xfrm>
          <a:prstGeom prst="rect">
            <a:avLst/>
          </a:prstGeom>
        </p:spPr>
      </p:pic>
      <p:pic>
        <p:nvPicPr>
          <p:cNvPr id="4" name="Image 2" descr="preencoded.png">    </p:cNvPr>
          <p:cNvPicPr>
            <a:picLocks noChangeAspect="1"/>
          </p:cNvPicPr>
          <p:nvPr/>
        </p:nvPicPr>
        <p:blipFill>
          <a:blip r:embed="rId3"/>
          <a:stretch>
            <a:fillRect/>
          </a:stretch>
        </p:blipFill>
        <p:spPr>
          <a:xfrm>
            <a:off x="0" y="11404600"/>
            <a:ext cx="11799775" cy="2311400"/>
          </a:xfrm>
          <a:prstGeom prst="rect">
            <a:avLst/>
          </a:prstGeom>
        </p:spPr>
      </p:pic>
      <p:pic>
        <p:nvPicPr>
          <p:cNvPr id="5" name="Image 3" descr="preencoded.png">    </p:cNvPr>
          <p:cNvPicPr>
            <a:picLocks noChangeAspect="1"/>
          </p:cNvPicPr>
          <p:nvPr/>
        </p:nvPicPr>
        <p:blipFill>
          <a:blip r:embed="rId4"/>
          <a:stretch>
            <a:fillRect/>
          </a:stretch>
        </p:blipFill>
        <p:spPr>
          <a:xfrm>
            <a:off x="0" y="9877994"/>
            <a:ext cx="11803670" cy="3838006"/>
          </a:xfrm>
          <a:prstGeom prst="rect">
            <a:avLst/>
          </a:prstGeom>
        </p:spPr>
      </p:pic>
      <p:pic>
        <p:nvPicPr>
          <p:cNvPr id="6" name="Image 4" descr="preencoded.png">    </p:cNvPr>
          <p:cNvPicPr>
            <a:picLocks noChangeAspect="1"/>
          </p:cNvPicPr>
          <p:nvPr/>
        </p:nvPicPr>
        <p:blipFill>
          <a:blip r:embed="rId5"/>
          <a:stretch>
            <a:fillRect/>
          </a:stretch>
        </p:blipFill>
        <p:spPr>
          <a:xfrm>
            <a:off x="5025897" y="10040891"/>
            <a:ext cx="3822964" cy="2587730"/>
          </a:xfrm>
          <a:prstGeom prst="rect">
            <a:avLst/>
          </a:prstGeom>
        </p:spPr>
      </p:pic>
      <p:pic>
        <p:nvPicPr>
          <p:cNvPr id="7" name="Image 5" descr="preencoded.png">    </p:cNvPr>
          <p:cNvPicPr>
            <a:picLocks noChangeAspect="1"/>
          </p:cNvPicPr>
          <p:nvPr/>
        </p:nvPicPr>
        <p:blipFill>
          <a:blip r:embed="rId6"/>
          <a:stretch>
            <a:fillRect/>
          </a:stretch>
        </p:blipFill>
        <p:spPr>
          <a:xfrm>
            <a:off x="15742427" y="785747"/>
            <a:ext cx="4389059" cy="1557091"/>
          </a:xfrm>
          <a:prstGeom prst="rect">
            <a:avLst/>
          </a:prstGeom>
        </p:spPr>
      </p:pic>
      <p:pic>
        <p:nvPicPr>
          <p:cNvPr id="8" name="Image 6" descr="preencoded.png">    </p:cNvPr>
          <p:cNvPicPr>
            <a:picLocks noChangeAspect="1"/>
          </p:cNvPicPr>
          <p:nvPr/>
        </p:nvPicPr>
        <p:blipFill>
          <a:blip r:embed="rId7"/>
          <a:stretch>
            <a:fillRect/>
          </a:stretch>
        </p:blipFill>
        <p:spPr>
          <a:xfrm>
            <a:off x="22168469" y="2294050"/>
            <a:ext cx="1824610" cy="2537396"/>
          </a:xfrm>
          <a:prstGeom prst="rect">
            <a:avLst/>
          </a:prstGeom>
        </p:spPr>
      </p:pic>
      <p:pic>
        <p:nvPicPr>
          <p:cNvPr id="9" name="Image 7" descr="preencoded.png">    </p:cNvPr>
          <p:cNvPicPr>
            <a:picLocks noChangeAspect="1"/>
          </p:cNvPicPr>
          <p:nvPr/>
        </p:nvPicPr>
        <p:blipFill>
          <a:blip r:embed="rId8"/>
          <a:stretch>
            <a:fillRect/>
          </a:stretch>
        </p:blipFill>
        <p:spPr>
          <a:xfrm>
            <a:off x="19901930" y="1877129"/>
            <a:ext cx="1834573" cy="1137976"/>
          </a:xfrm>
          <a:prstGeom prst="rect">
            <a:avLst/>
          </a:prstGeom>
        </p:spPr>
      </p:pic>
      <p:sp>
        <p:nvSpPr>
          <p:cNvPr id="10" name="Text 0"/>
          <p:cNvSpPr/>
          <p:nvPr/>
        </p:nvSpPr>
        <p:spPr>
          <a:xfrm>
            <a:off x="1689311" y="368300"/>
            <a:ext cx="11257840" cy="1312333"/>
          </a:xfrm>
          <a:prstGeom prst="rect">
            <a:avLst/>
          </a:prstGeom>
          <a:noFill/>
          <a:ln/>
        </p:spPr>
        <p:txBody>
          <a:bodyPr wrap="square" lIns="0" tIns="0" rIns="0" bIns="0" rtlCol="0" anchor="t"/>
          <a:lstStyle/>
          <a:p>
            <a:pPr algn="l" indent="0" marL="0">
              <a:buNone/>
            </a:pPr>
            <a:r>
              <a:rPr lang="en-US" sz="6400" spc="256" kern="0" dirty="0">
                <a:solidFill>
                  <a:srgbClr val="3B9766">
                    <a:alpha val="100000"/>
                  </a:srgbClr>
                </a:solidFill>
                <a:latin typeface="Rajdhani Bold" pitchFamily="34" charset="0"/>
                <a:ea typeface="Rajdhani Bold" pitchFamily="34" charset="-122"/>
                <a:cs typeface="Rajdhani Bold" pitchFamily="34" charset="-120"/>
              </a:rPr>
              <a:t>FREE PRESENTATION TEMPLATE</a:t>
            </a:r>
            <a:endParaRPr lang="en-US" sz="6400" dirty="0"/>
          </a:p>
        </p:txBody>
      </p:sp>
      <p:sp>
        <p:nvSpPr>
          <p:cNvPr id="11" name="Shape 1"/>
          <p:cNvSpPr/>
          <p:nvPr/>
        </p:nvSpPr>
        <p:spPr>
          <a:xfrm>
            <a:off x="23370921" y="10515600"/>
            <a:ext cx="1016127" cy="3200400"/>
          </a:xfrm>
          <a:prstGeom prst="rect">
            <a:avLst/>
          </a:prstGeom>
          <a:noFill/>
          <a:ln/>
        </p:spPr>
      </p:sp>
      <p:pic>
        <p:nvPicPr>
          <p:cNvPr id="12"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sp>
        <p:nvSpPr>
          <p:cNvPr id="13" name="Shape 2"/>
          <p:cNvSpPr/>
          <p:nvPr/>
        </p:nvSpPr>
        <p:spPr>
          <a:xfrm>
            <a:off x="1689311" y="3797300"/>
            <a:ext cx="7405026" cy="4699000"/>
          </a:xfrm>
          <a:prstGeom prst="rect">
            <a:avLst/>
          </a:prstGeom>
          <a:noFill/>
          <a:ln w="50800">
            <a:solidFill>
              <a:srgbClr val="368E5C"/>
            </a:solidFill>
            <a:prstDash val="solid"/>
          </a:ln>
        </p:spPr>
      </p:sp>
      <p:sp>
        <p:nvSpPr>
          <p:cNvPr id="14" name="Text 3"/>
          <p:cNvSpPr/>
          <p:nvPr/>
        </p:nvSpPr>
        <p:spPr>
          <a:xfrm>
            <a:off x="2451406" y="4102100"/>
            <a:ext cx="6422769" cy="4631267"/>
          </a:xfrm>
          <a:prstGeom prst="rect">
            <a:avLst/>
          </a:prstGeom>
          <a:noFill/>
          <a:ln/>
        </p:spPr>
        <p:txBody>
          <a:bodyPr wrap="square" lIns="0" tIns="0" rIns="0" bIns="0" rtlCol="0" anchor="t"/>
          <a:lstStyle/>
          <a:p>
            <a:pPr algn="l"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EV</a:t>
            </a:r>
            <a:endParaRPr lang="en-US" sz="12800" dirty="0"/>
          </a:p>
          <a:p>
            <a:pPr algn="l"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Vehicles</a:t>
            </a:r>
            <a:endParaRPr lang="en-US" sz="12800" dirty="0"/>
          </a:p>
        </p:txBody>
      </p:sp>
      <p:pic>
        <p:nvPicPr>
          <p:cNvPr id="15" name="Image 9" descr="preencoded.png">    </p:cNvPr>
          <p:cNvPicPr>
            <a:picLocks noChangeAspect="1"/>
          </p:cNvPicPr>
          <p:nvPr/>
        </p:nvPicPr>
        <p:blipFill>
          <a:blip r:embed="rId10"/>
          <a:stretch>
            <a:fillRect/>
          </a:stretch>
        </p:blipFill>
        <p:spPr>
          <a:xfrm>
            <a:off x="18125165" y="1320800"/>
            <a:ext cx="4013702" cy="11518900"/>
          </a:xfrm>
          <a:prstGeom prst="rect">
            <a:avLst/>
          </a:prstGeom>
        </p:spPr>
      </p:pic>
      <p:pic>
        <p:nvPicPr>
          <p:cNvPr id="16" name="Image 10" descr="preencoded.png">    </p:cNvPr>
          <p:cNvPicPr>
            <a:picLocks noChangeAspect="1"/>
          </p:cNvPicPr>
          <p:nvPr/>
        </p:nvPicPr>
        <p:blipFill>
          <a:blip r:embed="rId11"/>
          <a:stretch>
            <a:fillRect/>
          </a:stretch>
        </p:blipFill>
        <p:spPr>
          <a:xfrm>
            <a:off x="12659669" y="10868610"/>
            <a:ext cx="2538916" cy="2538599"/>
          </a:xfrm>
          <a:prstGeom prst="rect">
            <a:avLst/>
          </a:prstGeom>
        </p:spPr>
      </p:pic>
      <p:pic>
        <p:nvPicPr>
          <p:cNvPr id="17" name="Image 11" descr="preencoded.png">    </p:cNvPr>
          <p:cNvPicPr>
            <a:picLocks noChangeAspect="1"/>
          </p:cNvPicPr>
          <p:nvPr/>
        </p:nvPicPr>
        <p:blipFill>
          <a:blip r:embed="rId12"/>
          <a:stretch>
            <a:fillRect/>
          </a:stretch>
        </p:blipFill>
        <p:spPr>
          <a:xfrm>
            <a:off x="18654871" y="10868610"/>
            <a:ext cx="2538916" cy="2538599"/>
          </a:xfrm>
          <a:prstGeom prst="rect">
            <a:avLst/>
          </a:prstGeom>
        </p:spPr>
      </p:pic>
      <p:pic>
        <p:nvPicPr>
          <p:cNvPr id="18" name="Image 12" descr="preencoded.png">    </p:cNvPr>
          <p:cNvPicPr>
            <a:picLocks noChangeAspect="1"/>
          </p:cNvPicPr>
          <p:nvPr/>
        </p:nvPicPr>
        <p:blipFill>
          <a:blip r:embed="rId13"/>
          <a:stretch>
            <a:fillRect/>
          </a:stretch>
        </p:blipFill>
        <p:spPr>
          <a:xfrm>
            <a:off x="14223641" y="6527800"/>
            <a:ext cx="8733817" cy="5581042"/>
          </a:xfrm>
          <a:prstGeom prst="rect">
            <a:avLst/>
          </a:prstGeom>
        </p:spPr>
      </p:pic>
      <p:pic>
        <p:nvPicPr>
          <p:cNvPr id="19" name="Image 13" descr="preencoded.png">    </p:cNvPr>
          <p:cNvPicPr>
            <a:picLocks noChangeAspect="1"/>
          </p:cNvPicPr>
          <p:nvPr/>
        </p:nvPicPr>
        <p:blipFill>
          <a:blip r:embed="rId14"/>
          <a:stretch>
            <a:fillRect/>
          </a:stretch>
        </p:blipFill>
        <p:spPr>
          <a:xfrm>
            <a:off x="19510863" y="11282021"/>
            <a:ext cx="3860058" cy="826821"/>
          </a:xfrm>
          <a:prstGeom prst="rect">
            <a:avLst/>
          </a:prstGeom>
        </p:spPr>
      </p:pic>
      <p:pic>
        <p:nvPicPr>
          <p:cNvPr id="20" name="Image 14" descr="preencoded.png">    </p:cNvPr>
          <p:cNvPicPr>
            <a:picLocks noChangeAspect="1"/>
          </p:cNvPicPr>
          <p:nvPr/>
        </p:nvPicPr>
        <p:blipFill>
          <a:blip r:embed="rId15"/>
          <a:stretch>
            <a:fillRect/>
          </a:stretch>
        </p:blipFill>
        <p:spPr>
          <a:xfrm>
            <a:off x="8140654" y="6527800"/>
            <a:ext cx="11370209" cy="5581042"/>
          </a:xfrm>
          <a:prstGeom prst="rect">
            <a:avLst/>
          </a:prstGeom>
        </p:spPr>
      </p:pic>
      <p:pic>
        <p:nvPicPr>
          <p:cNvPr id="21" name="Image 15" descr="preencoded.png">    </p:cNvPr>
          <p:cNvPicPr>
            <a:picLocks noChangeAspect="1"/>
          </p:cNvPicPr>
          <p:nvPr/>
        </p:nvPicPr>
        <p:blipFill>
          <a:blip r:embed="rId16"/>
          <a:stretch>
            <a:fillRect/>
          </a:stretch>
        </p:blipFill>
        <p:spPr>
          <a:xfrm>
            <a:off x="18477206" y="11282021"/>
            <a:ext cx="1447116" cy="826821"/>
          </a:xfrm>
          <a:prstGeom prst="rect">
            <a:avLst/>
          </a:prstGeom>
        </p:spPr>
      </p:pic>
      <p:pic>
        <p:nvPicPr>
          <p:cNvPr id="22" name="Image 16" descr="preencoded.png">    </p:cNvPr>
          <p:cNvPicPr>
            <a:picLocks noChangeAspect="1"/>
          </p:cNvPicPr>
          <p:nvPr/>
        </p:nvPicPr>
        <p:blipFill>
          <a:blip r:embed="rId17"/>
          <a:stretch>
            <a:fillRect/>
          </a:stretch>
        </p:blipFill>
        <p:spPr>
          <a:xfrm>
            <a:off x="7727381" y="11282021"/>
            <a:ext cx="1364844" cy="826821"/>
          </a:xfrm>
          <a:prstGeom prst="rect">
            <a:avLst/>
          </a:prstGeom>
        </p:spPr>
      </p:pic>
      <p:pic>
        <p:nvPicPr>
          <p:cNvPr id="23" name="Image 17" descr="preencoded.png">    </p:cNvPr>
          <p:cNvPicPr>
            <a:picLocks noChangeAspect="1"/>
          </p:cNvPicPr>
          <p:nvPr/>
        </p:nvPicPr>
        <p:blipFill>
          <a:blip r:embed="rId18"/>
          <a:stretch>
            <a:fillRect/>
          </a:stretch>
        </p:blipFill>
        <p:spPr>
          <a:xfrm>
            <a:off x="9381040" y="10868610"/>
            <a:ext cx="2538916" cy="2538599"/>
          </a:xfrm>
          <a:prstGeom prst="rect">
            <a:avLst/>
          </a:prstGeom>
        </p:spPr>
      </p:pic>
      <p:pic>
        <p:nvPicPr>
          <p:cNvPr id="24" name="Image 18" descr="preencoded.png">    </p:cNvPr>
          <p:cNvPicPr>
            <a:picLocks noChangeAspect="1"/>
          </p:cNvPicPr>
          <p:nvPr/>
        </p:nvPicPr>
        <p:blipFill>
          <a:blip r:embed="rId19"/>
          <a:stretch>
            <a:fillRect/>
          </a:stretch>
        </p:blipFill>
        <p:spPr>
          <a:xfrm>
            <a:off x="10064696" y="11552181"/>
            <a:ext cx="1171604" cy="1171457"/>
          </a:xfrm>
          <a:prstGeom prst="rect">
            <a:avLst/>
          </a:prstGeom>
        </p:spPr>
      </p:pic>
      <p:pic>
        <p:nvPicPr>
          <p:cNvPr id="25" name="Image 19" descr="preencoded.png">    </p:cNvPr>
          <p:cNvPicPr>
            <a:picLocks noChangeAspect="1"/>
          </p:cNvPicPr>
          <p:nvPr/>
        </p:nvPicPr>
        <p:blipFill>
          <a:blip r:embed="rId20"/>
          <a:stretch>
            <a:fillRect/>
          </a:stretch>
        </p:blipFill>
        <p:spPr>
          <a:xfrm>
            <a:off x="15376239" y="10868610"/>
            <a:ext cx="2538916" cy="2538599"/>
          </a:xfrm>
          <a:prstGeom prst="rect">
            <a:avLst/>
          </a:prstGeom>
        </p:spPr>
      </p:pic>
      <p:pic>
        <p:nvPicPr>
          <p:cNvPr id="26" name="Image 20" descr="preencoded.png">    </p:cNvPr>
          <p:cNvPicPr>
            <a:picLocks noChangeAspect="1"/>
          </p:cNvPicPr>
          <p:nvPr/>
        </p:nvPicPr>
        <p:blipFill>
          <a:blip r:embed="rId21"/>
          <a:stretch>
            <a:fillRect/>
          </a:stretch>
        </p:blipFill>
        <p:spPr>
          <a:xfrm>
            <a:off x="16059898" y="11552181"/>
            <a:ext cx="1171604" cy="1171457"/>
          </a:xfrm>
          <a:prstGeom prst="rect">
            <a:avLst/>
          </a:prstGeom>
        </p:spPr>
      </p:pic>
      <p:pic>
        <p:nvPicPr>
          <p:cNvPr id="27" name="Image 21" descr="preencoded.png">    </p:cNvPr>
          <p:cNvPicPr>
            <a:picLocks noChangeAspect="1"/>
          </p:cNvPicPr>
          <p:nvPr/>
        </p:nvPicPr>
        <p:blipFill>
          <a:blip r:embed="rId22"/>
          <a:stretch>
            <a:fillRect/>
          </a:stretch>
        </p:blipFill>
        <p:spPr>
          <a:xfrm>
            <a:off x="21968524" y="10563084"/>
            <a:ext cx="616508" cy="616433"/>
          </a:xfrm>
          <a:prstGeom prst="rect">
            <a:avLst/>
          </a:prstGeom>
        </p:spPr>
      </p:pic>
      <p:pic>
        <p:nvPicPr>
          <p:cNvPr id="28" name="Image 22" descr="preencoded.png">    </p:cNvPr>
          <p:cNvPicPr>
            <a:picLocks noChangeAspect="1"/>
          </p:cNvPicPr>
          <p:nvPr/>
        </p:nvPicPr>
        <p:blipFill>
          <a:blip r:embed="rId23"/>
          <a:stretch>
            <a:fillRect/>
          </a:stretch>
        </p:blipFill>
        <p:spPr>
          <a:xfrm>
            <a:off x="19802609" y="10560778"/>
            <a:ext cx="616573" cy="616492"/>
          </a:xfrm>
          <a:prstGeom prst="rect">
            <a:avLst/>
          </a:prstGeom>
        </p:spPr>
      </p:pic>
      <p:pic>
        <p:nvPicPr>
          <p:cNvPr id="29" name="Image 23" descr="preencoded.png">    </p:cNvPr>
          <p:cNvPicPr>
            <a:picLocks noChangeAspect="1"/>
          </p:cNvPicPr>
          <p:nvPr/>
        </p:nvPicPr>
        <p:blipFill>
          <a:blip r:embed="rId24"/>
          <a:stretch>
            <a:fillRect/>
          </a:stretch>
        </p:blipFill>
        <p:spPr>
          <a:xfrm>
            <a:off x="16433076" y="6811639"/>
            <a:ext cx="4067928" cy="2038936"/>
          </a:xfrm>
          <a:prstGeom prst="rect">
            <a:avLst/>
          </a:prstGeom>
        </p:spPr>
      </p:pic>
      <p:pic>
        <p:nvPicPr>
          <p:cNvPr id="30" name="Image 24" descr="preencoded.png">    </p:cNvPr>
          <p:cNvPicPr>
            <a:picLocks noChangeAspect="1"/>
          </p:cNvPicPr>
          <p:nvPr/>
        </p:nvPicPr>
        <p:blipFill>
          <a:blip r:embed="rId25"/>
          <a:stretch>
            <a:fillRect/>
          </a:stretch>
        </p:blipFill>
        <p:spPr>
          <a:xfrm>
            <a:off x="17165758" y="7018344"/>
            <a:ext cx="2061233" cy="542980"/>
          </a:xfrm>
          <a:prstGeom prst="rect">
            <a:avLst/>
          </a:prstGeom>
        </p:spPr>
      </p:pic>
      <p:pic>
        <p:nvPicPr>
          <p:cNvPr id="31" name="Image 25" descr="preencoded.png">    </p:cNvPr>
          <p:cNvPicPr>
            <a:picLocks noChangeAspect="1"/>
          </p:cNvPicPr>
          <p:nvPr/>
        </p:nvPicPr>
        <p:blipFill>
          <a:blip r:embed="rId26"/>
          <a:stretch>
            <a:fillRect/>
          </a:stretch>
        </p:blipFill>
        <p:spPr>
          <a:xfrm>
            <a:off x="11864095" y="7648272"/>
            <a:ext cx="4130153" cy="3340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9537700"/>
            <a:ext cx="1587698" cy="3797300"/>
          </a:xfrm>
          <a:prstGeom prst="rect">
            <a:avLst/>
          </a:prstGeom>
        </p:spPr>
      </p:pic>
      <p:pic>
        <p:nvPicPr>
          <p:cNvPr id="4" name="Image 1" descr="preencoded.png">    </p:cNvPr>
          <p:cNvPicPr>
            <a:picLocks noChangeAspect="1"/>
          </p:cNvPicPr>
          <p:nvPr/>
        </p:nvPicPr>
        <p:blipFill>
          <a:blip r:embed="rId2"/>
          <a:stretch>
            <a:fillRect/>
          </a:stretch>
        </p:blipFill>
        <p:spPr>
          <a:xfrm>
            <a:off x="19103188" y="10071100"/>
            <a:ext cx="5283860" cy="3644900"/>
          </a:xfrm>
          <a:prstGeom prst="rect">
            <a:avLst/>
          </a:prstGeom>
        </p:spPr>
      </p:pic>
      <p:pic>
        <p:nvPicPr>
          <p:cNvPr id="5" name="Image 2" descr="preencoded.png">    </p:cNvPr>
          <p:cNvPicPr>
            <a:picLocks noChangeAspect="1"/>
          </p:cNvPicPr>
          <p:nvPr/>
        </p:nvPicPr>
        <p:blipFill>
          <a:blip r:embed="rId3"/>
          <a:stretch>
            <a:fillRect/>
          </a:stretch>
        </p:blipFill>
        <p:spPr>
          <a:xfrm>
            <a:off x="0" y="0"/>
            <a:ext cx="6947768" cy="3175000"/>
          </a:xfrm>
          <a:prstGeom prst="rect">
            <a:avLst/>
          </a:prstGeom>
        </p:spPr>
      </p:pic>
      <p:pic>
        <p:nvPicPr>
          <p:cNvPr id="6" name="Image 3" descr="preencoded.png">    </p:cNvPr>
          <p:cNvPicPr>
            <a:picLocks noChangeAspect="1"/>
          </p:cNvPicPr>
          <p:nvPr/>
        </p:nvPicPr>
        <p:blipFill>
          <a:blip r:embed="rId4"/>
          <a:stretch>
            <a:fillRect/>
          </a:stretch>
        </p:blipFill>
        <p:spPr>
          <a:xfrm>
            <a:off x="0" y="0"/>
            <a:ext cx="7455832" cy="4013200"/>
          </a:xfrm>
          <a:prstGeom prst="rect">
            <a:avLst/>
          </a:prstGeom>
        </p:spPr>
      </p:pic>
      <p:pic>
        <p:nvPicPr>
          <p:cNvPr id="7" name="Image 4" descr="preencoded.png">    </p:cNvPr>
          <p:cNvPicPr>
            <a:picLocks noChangeAspect="1"/>
          </p:cNvPicPr>
          <p:nvPr/>
        </p:nvPicPr>
        <p:blipFill>
          <a:blip r:embed="rId5"/>
          <a:stretch>
            <a:fillRect/>
          </a:stretch>
        </p:blipFill>
        <p:spPr>
          <a:xfrm>
            <a:off x="370444" y="782948"/>
            <a:ext cx="2138532" cy="1965176"/>
          </a:xfrm>
          <a:prstGeom prst="rect">
            <a:avLst/>
          </a:prstGeom>
        </p:spPr>
      </p:pic>
      <p:pic>
        <p:nvPicPr>
          <p:cNvPr id="8" name="Image 5" descr="preencoded.png">    </p:cNvPr>
          <p:cNvPicPr>
            <a:picLocks noChangeAspect="1"/>
          </p:cNvPicPr>
          <p:nvPr/>
        </p:nvPicPr>
        <p:blipFill>
          <a:blip r:embed="rId6"/>
          <a:stretch>
            <a:fillRect/>
          </a:stretch>
        </p:blipFill>
        <p:spPr>
          <a:xfrm>
            <a:off x="3631445" y="576138"/>
            <a:ext cx="1856147" cy="1168921"/>
          </a:xfrm>
          <a:prstGeom prst="rect">
            <a:avLst/>
          </a:prstGeom>
        </p:spPr>
      </p:pic>
      <p:sp>
        <p:nvSpPr>
          <p:cNvPr id="9" name="Shape 1"/>
          <p:cNvSpPr/>
          <p:nvPr/>
        </p:nvSpPr>
        <p:spPr>
          <a:xfrm>
            <a:off x="23370921" y="10515600"/>
            <a:ext cx="1016127" cy="3200400"/>
          </a:xfrm>
          <a:prstGeom prst="rect">
            <a:avLst/>
          </a:prstGeom>
          <a:noFill/>
          <a:ln/>
        </p:spPr>
      </p:sp>
      <p:pic>
        <p:nvPicPr>
          <p:cNvPr id="10"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1" name="Shape 2"/>
          <p:cNvSpPr/>
          <p:nvPr/>
        </p:nvSpPr>
        <p:spPr>
          <a:xfrm>
            <a:off x="8795849" y="647700"/>
            <a:ext cx="6795349" cy="1879600"/>
          </a:xfrm>
          <a:prstGeom prst="rect">
            <a:avLst/>
          </a:prstGeom>
          <a:noFill/>
          <a:ln w="50800">
            <a:solidFill>
              <a:srgbClr val="368E5C"/>
            </a:solidFill>
            <a:prstDash val="solid"/>
          </a:ln>
        </p:spPr>
      </p:sp>
      <p:sp>
        <p:nvSpPr>
          <p:cNvPr id="12" name="Text 3"/>
          <p:cNvSpPr/>
          <p:nvPr/>
        </p:nvSpPr>
        <p:spPr>
          <a:xfrm>
            <a:off x="9557945" y="952500"/>
            <a:ext cx="5609868"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Pricing Plan</a:t>
            </a:r>
            <a:endParaRPr lang="en-US" sz="8000" dirty="0"/>
          </a:p>
        </p:txBody>
      </p:sp>
      <p:sp>
        <p:nvSpPr>
          <p:cNvPr id="13" name="Shape 4"/>
          <p:cNvSpPr/>
          <p:nvPr/>
        </p:nvSpPr>
        <p:spPr>
          <a:xfrm>
            <a:off x="1778222" y="3632200"/>
            <a:ext cx="20843305" cy="8509000"/>
          </a:xfrm>
          <a:prstGeom prst="rect">
            <a:avLst/>
          </a:prstGeom>
          <a:noFill/>
          <a:ln/>
        </p:spPr>
      </p:sp>
      <p:sp>
        <p:nvSpPr>
          <p:cNvPr id="14" name="Shape 5"/>
          <p:cNvSpPr/>
          <p:nvPr/>
        </p:nvSpPr>
        <p:spPr>
          <a:xfrm>
            <a:off x="1778222" y="3632200"/>
            <a:ext cx="6439705" cy="8509000"/>
          </a:xfrm>
          <a:prstGeom prst="rect">
            <a:avLst/>
          </a:prstGeom>
          <a:noFill/>
          <a:ln w="50800">
            <a:solidFill>
              <a:srgbClr val="368E5C"/>
            </a:solidFill>
            <a:prstDash val="solid"/>
          </a:ln>
        </p:spPr>
      </p:sp>
      <p:pic>
        <p:nvPicPr>
          <p:cNvPr id="15" name="Image 7" descr="preencoded.png">    </p:cNvPr>
          <p:cNvPicPr>
            <a:picLocks noChangeAspect="1"/>
          </p:cNvPicPr>
          <p:nvPr/>
        </p:nvPicPr>
        <p:blipFill>
          <a:blip r:embed="rId8"/>
          <a:stretch>
            <a:fillRect/>
          </a:stretch>
        </p:blipFill>
        <p:spPr>
          <a:xfrm>
            <a:off x="4204483" y="4089400"/>
            <a:ext cx="1587184" cy="1625600"/>
          </a:xfrm>
          <a:prstGeom prst="rect">
            <a:avLst/>
          </a:prstGeom>
        </p:spPr>
      </p:pic>
      <p:sp>
        <p:nvSpPr>
          <p:cNvPr id="16" name="Text 6"/>
          <p:cNvSpPr/>
          <p:nvPr/>
        </p:nvSpPr>
        <p:spPr>
          <a:xfrm>
            <a:off x="4229629" y="6019800"/>
            <a:ext cx="1536892" cy="965200"/>
          </a:xfrm>
          <a:prstGeom prst="rect">
            <a:avLst/>
          </a:prstGeom>
          <a:noFill/>
          <a:ln/>
        </p:spPr>
        <p:txBody>
          <a:bodyPr wrap="square" lIns="0" tIns="0" rIns="0" bIns="0" rtlCol="0" anchor="t"/>
          <a:lstStyle/>
          <a:p>
            <a:pPr algn="ctr" indent="0" marL="0">
              <a:buNone/>
            </a:pPr>
            <a:r>
              <a:rPr lang="en-US" sz="4800" dirty="0">
                <a:solidFill>
                  <a:srgbClr val="5E8462">
                    <a:alpha val="100000"/>
                  </a:srgbClr>
                </a:solidFill>
                <a:latin typeface="Marcellus Regular" pitchFamily="34" charset="0"/>
                <a:ea typeface="Marcellus Regular" pitchFamily="34" charset="-122"/>
                <a:cs typeface="Marcellus Regular" pitchFamily="34" charset="-120"/>
              </a:rPr>
              <a:t>Basic</a:t>
            </a:r>
            <a:endParaRPr lang="en-US" sz="4800" dirty="0"/>
          </a:p>
        </p:txBody>
      </p:sp>
      <p:sp>
        <p:nvSpPr>
          <p:cNvPr id="17" name="Text 7"/>
          <p:cNvSpPr/>
          <p:nvPr/>
        </p:nvSpPr>
        <p:spPr>
          <a:xfrm>
            <a:off x="2235479" y="70866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Ability to form a small party with fellow adventurers.</a:t>
            </a:r>
            <a:endParaRPr lang="en-US" sz="3200" dirty="0"/>
          </a:p>
        </p:txBody>
      </p:sp>
      <p:sp>
        <p:nvSpPr>
          <p:cNvPr id="18" name="Text 8"/>
          <p:cNvSpPr/>
          <p:nvPr/>
        </p:nvSpPr>
        <p:spPr>
          <a:xfrm>
            <a:off x="3372271" y="10922000"/>
            <a:ext cx="3251606"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$10/month</a:t>
            </a:r>
            <a:endParaRPr lang="en-US" sz="4800" dirty="0"/>
          </a:p>
        </p:txBody>
      </p:sp>
      <p:sp>
        <p:nvSpPr>
          <p:cNvPr id="19" name="Shape 9"/>
          <p:cNvSpPr/>
          <p:nvPr/>
        </p:nvSpPr>
        <p:spPr>
          <a:xfrm>
            <a:off x="8980022" y="3632200"/>
            <a:ext cx="6439705" cy="8509000"/>
          </a:xfrm>
          <a:prstGeom prst="rect">
            <a:avLst/>
          </a:prstGeom>
          <a:noFill/>
          <a:ln w="50800">
            <a:solidFill>
              <a:srgbClr val="368E5C"/>
            </a:solidFill>
            <a:prstDash val="solid"/>
          </a:ln>
        </p:spPr>
      </p:sp>
      <p:pic>
        <p:nvPicPr>
          <p:cNvPr id="20" name="Image 8" descr="preencoded.png">    </p:cNvPr>
          <p:cNvPicPr>
            <a:picLocks noChangeAspect="1"/>
          </p:cNvPicPr>
          <p:nvPr/>
        </p:nvPicPr>
        <p:blipFill>
          <a:blip r:embed="rId9"/>
          <a:stretch>
            <a:fillRect/>
          </a:stretch>
        </p:blipFill>
        <p:spPr>
          <a:xfrm>
            <a:off x="11173031" y="4089400"/>
            <a:ext cx="2053688" cy="1625600"/>
          </a:xfrm>
          <a:prstGeom prst="rect">
            <a:avLst/>
          </a:prstGeom>
        </p:spPr>
      </p:pic>
      <p:sp>
        <p:nvSpPr>
          <p:cNvPr id="21" name="Text 10"/>
          <p:cNvSpPr/>
          <p:nvPr/>
        </p:nvSpPr>
        <p:spPr>
          <a:xfrm>
            <a:off x="11513989" y="6019800"/>
            <a:ext cx="1371771" cy="965200"/>
          </a:xfrm>
          <a:prstGeom prst="rect">
            <a:avLst/>
          </a:prstGeom>
          <a:noFill/>
          <a:ln/>
        </p:spPr>
        <p:txBody>
          <a:bodyPr wrap="square" lIns="0" tIns="0" rIns="0" bIns="0" rtlCol="0" anchor="t"/>
          <a:lstStyle/>
          <a:p>
            <a:pPr algn="ctr" indent="0" marL="0">
              <a:buNone/>
            </a:pPr>
            <a:r>
              <a:rPr lang="en-US" sz="4800" dirty="0">
                <a:solidFill>
                  <a:srgbClr val="5E8462">
                    <a:alpha val="100000"/>
                  </a:srgbClr>
                </a:solidFill>
                <a:latin typeface="Marcellus Regular" pitchFamily="34" charset="0"/>
                <a:ea typeface="Marcellus Regular" pitchFamily="34" charset="-122"/>
                <a:cs typeface="Marcellus Regular" pitchFamily="34" charset="-120"/>
              </a:rPr>
              <a:t>Elite</a:t>
            </a:r>
            <a:endParaRPr lang="en-US" sz="4800" dirty="0"/>
          </a:p>
        </p:txBody>
      </p:sp>
      <p:sp>
        <p:nvSpPr>
          <p:cNvPr id="22" name="Text 11"/>
          <p:cNvSpPr/>
          <p:nvPr/>
        </p:nvSpPr>
        <p:spPr>
          <a:xfrm>
            <a:off x="9437280" y="70866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Ability to form larger parties with fellow adventurers.</a:t>
            </a:r>
            <a:endParaRPr lang="en-US" sz="3200" dirty="0"/>
          </a:p>
        </p:txBody>
      </p:sp>
      <p:sp>
        <p:nvSpPr>
          <p:cNvPr id="23" name="Text 12"/>
          <p:cNvSpPr/>
          <p:nvPr/>
        </p:nvSpPr>
        <p:spPr>
          <a:xfrm>
            <a:off x="10516914" y="10922000"/>
            <a:ext cx="3365921"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$50/month</a:t>
            </a:r>
            <a:endParaRPr lang="en-US" sz="4800" dirty="0"/>
          </a:p>
        </p:txBody>
      </p:sp>
      <p:sp>
        <p:nvSpPr>
          <p:cNvPr id="24" name="Shape 13"/>
          <p:cNvSpPr/>
          <p:nvPr/>
        </p:nvSpPr>
        <p:spPr>
          <a:xfrm>
            <a:off x="16181822" y="3632200"/>
            <a:ext cx="6439705" cy="8509000"/>
          </a:xfrm>
          <a:prstGeom prst="rect">
            <a:avLst/>
          </a:prstGeom>
          <a:noFill/>
          <a:ln w="50800">
            <a:solidFill>
              <a:srgbClr val="368E5C"/>
            </a:solidFill>
            <a:prstDash val="solid"/>
          </a:ln>
        </p:spPr>
      </p:sp>
      <p:pic>
        <p:nvPicPr>
          <p:cNvPr id="25" name="Image 9" descr="preencoded.png">    </p:cNvPr>
          <p:cNvPicPr>
            <a:picLocks noChangeAspect="1"/>
          </p:cNvPicPr>
          <p:nvPr/>
        </p:nvPicPr>
        <p:blipFill>
          <a:blip r:embed="rId10"/>
          <a:stretch>
            <a:fillRect/>
          </a:stretch>
        </p:blipFill>
        <p:spPr>
          <a:xfrm>
            <a:off x="18667005" y="4089400"/>
            <a:ext cx="1469337" cy="1625600"/>
          </a:xfrm>
          <a:prstGeom prst="rect">
            <a:avLst/>
          </a:prstGeom>
        </p:spPr>
      </p:pic>
      <p:sp>
        <p:nvSpPr>
          <p:cNvPr id="26" name="Text 14"/>
          <p:cNvSpPr/>
          <p:nvPr/>
        </p:nvSpPr>
        <p:spPr>
          <a:xfrm>
            <a:off x="17858432" y="6019800"/>
            <a:ext cx="3086486" cy="965200"/>
          </a:xfrm>
          <a:prstGeom prst="rect">
            <a:avLst/>
          </a:prstGeom>
          <a:noFill/>
          <a:ln/>
        </p:spPr>
        <p:txBody>
          <a:bodyPr wrap="square" lIns="0" tIns="0" rIns="0" bIns="0" rtlCol="0" anchor="t"/>
          <a:lstStyle/>
          <a:p>
            <a:pPr algn="ctr" indent="0" marL="0">
              <a:buNone/>
            </a:pPr>
            <a:r>
              <a:rPr lang="en-US" sz="4800" dirty="0">
                <a:solidFill>
                  <a:srgbClr val="5E8462">
                    <a:alpha val="100000"/>
                  </a:srgbClr>
                </a:solidFill>
                <a:latin typeface="Marcellus Regular" pitchFamily="34" charset="0"/>
                <a:ea typeface="Marcellus Regular" pitchFamily="34" charset="-122"/>
                <a:cs typeface="Marcellus Regular" pitchFamily="34" charset="-120"/>
              </a:rPr>
              <a:t>Legendary</a:t>
            </a:r>
            <a:endParaRPr lang="en-US" sz="4800" dirty="0"/>
          </a:p>
        </p:txBody>
      </p:sp>
      <p:sp>
        <p:nvSpPr>
          <p:cNvPr id="27" name="Text 15"/>
          <p:cNvSpPr/>
          <p:nvPr/>
        </p:nvSpPr>
        <p:spPr>
          <a:xfrm>
            <a:off x="16639080" y="70866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most challenging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The ability to form the largest parties.</a:t>
            </a:r>
            <a:endParaRPr lang="en-US" sz="3200" dirty="0"/>
          </a:p>
        </p:txBody>
      </p:sp>
      <p:sp>
        <p:nvSpPr>
          <p:cNvPr id="28" name="Text 16"/>
          <p:cNvSpPr/>
          <p:nvPr/>
        </p:nvSpPr>
        <p:spPr>
          <a:xfrm>
            <a:off x="17528191" y="10922000"/>
            <a:ext cx="3746968"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587273" y="9436100"/>
            <a:ext cx="11799775" cy="4279900"/>
          </a:xfrm>
          <a:prstGeom prst="rect">
            <a:avLst/>
          </a:prstGeom>
        </p:spPr>
      </p:pic>
      <p:pic>
        <p:nvPicPr>
          <p:cNvPr id="3" name="Image 1" descr="preencoded.png">    </p:cNvPr>
          <p:cNvPicPr>
            <a:picLocks noChangeAspect="1"/>
          </p:cNvPicPr>
          <p:nvPr/>
        </p:nvPicPr>
        <p:blipFill>
          <a:blip r:embed="rId2"/>
          <a:stretch>
            <a:fillRect/>
          </a:stretch>
        </p:blipFill>
        <p:spPr>
          <a:xfrm>
            <a:off x="0" y="0"/>
            <a:ext cx="10783648" cy="6146800"/>
          </a:xfrm>
          <a:prstGeom prst="rect">
            <a:avLst/>
          </a:prstGeom>
        </p:spPr>
      </p:pic>
      <p:pic>
        <p:nvPicPr>
          <p:cNvPr id="4" name="Image 2" descr="preencoded.png">    </p:cNvPr>
          <p:cNvPicPr>
            <a:picLocks noChangeAspect="1"/>
          </p:cNvPicPr>
          <p:nvPr/>
        </p:nvPicPr>
        <p:blipFill>
          <a:blip r:embed="rId3"/>
          <a:stretch>
            <a:fillRect/>
          </a:stretch>
        </p:blipFill>
        <p:spPr>
          <a:xfrm>
            <a:off x="12587273" y="11404600"/>
            <a:ext cx="11799775" cy="2311400"/>
          </a:xfrm>
          <a:prstGeom prst="rect">
            <a:avLst/>
          </a:prstGeom>
        </p:spPr>
      </p:pic>
      <p:pic>
        <p:nvPicPr>
          <p:cNvPr id="5" name="Image 3" descr="preencoded.png">    </p:cNvPr>
          <p:cNvPicPr>
            <a:picLocks noChangeAspect="1"/>
          </p:cNvPicPr>
          <p:nvPr/>
        </p:nvPicPr>
        <p:blipFill>
          <a:blip r:embed="rId4"/>
          <a:stretch>
            <a:fillRect/>
          </a:stretch>
        </p:blipFill>
        <p:spPr>
          <a:xfrm>
            <a:off x="12583375" y="9877996"/>
            <a:ext cx="11803673" cy="3838004"/>
          </a:xfrm>
          <a:prstGeom prst="rect">
            <a:avLst/>
          </a:prstGeom>
        </p:spPr>
      </p:pic>
      <p:pic>
        <p:nvPicPr>
          <p:cNvPr id="6" name="Image 4" descr="preencoded.png">    </p:cNvPr>
          <p:cNvPicPr>
            <a:picLocks noChangeAspect="1"/>
          </p:cNvPicPr>
          <p:nvPr/>
        </p:nvPicPr>
        <p:blipFill>
          <a:blip r:embed="rId5"/>
          <a:stretch>
            <a:fillRect/>
          </a:stretch>
        </p:blipFill>
        <p:spPr>
          <a:xfrm>
            <a:off x="15538188" y="10040888"/>
            <a:ext cx="3822964" cy="2587724"/>
          </a:xfrm>
          <a:prstGeom prst="rect">
            <a:avLst/>
          </a:prstGeom>
        </p:spPr>
      </p:pic>
      <p:pic>
        <p:nvPicPr>
          <p:cNvPr id="7" name="Image 5" descr="preencoded.png">    </p:cNvPr>
          <p:cNvPicPr>
            <a:picLocks noChangeAspect="1"/>
          </p:cNvPicPr>
          <p:nvPr/>
        </p:nvPicPr>
        <p:blipFill>
          <a:blip r:embed="rId6"/>
          <a:stretch>
            <a:fillRect/>
          </a:stretch>
        </p:blipFill>
        <p:spPr>
          <a:xfrm>
            <a:off x="4255562" y="785750"/>
            <a:ext cx="4389059" cy="1557089"/>
          </a:xfrm>
          <a:prstGeom prst="rect">
            <a:avLst/>
          </a:prstGeom>
        </p:spPr>
      </p:pic>
      <p:pic>
        <p:nvPicPr>
          <p:cNvPr id="8" name="Image 6" descr="preencoded.png">    </p:cNvPr>
          <p:cNvPicPr>
            <a:picLocks noChangeAspect="1"/>
          </p:cNvPicPr>
          <p:nvPr/>
        </p:nvPicPr>
        <p:blipFill>
          <a:blip r:embed="rId7"/>
          <a:stretch>
            <a:fillRect/>
          </a:stretch>
        </p:blipFill>
        <p:spPr>
          <a:xfrm>
            <a:off x="393968" y="2294049"/>
            <a:ext cx="1824611" cy="2537396"/>
          </a:xfrm>
          <a:prstGeom prst="rect">
            <a:avLst/>
          </a:prstGeom>
        </p:spPr>
      </p:pic>
      <p:pic>
        <p:nvPicPr>
          <p:cNvPr id="9" name="Image 7" descr="preencoded.png">    </p:cNvPr>
          <p:cNvPicPr>
            <a:picLocks noChangeAspect="1"/>
          </p:cNvPicPr>
          <p:nvPr/>
        </p:nvPicPr>
        <p:blipFill>
          <a:blip r:embed="rId8"/>
          <a:stretch>
            <a:fillRect/>
          </a:stretch>
        </p:blipFill>
        <p:spPr>
          <a:xfrm>
            <a:off x="2650545" y="1877132"/>
            <a:ext cx="1834573" cy="1137977"/>
          </a:xfrm>
          <a:prstGeom prst="rect">
            <a:avLst/>
          </a:prstGeom>
        </p:spPr>
      </p:pic>
      <p:sp>
        <p:nvSpPr>
          <p:cNvPr id="10" name="Shape 0"/>
          <p:cNvSpPr/>
          <p:nvPr/>
        </p:nvSpPr>
        <p:spPr>
          <a:xfrm>
            <a:off x="23370921" y="10515600"/>
            <a:ext cx="1016127" cy="3200400"/>
          </a:xfrm>
          <a:prstGeom prst="rect">
            <a:avLst/>
          </a:prstGeom>
          <a:noFill/>
          <a:ln/>
        </p:spPr>
      </p:sp>
      <p:pic>
        <p:nvPicPr>
          <p:cNvPr id="11"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pic>
        <p:nvPicPr>
          <p:cNvPr id="12" name="Image 9" descr="preencoded.png">    </p:cNvPr>
          <p:cNvPicPr>
            <a:picLocks noChangeAspect="1"/>
          </p:cNvPicPr>
          <p:nvPr/>
        </p:nvPicPr>
        <p:blipFill>
          <a:blip r:embed="rId10"/>
          <a:stretch>
            <a:fillRect/>
          </a:stretch>
        </p:blipFill>
        <p:spPr>
          <a:xfrm>
            <a:off x="9856432" y="1930400"/>
            <a:ext cx="14022553" cy="11125200"/>
          </a:xfrm>
          <a:prstGeom prst="rect">
            <a:avLst/>
          </a:prstGeom>
        </p:spPr>
      </p:pic>
      <p:sp>
        <p:nvSpPr>
          <p:cNvPr id="13" name="Shape 1"/>
          <p:cNvSpPr/>
          <p:nvPr/>
        </p:nvSpPr>
        <p:spPr>
          <a:xfrm>
            <a:off x="1486086" y="1930400"/>
            <a:ext cx="6528616" cy="1879600"/>
          </a:xfrm>
          <a:prstGeom prst="rect">
            <a:avLst/>
          </a:prstGeom>
          <a:solidFill>
            <a:srgbClr val="99D69F">
              <a:alpha val="100000"/>
            </a:srgbClr>
          </a:solidFill>
          <a:ln w="50800">
            <a:solidFill>
              <a:srgbClr val="368E5C"/>
            </a:solidFill>
            <a:prstDash val="solid"/>
          </a:ln>
        </p:spPr>
      </p:sp>
      <p:sp>
        <p:nvSpPr>
          <p:cNvPr id="14" name="Text 2"/>
          <p:cNvSpPr/>
          <p:nvPr/>
        </p:nvSpPr>
        <p:spPr>
          <a:xfrm>
            <a:off x="2248181" y="2235200"/>
            <a:ext cx="5343134" cy="1608667"/>
          </a:xfrm>
          <a:prstGeom prst="rect">
            <a:avLst/>
          </a:prstGeom>
          <a:noFill/>
          <a:ln/>
        </p:spPr>
        <p:txBody>
          <a:bodyPr wrap="square" lIns="0" tIns="0" rIns="0" bIns="0" rtlCol="0" anchor="t"/>
          <a:lstStyle/>
          <a:p>
            <a:pPr algn="l" indent="0" marL="0">
              <a:buNone/>
            </a:pPr>
            <a:r>
              <a:rPr lang="en-US" sz="8000" dirty="0">
                <a:solidFill>
                  <a:srgbClr val="0E0E0E">
                    <a:alpha val="100000"/>
                  </a:srgbClr>
                </a:solidFill>
                <a:latin typeface="Marcellus Regular" pitchFamily="34" charset="0"/>
                <a:ea typeface="Marcellus Regular" pitchFamily="34" charset="-122"/>
                <a:cs typeface="Marcellus Regular" pitchFamily="34" charset="-120"/>
              </a:rPr>
              <a:t>Some Data</a:t>
            </a:r>
            <a:endParaRPr lang="en-US" sz="8000" dirty="0"/>
          </a:p>
        </p:txBody>
      </p:sp>
      <p:sp>
        <p:nvSpPr>
          <p:cNvPr id="15" name="Shape 3"/>
          <p:cNvSpPr/>
          <p:nvPr/>
        </p:nvSpPr>
        <p:spPr>
          <a:xfrm>
            <a:off x="1600400" y="5029200"/>
            <a:ext cx="8573572" cy="6858000"/>
          </a:xfrm>
          <a:prstGeom prst="rect">
            <a:avLst/>
          </a:prstGeom>
          <a:noFill/>
          <a:ln/>
        </p:spPr>
      </p:sp>
      <p:sp>
        <p:nvSpPr>
          <p:cNvPr id="16" name="Shape 4"/>
          <p:cNvSpPr/>
          <p:nvPr/>
        </p:nvSpPr>
        <p:spPr>
          <a:xfrm>
            <a:off x="1600400" y="5029200"/>
            <a:ext cx="8573572" cy="1879600"/>
          </a:xfrm>
          <a:prstGeom prst="rect">
            <a:avLst/>
          </a:prstGeom>
          <a:noFill/>
          <a:ln/>
        </p:spPr>
      </p:sp>
      <p:sp>
        <p:nvSpPr>
          <p:cNvPr id="17" name="Shape 5"/>
          <p:cNvSpPr/>
          <p:nvPr/>
        </p:nvSpPr>
        <p:spPr>
          <a:xfrm>
            <a:off x="1600400" y="5029200"/>
            <a:ext cx="3734267" cy="1879600"/>
          </a:xfrm>
          <a:prstGeom prst="rect">
            <a:avLst/>
          </a:prstGeom>
          <a:solidFill>
            <a:srgbClr val="FFFFFF">
              <a:alpha val="100000"/>
            </a:srgbClr>
          </a:solidFill>
          <a:ln w="50800">
            <a:solidFill>
              <a:srgbClr val="368E5C"/>
            </a:solidFill>
            <a:prstDash val="solid"/>
          </a:ln>
        </p:spPr>
      </p:sp>
      <p:sp>
        <p:nvSpPr>
          <p:cNvPr id="18" name="Text 6"/>
          <p:cNvSpPr/>
          <p:nvPr/>
        </p:nvSpPr>
        <p:spPr>
          <a:xfrm>
            <a:off x="2362495" y="5334000"/>
            <a:ext cx="2548785"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70%</a:t>
            </a:r>
            <a:endParaRPr lang="en-US" sz="8000" dirty="0"/>
          </a:p>
        </p:txBody>
      </p:sp>
      <p:sp>
        <p:nvSpPr>
          <p:cNvPr id="19" name="Shape 7"/>
          <p:cNvSpPr/>
          <p:nvPr/>
        </p:nvSpPr>
        <p:spPr>
          <a:xfrm>
            <a:off x="5537892" y="5111750"/>
            <a:ext cx="4636079" cy="1714500"/>
          </a:xfrm>
          <a:prstGeom prst="rect">
            <a:avLst/>
          </a:prstGeom>
          <a:noFill/>
          <a:ln/>
        </p:spPr>
      </p:sp>
      <p:sp>
        <p:nvSpPr>
          <p:cNvPr id="20" name="Text 8"/>
          <p:cNvSpPr/>
          <p:nvPr/>
        </p:nvSpPr>
        <p:spPr>
          <a:xfrm>
            <a:off x="5537892" y="5111750"/>
            <a:ext cx="4788498"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Enchanted Creatures</a:t>
            </a:r>
            <a:endParaRPr lang="en-US" sz="3600" dirty="0"/>
          </a:p>
        </p:txBody>
      </p:sp>
      <p:sp>
        <p:nvSpPr>
          <p:cNvPr id="21" name="Text 9"/>
          <p:cNvSpPr/>
          <p:nvPr/>
        </p:nvSpPr>
        <p:spPr>
          <a:xfrm>
            <a:off x="5537892" y="5784850"/>
            <a:ext cx="4771563"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possess the ability to cast spells.</a:t>
            </a:r>
            <a:endParaRPr lang="en-US" sz="3200" dirty="0"/>
          </a:p>
        </p:txBody>
      </p:sp>
      <p:sp>
        <p:nvSpPr>
          <p:cNvPr id="22" name="Shape 10"/>
          <p:cNvSpPr/>
          <p:nvPr/>
        </p:nvSpPr>
        <p:spPr>
          <a:xfrm>
            <a:off x="1600400" y="7518400"/>
            <a:ext cx="8573572" cy="1879600"/>
          </a:xfrm>
          <a:prstGeom prst="rect">
            <a:avLst/>
          </a:prstGeom>
          <a:noFill/>
          <a:ln/>
        </p:spPr>
      </p:sp>
      <p:sp>
        <p:nvSpPr>
          <p:cNvPr id="23" name="Shape 11"/>
          <p:cNvSpPr/>
          <p:nvPr/>
        </p:nvSpPr>
        <p:spPr>
          <a:xfrm>
            <a:off x="1600400" y="7518400"/>
            <a:ext cx="3797775" cy="1879600"/>
          </a:xfrm>
          <a:prstGeom prst="rect">
            <a:avLst/>
          </a:prstGeom>
          <a:solidFill>
            <a:srgbClr val="FFFFFF">
              <a:alpha val="100000"/>
            </a:srgbClr>
          </a:solidFill>
          <a:ln w="50800">
            <a:solidFill>
              <a:srgbClr val="368E5C"/>
            </a:solidFill>
            <a:prstDash val="solid"/>
          </a:ln>
        </p:spPr>
      </p:sp>
      <p:sp>
        <p:nvSpPr>
          <p:cNvPr id="24" name="Text 12"/>
          <p:cNvSpPr/>
          <p:nvPr/>
        </p:nvSpPr>
        <p:spPr>
          <a:xfrm>
            <a:off x="2362495" y="7823200"/>
            <a:ext cx="2612293"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60%</a:t>
            </a:r>
            <a:endParaRPr lang="en-US" sz="8000" dirty="0"/>
          </a:p>
        </p:txBody>
      </p:sp>
      <p:sp>
        <p:nvSpPr>
          <p:cNvPr id="25" name="Shape 13"/>
          <p:cNvSpPr/>
          <p:nvPr/>
        </p:nvSpPr>
        <p:spPr>
          <a:xfrm>
            <a:off x="5601400" y="7575550"/>
            <a:ext cx="4572572" cy="1765300"/>
          </a:xfrm>
          <a:prstGeom prst="rect">
            <a:avLst/>
          </a:prstGeom>
          <a:noFill/>
          <a:ln/>
        </p:spPr>
      </p:sp>
      <p:sp>
        <p:nvSpPr>
          <p:cNvPr id="26" name="Text 14"/>
          <p:cNvSpPr/>
          <p:nvPr/>
        </p:nvSpPr>
        <p:spPr>
          <a:xfrm>
            <a:off x="5601400" y="7575550"/>
            <a:ext cx="4724991" cy="12954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Magic-Wielding Individuals</a:t>
            </a:r>
            <a:endParaRPr lang="en-US" sz="3600" dirty="0"/>
          </a:p>
        </p:txBody>
      </p:sp>
      <p:sp>
        <p:nvSpPr>
          <p:cNvPr id="27" name="Text 15"/>
          <p:cNvSpPr/>
          <p:nvPr/>
        </p:nvSpPr>
        <p:spPr>
          <a:xfrm>
            <a:off x="5601400" y="8820150"/>
            <a:ext cx="4708055"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practice the art of illusions.</a:t>
            </a:r>
            <a:endParaRPr lang="en-US" sz="3200" dirty="0"/>
          </a:p>
        </p:txBody>
      </p:sp>
      <p:sp>
        <p:nvSpPr>
          <p:cNvPr id="28" name="Shape 16"/>
          <p:cNvSpPr/>
          <p:nvPr/>
        </p:nvSpPr>
        <p:spPr>
          <a:xfrm>
            <a:off x="1600400" y="10007600"/>
            <a:ext cx="8573572" cy="1879600"/>
          </a:xfrm>
          <a:prstGeom prst="rect">
            <a:avLst/>
          </a:prstGeom>
          <a:noFill/>
          <a:ln/>
        </p:spPr>
      </p:sp>
      <p:sp>
        <p:nvSpPr>
          <p:cNvPr id="29" name="Shape 17"/>
          <p:cNvSpPr/>
          <p:nvPr/>
        </p:nvSpPr>
        <p:spPr>
          <a:xfrm>
            <a:off x="1600400" y="10007600"/>
            <a:ext cx="3797775" cy="1879600"/>
          </a:xfrm>
          <a:prstGeom prst="rect">
            <a:avLst/>
          </a:prstGeom>
          <a:solidFill>
            <a:srgbClr val="FFFFFF">
              <a:alpha val="100000"/>
            </a:srgbClr>
          </a:solidFill>
          <a:ln w="50800">
            <a:solidFill>
              <a:srgbClr val="368E5C"/>
            </a:solidFill>
            <a:prstDash val="solid"/>
          </a:ln>
        </p:spPr>
      </p:sp>
      <p:sp>
        <p:nvSpPr>
          <p:cNvPr id="30" name="Text 18"/>
          <p:cNvSpPr/>
          <p:nvPr/>
        </p:nvSpPr>
        <p:spPr>
          <a:xfrm>
            <a:off x="2362495" y="10312400"/>
            <a:ext cx="2612293"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90%</a:t>
            </a:r>
            <a:endParaRPr lang="en-US" sz="8000" dirty="0"/>
          </a:p>
        </p:txBody>
      </p:sp>
      <p:sp>
        <p:nvSpPr>
          <p:cNvPr id="31" name="Shape 19"/>
          <p:cNvSpPr/>
          <p:nvPr/>
        </p:nvSpPr>
        <p:spPr>
          <a:xfrm>
            <a:off x="5601400" y="10090150"/>
            <a:ext cx="4572572" cy="1714500"/>
          </a:xfrm>
          <a:prstGeom prst="rect">
            <a:avLst/>
          </a:prstGeom>
          <a:noFill/>
          <a:ln/>
        </p:spPr>
      </p:sp>
      <p:sp>
        <p:nvSpPr>
          <p:cNvPr id="32" name="Text 20"/>
          <p:cNvSpPr/>
          <p:nvPr/>
        </p:nvSpPr>
        <p:spPr>
          <a:xfrm>
            <a:off x="5601400" y="10090150"/>
            <a:ext cx="4724991"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Spells Cast</a:t>
            </a:r>
            <a:endParaRPr lang="en-US" sz="3600" dirty="0"/>
          </a:p>
        </p:txBody>
      </p:sp>
      <p:sp>
        <p:nvSpPr>
          <p:cNvPr id="33" name="Text 21"/>
          <p:cNvSpPr/>
          <p:nvPr/>
        </p:nvSpPr>
        <p:spPr>
          <a:xfrm>
            <a:off x="5601400" y="10763250"/>
            <a:ext cx="4708055"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are dark magic, foretelling danger.</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867708" y="0"/>
            <a:ext cx="7519340" cy="5918200"/>
          </a:xfrm>
          <a:prstGeom prst="rect">
            <a:avLst/>
          </a:prstGeom>
        </p:spPr>
      </p:pic>
      <p:pic>
        <p:nvPicPr>
          <p:cNvPr id="3" name="Image 1" descr="preencoded.png">    </p:cNvPr>
          <p:cNvPicPr>
            <a:picLocks noChangeAspect="1"/>
          </p:cNvPicPr>
          <p:nvPr/>
        </p:nvPicPr>
        <p:blipFill>
          <a:blip r:embed="rId2"/>
          <a:stretch>
            <a:fillRect/>
          </a:stretch>
        </p:blipFill>
        <p:spPr>
          <a:xfrm>
            <a:off x="0" y="0"/>
            <a:ext cx="8598975" cy="9131300"/>
          </a:xfrm>
          <a:prstGeom prst="rect">
            <a:avLst/>
          </a:prstGeom>
        </p:spPr>
      </p:pic>
      <p:pic>
        <p:nvPicPr>
          <p:cNvPr id="4" name="Image 2" descr="preencoded.png">    </p:cNvPr>
          <p:cNvPicPr>
            <a:picLocks noChangeAspect="1"/>
          </p:cNvPicPr>
          <p:nvPr/>
        </p:nvPicPr>
        <p:blipFill>
          <a:blip r:embed="rId3"/>
          <a:stretch>
            <a:fillRect/>
          </a:stretch>
        </p:blipFill>
        <p:spPr>
          <a:xfrm>
            <a:off x="0" y="0"/>
            <a:ext cx="9068933" cy="9436100"/>
          </a:xfrm>
          <a:prstGeom prst="rect">
            <a:avLst/>
          </a:prstGeom>
        </p:spPr>
      </p:pic>
      <p:pic>
        <p:nvPicPr>
          <p:cNvPr id="5" name="Image 3" descr="preencoded.png">    </p:cNvPr>
          <p:cNvPicPr>
            <a:picLocks noChangeAspect="1"/>
          </p:cNvPicPr>
          <p:nvPr/>
        </p:nvPicPr>
        <p:blipFill>
          <a:blip r:embed="rId4"/>
          <a:stretch>
            <a:fillRect/>
          </a:stretch>
        </p:blipFill>
        <p:spPr>
          <a:xfrm>
            <a:off x="2121168" y="4406900"/>
            <a:ext cx="3185050" cy="3683719"/>
          </a:xfrm>
          <a:prstGeom prst="rect">
            <a:avLst/>
          </a:prstGeom>
        </p:spPr>
      </p:pic>
      <p:pic>
        <p:nvPicPr>
          <p:cNvPr id="6" name="Image 4" descr="preencoded.png">    </p:cNvPr>
          <p:cNvPicPr>
            <a:picLocks noChangeAspect="1"/>
          </p:cNvPicPr>
          <p:nvPr/>
        </p:nvPicPr>
        <p:blipFill>
          <a:blip r:embed="rId5"/>
          <a:stretch>
            <a:fillRect/>
          </a:stretch>
        </p:blipFill>
        <p:spPr>
          <a:xfrm>
            <a:off x="12208216" y="8976519"/>
            <a:ext cx="12178832" cy="4739481"/>
          </a:xfrm>
          <a:prstGeom prst="rect">
            <a:avLst/>
          </a:prstGeom>
        </p:spPr>
      </p:pic>
      <p:pic>
        <p:nvPicPr>
          <p:cNvPr id="7" name="Image 5" descr="preencoded.png">    </p:cNvPr>
          <p:cNvPicPr>
            <a:picLocks noChangeAspect="1"/>
          </p:cNvPicPr>
          <p:nvPr/>
        </p:nvPicPr>
        <p:blipFill>
          <a:blip r:embed="rId6"/>
          <a:stretch>
            <a:fillRect/>
          </a:stretch>
        </p:blipFill>
        <p:spPr>
          <a:xfrm>
            <a:off x="13234710" y="10722496"/>
            <a:ext cx="10453140" cy="2993504"/>
          </a:xfrm>
          <a:prstGeom prst="rect">
            <a:avLst/>
          </a:prstGeom>
        </p:spPr>
      </p:pic>
      <p:pic>
        <p:nvPicPr>
          <p:cNvPr id="8" name="Image 6" descr="preencoded.png">    </p:cNvPr>
          <p:cNvPicPr>
            <a:picLocks noChangeAspect="1"/>
          </p:cNvPicPr>
          <p:nvPr/>
        </p:nvPicPr>
        <p:blipFill>
          <a:blip r:embed="rId7"/>
          <a:stretch>
            <a:fillRect/>
          </a:stretch>
        </p:blipFill>
        <p:spPr>
          <a:xfrm>
            <a:off x="20932213" y="2489200"/>
            <a:ext cx="3454835" cy="3488829"/>
          </a:xfrm>
          <a:prstGeom prst="rect">
            <a:avLst/>
          </a:prstGeom>
        </p:spPr>
      </p:pic>
      <p:pic>
        <p:nvPicPr>
          <p:cNvPr id="9" name="Image 7" descr="preencoded.png">    </p:cNvPr>
          <p:cNvPicPr>
            <a:picLocks noChangeAspect="1"/>
          </p:cNvPicPr>
          <p:nvPr/>
        </p:nvPicPr>
        <p:blipFill>
          <a:blip r:embed="rId8"/>
          <a:stretch>
            <a:fillRect/>
          </a:stretch>
        </p:blipFill>
        <p:spPr>
          <a:xfrm>
            <a:off x="2222772" y="571500"/>
            <a:ext cx="3558389" cy="3095117"/>
          </a:xfrm>
          <a:prstGeom prst="rect">
            <a:avLst/>
          </a:prstGeom>
        </p:spPr>
      </p:pic>
      <p:pic>
        <p:nvPicPr>
          <p:cNvPr id="10" name="Image 8" descr="preencoded.png">    </p:cNvPr>
          <p:cNvPicPr>
            <a:picLocks noChangeAspect="1"/>
          </p:cNvPicPr>
          <p:nvPr/>
        </p:nvPicPr>
        <p:blipFill>
          <a:blip r:embed="rId9"/>
          <a:stretch>
            <a:fillRect/>
          </a:stretch>
        </p:blipFill>
        <p:spPr>
          <a:xfrm>
            <a:off x="17707346" y="1915815"/>
            <a:ext cx="1583537" cy="1095722"/>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Shape 1"/>
          <p:cNvSpPr/>
          <p:nvPr/>
        </p:nvSpPr>
        <p:spPr>
          <a:xfrm>
            <a:off x="4305838" y="3403600"/>
            <a:ext cx="15762670" cy="7124700"/>
          </a:xfrm>
          <a:prstGeom prst="rect">
            <a:avLst/>
          </a:prstGeom>
          <a:noFill/>
          <a:ln/>
        </p:spPr>
      </p:sp>
      <p:sp>
        <p:nvSpPr>
          <p:cNvPr id="14" name="Shape 2"/>
          <p:cNvSpPr/>
          <p:nvPr/>
        </p:nvSpPr>
        <p:spPr>
          <a:xfrm>
            <a:off x="4305838" y="3403600"/>
            <a:ext cx="15762670" cy="5676900"/>
          </a:xfrm>
          <a:prstGeom prst="rect">
            <a:avLst/>
          </a:prstGeom>
          <a:noFill/>
          <a:ln/>
        </p:spPr>
      </p:sp>
      <p:sp>
        <p:nvSpPr>
          <p:cNvPr id="15" name="Shape 3"/>
          <p:cNvSpPr/>
          <p:nvPr/>
        </p:nvSpPr>
        <p:spPr>
          <a:xfrm>
            <a:off x="6350794" y="3403600"/>
            <a:ext cx="11672759" cy="4432300"/>
          </a:xfrm>
          <a:prstGeom prst="rect">
            <a:avLst/>
          </a:prstGeom>
          <a:noFill/>
          <a:ln w="50800">
            <a:solidFill>
              <a:srgbClr val="368E5C"/>
            </a:solidFill>
            <a:prstDash val="solid"/>
          </a:ln>
        </p:spPr>
      </p:sp>
      <p:sp>
        <p:nvSpPr>
          <p:cNvPr id="16" name="Text 4"/>
          <p:cNvSpPr/>
          <p:nvPr/>
        </p:nvSpPr>
        <p:spPr>
          <a:xfrm>
            <a:off x="7112889" y="3708400"/>
            <a:ext cx="11164695" cy="4838700"/>
          </a:xfrm>
          <a:prstGeom prst="rect">
            <a:avLst/>
          </a:prstGeom>
          <a:noFill/>
          <a:ln/>
        </p:spPr>
        <p:txBody>
          <a:bodyPr wrap="square" lIns="0" tIns="0" rIns="0" bIns="0" rtlCol="0" anchor="t"/>
          <a:lstStyle/>
          <a:p>
            <a:pPr algn="l" indent="0" marL="0">
              <a:buNone/>
            </a:pPr>
            <a:r>
              <a:rPr lang="en-US" sz="24000" dirty="0">
                <a:solidFill>
                  <a:srgbClr val="368E5C">
                    <a:alpha val="100000"/>
                  </a:srgbClr>
                </a:solidFill>
                <a:latin typeface="Marcellus Regular" pitchFamily="34" charset="0"/>
                <a:ea typeface="Marcellus Regular" pitchFamily="34" charset="-122"/>
                <a:cs typeface="Marcellus Regular" pitchFamily="34" charset="-120"/>
              </a:rPr>
              <a:t>234,567</a:t>
            </a:r>
            <a:endParaRPr lang="en-US" sz="24000" dirty="0"/>
          </a:p>
        </p:txBody>
      </p:sp>
      <p:sp>
        <p:nvSpPr>
          <p:cNvPr id="17" name="Text 5"/>
          <p:cNvSpPr/>
          <p:nvPr/>
        </p:nvSpPr>
        <p:spPr>
          <a:xfrm>
            <a:off x="4170355" y="8039100"/>
            <a:ext cx="16033637" cy="1312333"/>
          </a:xfrm>
          <a:prstGeom prst="rect">
            <a:avLst/>
          </a:prstGeom>
          <a:noFill/>
          <a:ln/>
        </p:spPr>
        <p:txBody>
          <a:bodyPr wrap="square" lIns="0" tIns="0" rIns="0" bIns="0" rtlCol="0" anchor="t"/>
          <a:lstStyle/>
          <a:p>
            <a:pPr algn="ctr" indent="0" marL="0">
              <a:buNone/>
            </a:pPr>
            <a:r>
              <a:rPr lang="en-US" sz="6400" spc="256" kern="0" dirty="0">
                <a:solidFill>
                  <a:srgbClr val="0E0E0E">
                    <a:alpha val="100000"/>
                  </a:srgbClr>
                </a:solidFill>
                <a:latin typeface="Rajdhani Bold" pitchFamily="34" charset="0"/>
                <a:ea typeface="Rajdhani Bold" pitchFamily="34" charset="-122"/>
                <a:cs typeface="Rajdhani Bold" pitchFamily="34" charset="-120"/>
              </a:rPr>
              <a:t>UNICORN SIGHTINGS</a:t>
            </a:r>
            <a:endParaRPr lang="en-US" sz="6400" dirty="0"/>
          </a:p>
        </p:txBody>
      </p:sp>
      <p:sp>
        <p:nvSpPr>
          <p:cNvPr id="18" name="Text 6"/>
          <p:cNvSpPr/>
          <p:nvPr/>
        </p:nvSpPr>
        <p:spPr>
          <a:xfrm>
            <a:off x="7483352" y="9486900"/>
            <a:ext cx="9407642" cy="11768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tally of the number of unicorns spotted in the fantasy realm.</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9537700"/>
            <a:ext cx="1587698" cy="3797300"/>
          </a:xfrm>
          <a:prstGeom prst="rect">
            <a:avLst/>
          </a:prstGeom>
        </p:spPr>
      </p:pic>
      <p:pic>
        <p:nvPicPr>
          <p:cNvPr id="4" name="Image 1" descr="preencoded.png">    </p:cNvPr>
          <p:cNvPicPr>
            <a:picLocks noChangeAspect="1"/>
          </p:cNvPicPr>
          <p:nvPr/>
        </p:nvPicPr>
        <p:blipFill>
          <a:blip r:embed="rId2"/>
          <a:stretch>
            <a:fillRect/>
          </a:stretch>
        </p:blipFill>
        <p:spPr>
          <a:xfrm>
            <a:off x="19103188" y="10071100"/>
            <a:ext cx="5283860" cy="3644900"/>
          </a:xfrm>
          <a:prstGeom prst="rect">
            <a:avLst/>
          </a:prstGeom>
        </p:spPr>
      </p:pic>
      <p:pic>
        <p:nvPicPr>
          <p:cNvPr id="5" name="Image 2" descr="preencoded.png">    </p:cNvPr>
          <p:cNvPicPr>
            <a:picLocks noChangeAspect="1"/>
          </p:cNvPicPr>
          <p:nvPr/>
        </p:nvPicPr>
        <p:blipFill>
          <a:blip r:embed="rId3"/>
          <a:stretch>
            <a:fillRect/>
          </a:stretch>
        </p:blipFill>
        <p:spPr>
          <a:xfrm>
            <a:off x="0" y="0"/>
            <a:ext cx="6947768" cy="3175000"/>
          </a:xfrm>
          <a:prstGeom prst="rect">
            <a:avLst/>
          </a:prstGeom>
        </p:spPr>
      </p:pic>
      <p:pic>
        <p:nvPicPr>
          <p:cNvPr id="6" name="Image 3" descr="preencoded.png">    </p:cNvPr>
          <p:cNvPicPr>
            <a:picLocks noChangeAspect="1"/>
          </p:cNvPicPr>
          <p:nvPr/>
        </p:nvPicPr>
        <p:blipFill>
          <a:blip r:embed="rId4"/>
          <a:stretch>
            <a:fillRect/>
          </a:stretch>
        </p:blipFill>
        <p:spPr>
          <a:xfrm>
            <a:off x="0" y="0"/>
            <a:ext cx="7455832" cy="4013200"/>
          </a:xfrm>
          <a:prstGeom prst="rect">
            <a:avLst/>
          </a:prstGeom>
        </p:spPr>
      </p:pic>
      <p:pic>
        <p:nvPicPr>
          <p:cNvPr id="7" name="Image 4" descr="preencoded.png">    </p:cNvPr>
          <p:cNvPicPr>
            <a:picLocks noChangeAspect="1"/>
          </p:cNvPicPr>
          <p:nvPr/>
        </p:nvPicPr>
        <p:blipFill>
          <a:blip r:embed="rId5"/>
          <a:stretch>
            <a:fillRect/>
          </a:stretch>
        </p:blipFill>
        <p:spPr>
          <a:xfrm>
            <a:off x="370444" y="782948"/>
            <a:ext cx="2138532" cy="1965176"/>
          </a:xfrm>
          <a:prstGeom prst="rect">
            <a:avLst/>
          </a:prstGeom>
        </p:spPr>
      </p:pic>
      <p:pic>
        <p:nvPicPr>
          <p:cNvPr id="8" name="Image 5" descr="preencoded.png">    </p:cNvPr>
          <p:cNvPicPr>
            <a:picLocks noChangeAspect="1"/>
          </p:cNvPicPr>
          <p:nvPr/>
        </p:nvPicPr>
        <p:blipFill>
          <a:blip r:embed="rId6"/>
          <a:stretch>
            <a:fillRect/>
          </a:stretch>
        </p:blipFill>
        <p:spPr>
          <a:xfrm>
            <a:off x="3631445" y="576138"/>
            <a:ext cx="1856147" cy="1168921"/>
          </a:xfrm>
          <a:prstGeom prst="rect">
            <a:avLst/>
          </a:prstGeom>
        </p:spPr>
      </p:pic>
      <p:sp>
        <p:nvSpPr>
          <p:cNvPr id="9" name="Shape 1"/>
          <p:cNvSpPr/>
          <p:nvPr/>
        </p:nvSpPr>
        <p:spPr>
          <a:xfrm>
            <a:off x="23370921" y="10515600"/>
            <a:ext cx="1016127" cy="3200400"/>
          </a:xfrm>
          <a:prstGeom prst="rect">
            <a:avLst/>
          </a:prstGeom>
          <a:noFill/>
          <a:ln/>
        </p:spPr>
      </p:sp>
      <p:pic>
        <p:nvPicPr>
          <p:cNvPr id="10"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1" name="Shape 2"/>
          <p:cNvSpPr/>
          <p:nvPr/>
        </p:nvSpPr>
        <p:spPr>
          <a:xfrm>
            <a:off x="3391324" y="2476500"/>
            <a:ext cx="7874984" cy="3479800"/>
          </a:xfrm>
          <a:prstGeom prst="rect">
            <a:avLst/>
          </a:prstGeom>
          <a:noFill/>
          <a:ln/>
        </p:spPr>
      </p:sp>
      <p:sp>
        <p:nvSpPr>
          <p:cNvPr id="12" name="Shape 3"/>
          <p:cNvSpPr/>
          <p:nvPr/>
        </p:nvSpPr>
        <p:spPr>
          <a:xfrm>
            <a:off x="3092837" y="2476500"/>
            <a:ext cx="8471959" cy="2654300"/>
          </a:xfrm>
          <a:prstGeom prst="rect">
            <a:avLst/>
          </a:prstGeom>
          <a:noFill/>
          <a:ln w="50800">
            <a:solidFill>
              <a:srgbClr val="368E5C"/>
            </a:solidFill>
            <a:prstDash val="solid"/>
          </a:ln>
        </p:spPr>
      </p:sp>
      <p:sp>
        <p:nvSpPr>
          <p:cNvPr id="13" name="Text 4"/>
          <p:cNvSpPr/>
          <p:nvPr/>
        </p:nvSpPr>
        <p:spPr>
          <a:xfrm>
            <a:off x="3312997" y="2781300"/>
            <a:ext cx="7489703" cy="2586567"/>
          </a:xfrm>
          <a:prstGeom prst="rect">
            <a:avLst/>
          </a:prstGeom>
          <a:noFill/>
          <a:ln/>
        </p:spPr>
        <p:txBody>
          <a:bodyPr wrap="square" lIns="0" tIns="0" rIns="0" bIns="0" rtlCol="0" anchor="t"/>
          <a:lstStyle/>
          <a:p>
            <a:pPr algn="r"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233 Coins</a:t>
            </a:r>
            <a:endParaRPr lang="en-US" sz="12800" dirty="0"/>
          </a:p>
        </p:txBody>
      </p:sp>
      <p:sp>
        <p:nvSpPr>
          <p:cNvPr id="14" name="Shape 5"/>
          <p:cNvSpPr/>
          <p:nvPr/>
        </p:nvSpPr>
        <p:spPr>
          <a:xfrm>
            <a:off x="3391324" y="5435600"/>
            <a:ext cx="7874984" cy="520700"/>
          </a:xfrm>
          <a:prstGeom prst="rect">
            <a:avLst/>
          </a:prstGeom>
          <a:noFill/>
          <a:ln/>
        </p:spPr>
      </p:sp>
      <p:sp>
        <p:nvSpPr>
          <p:cNvPr id="15" name="Text 6"/>
          <p:cNvSpPr/>
          <p:nvPr/>
        </p:nvSpPr>
        <p:spPr>
          <a:xfrm>
            <a:off x="3323582" y="5435600"/>
            <a:ext cx="8010468"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Treasure Found</a:t>
            </a:r>
            <a:endParaRPr lang="en-US" sz="3200" dirty="0"/>
          </a:p>
        </p:txBody>
      </p:sp>
      <p:sp>
        <p:nvSpPr>
          <p:cNvPr id="16" name="Shape 7"/>
          <p:cNvSpPr/>
          <p:nvPr/>
        </p:nvSpPr>
        <p:spPr>
          <a:xfrm>
            <a:off x="3391324" y="7226300"/>
            <a:ext cx="7874984" cy="3479800"/>
          </a:xfrm>
          <a:prstGeom prst="rect">
            <a:avLst/>
          </a:prstGeom>
          <a:noFill/>
          <a:ln/>
        </p:spPr>
      </p:sp>
      <p:sp>
        <p:nvSpPr>
          <p:cNvPr id="17" name="Shape 8"/>
          <p:cNvSpPr/>
          <p:nvPr/>
        </p:nvSpPr>
        <p:spPr>
          <a:xfrm>
            <a:off x="2876910" y="7226300"/>
            <a:ext cx="8903813" cy="2654300"/>
          </a:xfrm>
          <a:prstGeom prst="rect">
            <a:avLst/>
          </a:prstGeom>
          <a:noFill/>
          <a:ln w="50800">
            <a:solidFill>
              <a:srgbClr val="368E5C"/>
            </a:solidFill>
            <a:prstDash val="solid"/>
          </a:ln>
        </p:spPr>
      </p:sp>
      <p:sp>
        <p:nvSpPr>
          <p:cNvPr id="18" name="Text 9"/>
          <p:cNvSpPr/>
          <p:nvPr/>
        </p:nvSpPr>
        <p:spPr>
          <a:xfrm>
            <a:off x="3097070" y="7531100"/>
            <a:ext cx="7921557" cy="2586567"/>
          </a:xfrm>
          <a:prstGeom prst="rect">
            <a:avLst/>
          </a:prstGeom>
          <a:noFill/>
          <a:ln/>
        </p:spPr>
        <p:txBody>
          <a:bodyPr wrap="square" lIns="0" tIns="0" rIns="0" bIns="0" rtlCol="0" anchor="t"/>
          <a:lstStyle/>
          <a:p>
            <a:pPr algn="r"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456 Hours</a:t>
            </a:r>
            <a:endParaRPr lang="en-US" sz="12800" dirty="0"/>
          </a:p>
        </p:txBody>
      </p:sp>
      <p:sp>
        <p:nvSpPr>
          <p:cNvPr id="19" name="Shape 10"/>
          <p:cNvSpPr/>
          <p:nvPr/>
        </p:nvSpPr>
        <p:spPr>
          <a:xfrm>
            <a:off x="3391324" y="10185400"/>
            <a:ext cx="7874984" cy="520700"/>
          </a:xfrm>
          <a:prstGeom prst="rect">
            <a:avLst/>
          </a:prstGeom>
          <a:noFill/>
          <a:ln/>
        </p:spPr>
      </p:sp>
      <p:sp>
        <p:nvSpPr>
          <p:cNvPr id="20" name="Text 11"/>
          <p:cNvSpPr/>
          <p:nvPr/>
        </p:nvSpPr>
        <p:spPr>
          <a:xfrm>
            <a:off x="3323582" y="10185400"/>
            <a:ext cx="8010468"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Duration of Spell Casting</a:t>
            </a:r>
            <a:endParaRPr lang="en-US" sz="3200" dirty="0"/>
          </a:p>
        </p:txBody>
      </p:sp>
      <p:sp>
        <p:nvSpPr>
          <p:cNvPr id="21" name="Shape 12"/>
          <p:cNvSpPr/>
          <p:nvPr/>
        </p:nvSpPr>
        <p:spPr>
          <a:xfrm>
            <a:off x="13552594" y="2476500"/>
            <a:ext cx="7874984" cy="3479800"/>
          </a:xfrm>
          <a:prstGeom prst="rect">
            <a:avLst/>
          </a:prstGeom>
          <a:noFill/>
          <a:ln/>
        </p:spPr>
      </p:sp>
      <p:sp>
        <p:nvSpPr>
          <p:cNvPr id="22" name="Shape 13"/>
          <p:cNvSpPr/>
          <p:nvPr/>
        </p:nvSpPr>
        <p:spPr>
          <a:xfrm>
            <a:off x="15203800" y="2476500"/>
            <a:ext cx="4572572" cy="2654300"/>
          </a:xfrm>
          <a:prstGeom prst="rect">
            <a:avLst/>
          </a:prstGeom>
          <a:noFill/>
          <a:ln w="50800">
            <a:solidFill>
              <a:srgbClr val="368E5C"/>
            </a:solidFill>
            <a:prstDash val="solid"/>
          </a:ln>
        </p:spPr>
      </p:sp>
      <p:sp>
        <p:nvSpPr>
          <p:cNvPr id="23" name="Text 14"/>
          <p:cNvSpPr/>
          <p:nvPr/>
        </p:nvSpPr>
        <p:spPr>
          <a:xfrm>
            <a:off x="15423961" y="2781300"/>
            <a:ext cx="3590315" cy="2586567"/>
          </a:xfrm>
          <a:prstGeom prst="rect">
            <a:avLst/>
          </a:prstGeom>
          <a:noFill/>
          <a:ln/>
        </p:spPr>
        <p:txBody>
          <a:bodyPr wrap="square" lIns="0" tIns="0" rIns="0" bIns="0" rtlCol="0" anchor="t"/>
          <a:lstStyle/>
          <a:p>
            <a:pPr algn="r"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85%</a:t>
            </a:r>
            <a:endParaRPr lang="en-US" sz="12800" dirty="0"/>
          </a:p>
        </p:txBody>
      </p:sp>
      <p:sp>
        <p:nvSpPr>
          <p:cNvPr id="24" name="Shape 15"/>
          <p:cNvSpPr/>
          <p:nvPr/>
        </p:nvSpPr>
        <p:spPr>
          <a:xfrm>
            <a:off x="13552594" y="5435600"/>
            <a:ext cx="7874984" cy="520700"/>
          </a:xfrm>
          <a:prstGeom prst="rect">
            <a:avLst/>
          </a:prstGeom>
          <a:noFill/>
          <a:ln/>
        </p:spPr>
      </p:sp>
      <p:sp>
        <p:nvSpPr>
          <p:cNvPr id="25" name="Text 16"/>
          <p:cNvSpPr/>
          <p:nvPr/>
        </p:nvSpPr>
        <p:spPr>
          <a:xfrm>
            <a:off x="13484852" y="5435600"/>
            <a:ext cx="8010468"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Wished Granted</a:t>
            </a:r>
            <a:endParaRPr lang="en-US" sz="3200" dirty="0"/>
          </a:p>
        </p:txBody>
      </p:sp>
      <p:sp>
        <p:nvSpPr>
          <p:cNvPr id="26" name="Shape 17"/>
          <p:cNvSpPr/>
          <p:nvPr/>
        </p:nvSpPr>
        <p:spPr>
          <a:xfrm>
            <a:off x="13552594" y="7226300"/>
            <a:ext cx="7874984" cy="3479800"/>
          </a:xfrm>
          <a:prstGeom prst="rect">
            <a:avLst/>
          </a:prstGeom>
          <a:noFill/>
          <a:ln/>
        </p:spPr>
      </p:sp>
      <p:sp>
        <p:nvSpPr>
          <p:cNvPr id="27" name="Shape 18"/>
          <p:cNvSpPr/>
          <p:nvPr/>
        </p:nvSpPr>
        <p:spPr>
          <a:xfrm>
            <a:off x="14079710" y="7226300"/>
            <a:ext cx="6820752" cy="2654300"/>
          </a:xfrm>
          <a:prstGeom prst="rect">
            <a:avLst/>
          </a:prstGeom>
          <a:noFill/>
          <a:ln w="50800">
            <a:solidFill>
              <a:srgbClr val="368E5C"/>
            </a:solidFill>
            <a:prstDash val="solid"/>
          </a:ln>
        </p:spPr>
      </p:sp>
      <p:sp>
        <p:nvSpPr>
          <p:cNvPr id="28" name="Text 19"/>
          <p:cNvSpPr/>
          <p:nvPr/>
        </p:nvSpPr>
        <p:spPr>
          <a:xfrm>
            <a:off x="14299871" y="7531100"/>
            <a:ext cx="5838496" cy="2586567"/>
          </a:xfrm>
          <a:prstGeom prst="rect">
            <a:avLst/>
          </a:prstGeom>
          <a:noFill/>
          <a:ln/>
        </p:spPr>
        <p:txBody>
          <a:bodyPr wrap="square" lIns="0" tIns="0" rIns="0" bIns="0" rtlCol="0" anchor="t"/>
          <a:lstStyle/>
          <a:p>
            <a:pPr algn="r"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535 Km</a:t>
            </a:r>
            <a:endParaRPr lang="en-US" sz="12800" dirty="0"/>
          </a:p>
        </p:txBody>
      </p:sp>
      <p:sp>
        <p:nvSpPr>
          <p:cNvPr id="29" name="Shape 20"/>
          <p:cNvSpPr/>
          <p:nvPr/>
        </p:nvSpPr>
        <p:spPr>
          <a:xfrm>
            <a:off x="13552594" y="10185400"/>
            <a:ext cx="7874984" cy="520700"/>
          </a:xfrm>
          <a:prstGeom prst="rect">
            <a:avLst/>
          </a:prstGeom>
          <a:noFill/>
          <a:ln/>
        </p:spPr>
      </p:sp>
      <p:sp>
        <p:nvSpPr>
          <p:cNvPr id="30" name="Text 21"/>
          <p:cNvSpPr/>
          <p:nvPr/>
        </p:nvSpPr>
        <p:spPr>
          <a:xfrm>
            <a:off x="13484852" y="10185400"/>
            <a:ext cx="8010468"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Journey Distance</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6426200"/>
            <a:ext cx="10910664" cy="7289800"/>
          </a:xfrm>
          <a:prstGeom prst="rect">
            <a:avLst/>
          </a:prstGeom>
        </p:spPr>
      </p:pic>
      <p:pic>
        <p:nvPicPr>
          <p:cNvPr id="4" name="Image 1" descr="preencoded.png">    </p:cNvPr>
          <p:cNvPicPr>
            <a:picLocks noChangeAspect="1"/>
          </p:cNvPicPr>
          <p:nvPr/>
        </p:nvPicPr>
        <p:blipFill>
          <a:blip r:embed="rId2"/>
          <a:stretch>
            <a:fillRect/>
          </a:stretch>
        </p:blipFill>
        <p:spPr>
          <a:xfrm>
            <a:off x="13260457" y="0"/>
            <a:ext cx="11126591" cy="5918200"/>
          </a:xfrm>
          <a:prstGeom prst="rect">
            <a:avLst/>
          </a:prstGeom>
        </p:spPr>
      </p:pic>
      <p:pic>
        <p:nvPicPr>
          <p:cNvPr id="5" name="Image 2" descr="preencoded.png">    </p:cNvPr>
          <p:cNvPicPr>
            <a:picLocks noChangeAspect="1"/>
          </p:cNvPicPr>
          <p:nvPr/>
        </p:nvPicPr>
        <p:blipFill>
          <a:blip r:embed="rId3"/>
          <a:stretch>
            <a:fillRect/>
          </a:stretch>
        </p:blipFill>
        <p:spPr>
          <a:xfrm>
            <a:off x="17223353" y="11201400"/>
            <a:ext cx="7163695" cy="2514600"/>
          </a:xfrm>
          <a:prstGeom prst="rect">
            <a:avLst/>
          </a:prstGeom>
        </p:spPr>
      </p:pic>
      <p:pic>
        <p:nvPicPr>
          <p:cNvPr id="6" name="Image 3" descr="preencoded.png">    </p:cNvPr>
          <p:cNvPicPr>
            <a:picLocks noChangeAspect="1"/>
          </p:cNvPicPr>
          <p:nvPr/>
        </p:nvPicPr>
        <p:blipFill>
          <a:blip r:embed="rId4"/>
          <a:stretch>
            <a:fillRect/>
          </a:stretch>
        </p:blipFill>
        <p:spPr>
          <a:xfrm>
            <a:off x="2997578" y="10274300"/>
            <a:ext cx="3334564" cy="3441700"/>
          </a:xfrm>
          <a:prstGeom prst="rect">
            <a:avLst/>
          </a:prstGeom>
        </p:spPr>
      </p:pic>
      <p:pic>
        <p:nvPicPr>
          <p:cNvPr id="7" name="Image 4" descr="preencoded.png">    </p:cNvPr>
          <p:cNvPicPr>
            <a:picLocks noChangeAspect="1"/>
          </p:cNvPicPr>
          <p:nvPr/>
        </p:nvPicPr>
        <p:blipFill>
          <a:blip r:embed="rId5"/>
          <a:stretch>
            <a:fillRect/>
          </a:stretch>
        </p:blipFill>
        <p:spPr>
          <a:xfrm>
            <a:off x="546168" y="8026400"/>
            <a:ext cx="1681512" cy="2518594"/>
          </a:xfrm>
          <a:prstGeom prst="rect">
            <a:avLst/>
          </a:prstGeom>
        </p:spPr>
      </p:pic>
      <p:pic>
        <p:nvPicPr>
          <p:cNvPr id="8" name="Image 5" descr="preencoded.png">    </p:cNvPr>
          <p:cNvPicPr>
            <a:picLocks noChangeAspect="1"/>
          </p:cNvPicPr>
          <p:nvPr/>
        </p:nvPicPr>
        <p:blipFill>
          <a:blip r:embed="rId6"/>
          <a:stretch>
            <a:fillRect/>
          </a:stretch>
        </p:blipFill>
        <p:spPr>
          <a:xfrm>
            <a:off x="2845156" y="8026400"/>
            <a:ext cx="8067797" cy="4853558"/>
          </a:xfrm>
          <a:prstGeom prst="rect">
            <a:avLst/>
          </a:prstGeom>
        </p:spPr>
      </p:pic>
      <p:pic>
        <p:nvPicPr>
          <p:cNvPr id="9" name="Image 6" descr="preencoded.png">    </p:cNvPr>
          <p:cNvPicPr>
            <a:picLocks noChangeAspect="1"/>
          </p:cNvPicPr>
          <p:nvPr/>
        </p:nvPicPr>
        <p:blipFill>
          <a:blip r:embed="rId7"/>
          <a:stretch>
            <a:fillRect/>
          </a:stretch>
        </p:blipFill>
        <p:spPr>
          <a:xfrm>
            <a:off x="21188598" y="204564"/>
            <a:ext cx="2949330" cy="2549773"/>
          </a:xfrm>
          <a:prstGeom prst="rect">
            <a:avLst/>
          </a:prstGeom>
        </p:spPr>
      </p:pic>
      <p:sp>
        <p:nvSpPr>
          <p:cNvPr id="10" name="Shape 1"/>
          <p:cNvSpPr/>
          <p:nvPr/>
        </p:nvSpPr>
        <p:spPr>
          <a:xfrm>
            <a:off x="23370921" y="10515600"/>
            <a:ext cx="1016127" cy="3200400"/>
          </a:xfrm>
          <a:prstGeom prst="rect">
            <a:avLst/>
          </a:prstGeom>
          <a:noFill/>
          <a:ln/>
        </p:spPr>
      </p:sp>
      <p:pic>
        <p:nvPicPr>
          <p:cNvPr id="11" name="Image 7" descr="preencoded.png">    </p:cNvPr>
          <p:cNvPicPr>
            <a:picLocks noChangeAspect="1"/>
          </p:cNvPicPr>
          <p:nvPr/>
        </p:nvPicPr>
        <p:blipFill>
          <a:blip r:embed="rId8"/>
          <a:stretch>
            <a:fillRect/>
          </a:stretch>
        </p:blipFill>
        <p:spPr>
          <a:xfrm>
            <a:off x="23523340" y="10820400"/>
            <a:ext cx="711289" cy="2590800"/>
          </a:xfrm>
          <a:prstGeom prst="rect">
            <a:avLst/>
          </a:prstGeom>
        </p:spPr>
      </p:pic>
      <p:sp>
        <p:nvSpPr>
          <p:cNvPr id="12" name="Shape 2"/>
          <p:cNvSpPr/>
          <p:nvPr/>
        </p:nvSpPr>
        <p:spPr>
          <a:xfrm>
            <a:off x="8598975" y="1143000"/>
            <a:ext cx="7189099" cy="1879600"/>
          </a:xfrm>
          <a:prstGeom prst="rect">
            <a:avLst/>
          </a:prstGeom>
          <a:noFill/>
          <a:ln w="50800">
            <a:solidFill>
              <a:srgbClr val="368E5C"/>
            </a:solidFill>
            <a:prstDash val="solid"/>
          </a:ln>
        </p:spPr>
      </p:sp>
      <p:sp>
        <p:nvSpPr>
          <p:cNvPr id="13" name="Text 3"/>
          <p:cNvSpPr/>
          <p:nvPr/>
        </p:nvSpPr>
        <p:spPr>
          <a:xfrm>
            <a:off x="9361070" y="1447800"/>
            <a:ext cx="6003617"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Some Graph</a:t>
            </a:r>
            <a:endParaRPr lang="en-US" sz="8000" dirty="0"/>
          </a:p>
        </p:txBody>
      </p:sp>
      <p:sp>
        <p:nvSpPr>
          <p:cNvPr id="14" name="Shape 4"/>
          <p:cNvSpPr/>
          <p:nvPr/>
        </p:nvSpPr>
        <p:spPr>
          <a:xfrm>
            <a:off x="2718140" y="3771900"/>
            <a:ext cx="8941918" cy="6180901"/>
          </a:xfrm>
          <a:prstGeom prst="rect">
            <a:avLst/>
          </a:prstGeom>
          <a:noFill/>
          <a:ln/>
        </p:spPr>
      </p:sp>
      <p:sp>
        <p:nvSpPr>
          <p:cNvPr id="15" name="Text 5"/>
          <p:cNvSpPr/>
          <p:nvPr/>
        </p:nvSpPr>
        <p:spPr>
          <a:xfrm>
            <a:off x="2986455" y="8999513"/>
            <a:ext cx="216821"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0</a:t>
            </a:r>
            <a:endParaRPr lang="en-US" sz="1821" dirty="0"/>
          </a:p>
        </p:txBody>
      </p:sp>
      <p:sp>
        <p:nvSpPr>
          <p:cNvPr id="16" name="Text 6"/>
          <p:cNvSpPr/>
          <p:nvPr/>
        </p:nvSpPr>
        <p:spPr>
          <a:xfrm>
            <a:off x="3331658"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1</a:t>
            </a:r>
            <a:endParaRPr lang="en-US" sz="2185" dirty="0"/>
          </a:p>
        </p:txBody>
      </p:sp>
      <p:sp>
        <p:nvSpPr>
          <p:cNvPr id="17" name="Text 7"/>
          <p:cNvSpPr/>
          <p:nvPr/>
        </p:nvSpPr>
        <p:spPr>
          <a:xfrm>
            <a:off x="4470732"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2</a:t>
            </a:r>
            <a:endParaRPr lang="en-US" sz="2185" dirty="0"/>
          </a:p>
        </p:txBody>
      </p:sp>
      <p:sp>
        <p:nvSpPr>
          <p:cNvPr id="18" name="Text 8"/>
          <p:cNvSpPr/>
          <p:nvPr/>
        </p:nvSpPr>
        <p:spPr>
          <a:xfrm>
            <a:off x="5609804"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3</a:t>
            </a:r>
            <a:endParaRPr lang="en-US" sz="2185" dirty="0"/>
          </a:p>
        </p:txBody>
      </p:sp>
      <p:sp>
        <p:nvSpPr>
          <p:cNvPr id="19" name="Text 9"/>
          <p:cNvSpPr/>
          <p:nvPr/>
        </p:nvSpPr>
        <p:spPr>
          <a:xfrm>
            <a:off x="6748878"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4</a:t>
            </a:r>
            <a:endParaRPr lang="en-US" sz="2185" dirty="0"/>
          </a:p>
        </p:txBody>
      </p:sp>
      <p:sp>
        <p:nvSpPr>
          <p:cNvPr id="20" name="Text 10"/>
          <p:cNvSpPr/>
          <p:nvPr/>
        </p:nvSpPr>
        <p:spPr>
          <a:xfrm>
            <a:off x="7887996"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5</a:t>
            </a:r>
            <a:endParaRPr lang="en-US" sz="2185" dirty="0"/>
          </a:p>
        </p:txBody>
      </p:sp>
      <p:sp>
        <p:nvSpPr>
          <p:cNvPr id="21" name="Text 11"/>
          <p:cNvSpPr/>
          <p:nvPr/>
        </p:nvSpPr>
        <p:spPr>
          <a:xfrm>
            <a:off x="9027070"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6</a:t>
            </a:r>
            <a:endParaRPr lang="en-US" sz="2185" dirty="0"/>
          </a:p>
        </p:txBody>
      </p:sp>
      <p:sp>
        <p:nvSpPr>
          <p:cNvPr id="22" name="Text 12"/>
          <p:cNvSpPr/>
          <p:nvPr/>
        </p:nvSpPr>
        <p:spPr>
          <a:xfrm>
            <a:off x="10166145"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7</a:t>
            </a:r>
            <a:endParaRPr lang="en-US" sz="2185" dirty="0"/>
          </a:p>
        </p:txBody>
      </p:sp>
      <p:sp>
        <p:nvSpPr>
          <p:cNvPr id="23" name="Text 13"/>
          <p:cNvSpPr/>
          <p:nvPr/>
        </p:nvSpPr>
        <p:spPr>
          <a:xfrm>
            <a:off x="11281636" y="9622606"/>
            <a:ext cx="257645" cy="422713"/>
          </a:xfrm>
          <a:prstGeom prst="rect">
            <a:avLst/>
          </a:prstGeom>
          <a:noFill/>
          <a:ln/>
        </p:spPr>
        <p:txBody>
          <a:bodyPr wrap="square" lIns="0" tIns="0" rIns="0" bIns="0" rtlCol="0" anchor="t"/>
          <a:lstStyle/>
          <a:p>
            <a:pPr algn="l" indent="0" marL="0">
              <a:buNone/>
            </a:pPr>
            <a:r>
              <a:rPr lang="en-US" sz="2185" dirty="0">
                <a:solidFill>
                  <a:srgbClr val="5E8462">
                    <a:alpha val="100000"/>
                  </a:srgbClr>
                </a:solidFill>
                <a:latin typeface="Lato Regular" pitchFamily="34" charset="0"/>
                <a:ea typeface="Lato Regular" pitchFamily="34" charset="-122"/>
                <a:cs typeface="Lato Regular" pitchFamily="34" charset="-120"/>
              </a:rPr>
              <a:t>8</a:t>
            </a:r>
            <a:endParaRPr lang="en-US" sz="2185" dirty="0"/>
          </a:p>
        </p:txBody>
      </p:sp>
      <p:sp>
        <p:nvSpPr>
          <p:cNvPr id="24" name="Text 14"/>
          <p:cNvSpPr/>
          <p:nvPr/>
        </p:nvSpPr>
        <p:spPr>
          <a:xfrm>
            <a:off x="2852319" y="8482087"/>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10</a:t>
            </a:r>
            <a:endParaRPr lang="en-US" sz="1821" dirty="0"/>
          </a:p>
        </p:txBody>
      </p:sp>
      <p:sp>
        <p:nvSpPr>
          <p:cNvPr id="25" name="Text 15"/>
          <p:cNvSpPr/>
          <p:nvPr/>
        </p:nvSpPr>
        <p:spPr>
          <a:xfrm>
            <a:off x="2852319" y="7964612"/>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20</a:t>
            </a:r>
            <a:endParaRPr lang="en-US" sz="1821" dirty="0"/>
          </a:p>
        </p:txBody>
      </p:sp>
      <p:sp>
        <p:nvSpPr>
          <p:cNvPr id="26" name="Text 16"/>
          <p:cNvSpPr/>
          <p:nvPr/>
        </p:nvSpPr>
        <p:spPr>
          <a:xfrm>
            <a:off x="2852319" y="7447161"/>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30</a:t>
            </a:r>
            <a:endParaRPr lang="en-US" sz="1821" dirty="0"/>
          </a:p>
        </p:txBody>
      </p:sp>
      <p:sp>
        <p:nvSpPr>
          <p:cNvPr id="27" name="Text 17"/>
          <p:cNvSpPr/>
          <p:nvPr/>
        </p:nvSpPr>
        <p:spPr>
          <a:xfrm>
            <a:off x="2852319" y="6929611"/>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40</a:t>
            </a:r>
            <a:endParaRPr lang="en-US" sz="1821" dirty="0"/>
          </a:p>
        </p:txBody>
      </p:sp>
      <p:sp>
        <p:nvSpPr>
          <p:cNvPr id="28" name="Text 18"/>
          <p:cNvSpPr/>
          <p:nvPr/>
        </p:nvSpPr>
        <p:spPr>
          <a:xfrm>
            <a:off x="2852319" y="6412309"/>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50</a:t>
            </a:r>
            <a:endParaRPr lang="en-US" sz="1821" dirty="0"/>
          </a:p>
        </p:txBody>
      </p:sp>
      <p:sp>
        <p:nvSpPr>
          <p:cNvPr id="29" name="Text 19"/>
          <p:cNvSpPr/>
          <p:nvPr/>
        </p:nvSpPr>
        <p:spPr>
          <a:xfrm>
            <a:off x="2852319" y="5894809"/>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60</a:t>
            </a:r>
            <a:endParaRPr lang="en-US" sz="1821" dirty="0"/>
          </a:p>
        </p:txBody>
      </p:sp>
      <p:sp>
        <p:nvSpPr>
          <p:cNvPr id="30" name="Text 20"/>
          <p:cNvSpPr/>
          <p:nvPr/>
        </p:nvSpPr>
        <p:spPr>
          <a:xfrm>
            <a:off x="2852319" y="5377507"/>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70</a:t>
            </a:r>
            <a:endParaRPr lang="en-US" sz="1821" dirty="0"/>
          </a:p>
        </p:txBody>
      </p:sp>
      <p:sp>
        <p:nvSpPr>
          <p:cNvPr id="31" name="Text 21"/>
          <p:cNvSpPr/>
          <p:nvPr/>
        </p:nvSpPr>
        <p:spPr>
          <a:xfrm>
            <a:off x="2852319" y="4860057"/>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80</a:t>
            </a:r>
            <a:endParaRPr lang="en-US" sz="1821" dirty="0"/>
          </a:p>
        </p:txBody>
      </p:sp>
      <p:sp>
        <p:nvSpPr>
          <p:cNvPr id="32" name="Text 22"/>
          <p:cNvSpPr/>
          <p:nvPr/>
        </p:nvSpPr>
        <p:spPr>
          <a:xfrm>
            <a:off x="2852319" y="4342507"/>
            <a:ext cx="356539"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90</a:t>
            </a:r>
            <a:endParaRPr lang="en-US" sz="1821" dirty="0"/>
          </a:p>
        </p:txBody>
      </p:sp>
      <p:sp>
        <p:nvSpPr>
          <p:cNvPr id="33" name="Text 23"/>
          <p:cNvSpPr/>
          <p:nvPr/>
        </p:nvSpPr>
        <p:spPr>
          <a:xfrm>
            <a:off x="2718140" y="3825032"/>
            <a:ext cx="483555" cy="356494"/>
          </a:xfrm>
          <a:prstGeom prst="rect">
            <a:avLst/>
          </a:prstGeom>
          <a:noFill/>
          <a:ln/>
        </p:spPr>
        <p:txBody>
          <a:bodyPr wrap="square" lIns="0" tIns="0" rIns="0" bIns="0" rtlCol="0" anchor="t"/>
          <a:lstStyle/>
          <a:p>
            <a:pPr algn="l" indent="0" marL="0">
              <a:buNone/>
            </a:pPr>
            <a:r>
              <a:rPr lang="en-US" sz="1821" dirty="0">
                <a:solidFill>
                  <a:srgbClr val="5E8462">
                    <a:alpha val="100000"/>
                  </a:srgbClr>
                </a:solidFill>
                <a:latin typeface="Lato Regular" pitchFamily="34" charset="0"/>
                <a:ea typeface="Lato Regular" pitchFamily="34" charset="-122"/>
                <a:cs typeface="Lato Regular" pitchFamily="34" charset="-120"/>
              </a:rPr>
              <a:t>100</a:t>
            </a:r>
            <a:endParaRPr lang="en-US" sz="1821" dirty="0"/>
          </a:p>
        </p:txBody>
      </p:sp>
      <p:pic>
        <p:nvPicPr>
          <p:cNvPr id="34" name="Image 8" descr="preencoded.png">    </p:cNvPr>
          <p:cNvPicPr>
            <a:picLocks noChangeAspect="1"/>
          </p:cNvPicPr>
          <p:nvPr/>
        </p:nvPicPr>
        <p:blipFill>
          <a:blip r:embed="rId9"/>
          <a:stretch>
            <a:fillRect/>
          </a:stretch>
        </p:blipFill>
        <p:spPr>
          <a:xfrm>
            <a:off x="3368467" y="3771900"/>
            <a:ext cx="8291591" cy="5511006"/>
          </a:xfrm>
          <a:prstGeom prst="rect">
            <a:avLst/>
          </a:prstGeom>
        </p:spPr>
      </p:pic>
      <p:pic>
        <p:nvPicPr>
          <p:cNvPr id="35" name="Image 9" descr="preencoded.png">    </p:cNvPr>
          <p:cNvPicPr>
            <a:picLocks noChangeAspect="1"/>
          </p:cNvPicPr>
          <p:nvPr/>
        </p:nvPicPr>
        <p:blipFill>
          <a:blip r:embed="rId10"/>
          <a:stretch>
            <a:fillRect/>
          </a:stretch>
        </p:blipFill>
        <p:spPr>
          <a:xfrm>
            <a:off x="4512766" y="4185444"/>
            <a:ext cx="11567" cy="5258445"/>
          </a:xfrm>
          <a:prstGeom prst="rect">
            <a:avLst/>
          </a:prstGeom>
        </p:spPr>
      </p:pic>
      <p:pic>
        <p:nvPicPr>
          <p:cNvPr id="36" name="Image 10" descr="preencoded.png">    </p:cNvPr>
          <p:cNvPicPr>
            <a:picLocks noChangeAspect="1"/>
          </p:cNvPicPr>
          <p:nvPr/>
        </p:nvPicPr>
        <p:blipFill>
          <a:blip r:embed="rId11"/>
          <a:stretch>
            <a:fillRect/>
          </a:stretch>
        </p:blipFill>
        <p:spPr>
          <a:xfrm>
            <a:off x="5651279" y="4185444"/>
            <a:ext cx="11567" cy="5258445"/>
          </a:xfrm>
          <a:prstGeom prst="rect">
            <a:avLst/>
          </a:prstGeom>
        </p:spPr>
      </p:pic>
      <p:pic>
        <p:nvPicPr>
          <p:cNvPr id="37" name="Image 11" descr="preencoded.png">    </p:cNvPr>
          <p:cNvPicPr>
            <a:picLocks noChangeAspect="1"/>
          </p:cNvPicPr>
          <p:nvPr/>
        </p:nvPicPr>
        <p:blipFill>
          <a:blip r:embed="rId12"/>
          <a:stretch>
            <a:fillRect/>
          </a:stretch>
        </p:blipFill>
        <p:spPr>
          <a:xfrm>
            <a:off x="6789795" y="4185444"/>
            <a:ext cx="11567" cy="5258445"/>
          </a:xfrm>
          <a:prstGeom prst="rect">
            <a:avLst/>
          </a:prstGeom>
        </p:spPr>
      </p:pic>
      <p:pic>
        <p:nvPicPr>
          <p:cNvPr id="38" name="Image 12" descr="preencoded.png">    </p:cNvPr>
          <p:cNvPicPr>
            <a:picLocks noChangeAspect="1"/>
          </p:cNvPicPr>
          <p:nvPr/>
        </p:nvPicPr>
        <p:blipFill>
          <a:blip r:embed="rId13"/>
          <a:stretch>
            <a:fillRect/>
          </a:stretch>
        </p:blipFill>
        <p:spPr>
          <a:xfrm>
            <a:off x="7928309" y="4185444"/>
            <a:ext cx="11567" cy="5258445"/>
          </a:xfrm>
          <a:prstGeom prst="rect">
            <a:avLst/>
          </a:prstGeom>
        </p:spPr>
      </p:pic>
      <p:pic>
        <p:nvPicPr>
          <p:cNvPr id="39" name="Image 13" descr="preencoded.png">    </p:cNvPr>
          <p:cNvPicPr>
            <a:picLocks noChangeAspect="1"/>
          </p:cNvPicPr>
          <p:nvPr/>
        </p:nvPicPr>
        <p:blipFill>
          <a:blip r:embed="rId14"/>
          <a:stretch>
            <a:fillRect/>
          </a:stretch>
        </p:blipFill>
        <p:spPr>
          <a:xfrm>
            <a:off x="9066828" y="4185444"/>
            <a:ext cx="11567" cy="5258445"/>
          </a:xfrm>
          <a:prstGeom prst="rect">
            <a:avLst/>
          </a:prstGeom>
        </p:spPr>
      </p:pic>
      <p:pic>
        <p:nvPicPr>
          <p:cNvPr id="40" name="Image 14" descr="preencoded.png">    </p:cNvPr>
          <p:cNvPicPr>
            <a:picLocks noChangeAspect="1"/>
          </p:cNvPicPr>
          <p:nvPr/>
        </p:nvPicPr>
        <p:blipFill>
          <a:blip r:embed="rId15"/>
          <a:stretch>
            <a:fillRect/>
          </a:stretch>
        </p:blipFill>
        <p:spPr>
          <a:xfrm>
            <a:off x="10205341" y="4185444"/>
            <a:ext cx="11567" cy="5258445"/>
          </a:xfrm>
          <a:prstGeom prst="rect">
            <a:avLst/>
          </a:prstGeom>
        </p:spPr>
      </p:pic>
      <p:pic>
        <p:nvPicPr>
          <p:cNvPr id="41" name="Image 15" descr="preencoded.png">    </p:cNvPr>
          <p:cNvPicPr>
            <a:picLocks noChangeAspect="1"/>
          </p:cNvPicPr>
          <p:nvPr/>
        </p:nvPicPr>
        <p:blipFill>
          <a:blip r:embed="rId16"/>
          <a:stretch>
            <a:fillRect/>
          </a:stretch>
        </p:blipFill>
        <p:spPr>
          <a:xfrm>
            <a:off x="11343854" y="4185444"/>
            <a:ext cx="11567" cy="5258445"/>
          </a:xfrm>
          <a:prstGeom prst="rect">
            <a:avLst/>
          </a:prstGeom>
        </p:spPr>
      </p:pic>
      <p:pic>
        <p:nvPicPr>
          <p:cNvPr id="42" name="Image 16" descr="preencoded.png">    </p:cNvPr>
          <p:cNvPicPr>
            <a:picLocks noChangeAspect="1"/>
          </p:cNvPicPr>
          <p:nvPr/>
        </p:nvPicPr>
        <p:blipFill>
          <a:blip r:embed="rId17"/>
          <a:stretch>
            <a:fillRect/>
          </a:stretch>
        </p:blipFill>
        <p:spPr>
          <a:xfrm>
            <a:off x="3355539" y="5483845"/>
            <a:ext cx="8050168" cy="2373585"/>
          </a:xfrm>
          <a:prstGeom prst="rect">
            <a:avLst/>
          </a:prstGeom>
        </p:spPr>
      </p:pic>
      <p:pic>
        <p:nvPicPr>
          <p:cNvPr id="43" name="Image 17" descr="preencoded.png">    </p:cNvPr>
          <p:cNvPicPr>
            <a:picLocks noChangeAspect="1"/>
          </p:cNvPicPr>
          <p:nvPr/>
        </p:nvPicPr>
        <p:blipFill>
          <a:blip r:embed="rId18"/>
          <a:stretch>
            <a:fillRect/>
          </a:stretch>
        </p:blipFill>
        <p:spPr>
          <a:xfrm>
            <a:off x="3369143" y="6359525"/>
            <a:ext cx="8044031" cy="2268538"/>
          </a:xfrm>
          <a:prstGeom prst="rect">
            <a:avLst/>
          </a:prstGeom>
        </p:spPr>
      </p:pic>
      <p:pic>
        <p:nvPicPr>
          <p:cNvPr id="44" name="Image 18" descr="preencoded.png">    </p:cNvPr>
          <p:cNvPicPr>
            <a:picLocks noChangeAspect="1"/>
          </p:cNvPicPr>
          <p:nvPr/>
        </p:nvPicPr>
        <p:blipFill>
          <a:blip r:embed="rId19"/>
          <a:stretch>
            <a:fillRect/>
          </a:stretch>
        </p:blipFill>
        <p:spPr>
          <a:xfrm>
            <a:off x="4441751" y="6055643"/>
            <a:ext cx="153591" cy="153566"/>
          </a:xfrm>
          <a:prstGeom prst="rect">
            <a:avLst/>
          </a:prstGeom>
        </p:spPr>
      </p:pic>
      <p:pic>
        <p:nvPicPr>
          <p:cNvPr id="45" name="Image 19" descr="preencoded.png">    </p:cNvPr>
          <p:cNvPicPr>
            <a:picLocks noChangeAspect="1"/>
          </p:cNvPicPr>
          <p:nvPr/>
        </p:nvPicPr>
        <p:blipFill>
          <a:blip r:embed="rId20"/>
          <a:stretch>
            <a:fillRect/>
          </a:stretch>
        </p:blipFill>
        <p:spPr>
          <a:xfrm>
            <a:off x="4441751" y="6981130"/>
            <a:ext cx="153591" cy="153566"/>
          </a:xfrm>
          <a:prstGeom prst="rect">
            <a:avLst/>
          </a:prstGeom>
        </p:spPr>
      </p:pic>
      <p:pic>
        <p:nvPicPr>
          <p:cNvPr id="46" name="Image 20" descr="preencoded.png">    </p:cNvPr>
          <p:cNvPicPr>
            <a:picLocks noChangeAspect="1"/>
          </p:cNvPicPr>
          <p:nvPr/>
        </p:nvPicPr>
        <p:blipFill>
          <a:blip r:embed="rId21"/>
          <a:stretch>
            <a:fillRect/>
          </a:stretch>
        </p:blipFill>
        <p:spPr>
          <a:xfrm>
            <a:off x="5580267" y="5651277"/>
            <a:ext cx="153591" cy="153566"/>
          </a:xfrm>
          <a:prstGeom prst="rect">
            <a:avLst/>
          </a:prstGeom>
        </p:spPr>
      </p:pic>
      <p:pic>
        <p:nvPicPr>
          <p:cNvPr id="47" name="Image 21" descr="preencoded.png">    </p:cNvPr>
          <p:cNvPicPr>
            <a:picLocks noChangeAspect="1"/>
          </p:cNvPicPr>
          <p:nvPr/>
        </p:nvPicPr>
        <p:blipFill>
          <a:blip r:embed="rId22"/>
          <a:stretch>
            <a:fillRect/>
          </a:stretch>
        </p:blipFill>
        <p:spPr>
          <a:xfrm>
            <a:off x="5580267" y="7415510"/>
            <a:ext cx="153591" cy="153566"/>
          </a:xfrm>
          <a:prstGeom prst="rect">
            <a:avLst/>
          </a:prstGeom>
        </p:spPr>
      </p:pic>
      <p:pic>
        <p:nvPicPr>
          <p:cNvPr id="48" name="Image 22" descr="preencoded.png">    </p:cNvPr>
          <p:cNvPicPr>
            <a:picLocks noChangeAspect="1"/>
          </p:cNvPicPr>
          <p:nvPr/>
        </p:nvPicPr>
        <p:blipFill>
          <a:blip r:embed="rId23"/>
          <a:stretch>
            <a:fillRect/>
          </a:stretch>
        </p:blipFill>
        <p:spPr>
          <a:xfrm>
            <a:off x="6718783" y="7732812"/>
            <a:ext cx="153591" cy="153566"/>
          </a:xfrm>
          <a:prstGeom prst="rect">
            <a:avLst/>
          </a:prstGeom>
        </p:spPr>
      </p:pic>
      <p:pic>
        <p:nvPicPr>
          <p:cNvPr id="49" name="Image 23" descr="preencoded.png">    </p:cNvPr>
          <p:cNvPicPr>
            <a:picLocks noChangeAspect="1"/>
          </p:cNvPicPr>
          <p:nvPr/>
        </p:nvPicPr>
        <p:blipFill>
          <a:blip r:embed="rId24"/>
          <a:stretch>
            <a:fillRect/>
          </a:stretch>
        </p:blipFill>
        <p:spPr>
          <a:xfrm>
            <a:off x="6718783" y="6311826"/>
            <a:ext cx="153591" cy="153566"/>
          </a:xfrm>
          <a:prstGeom prst="rect">
            <a:avLst/>
          </a:prstGeom>
        </p:spPr>
      </p:pic>
      <p:pic>
        <p:nvPicPr>
          <p:cNvPr id="50" name="Image 24" descr="preencoded.png">    </p:cNvPr>
          <p:cNvPicPr>
            <a:picLocks noChangeAspect="1"/>
          </p:cNvPicPr>
          <p:nvPr/>
        </p:nvPicPr>
        <p:blipFill>
          <a:blip r:embed="rId25"/>
          <a:stretch>
            <a:fillRect/>
          </a:stretch>
        </p:blipFill>
        <p:spPr>
          <a:xfrm>
            <a:off x="7861923" y="6733232"/>
            <a:ext cx="153591" cy="153566"/>
          </a:xfrm>
          <a:prstGeom prst="rect">
            <a:avLst/>
          </a:prstGeom>
        </p:spPr>
      </p:pic>
      <p:pic>
        <p:nvPicPr>
          <p:cNvPr id="51" name="Image 25" descr="preencoded.png">    </p:cNvPr>
          <p:cNvPicPr>
            <a:picLocks noChangeAspect="1"/>
          </p:cNvPicPr>
          <p:nvPr/>
        </p:nvPicPr>
        <p:blipFill>
          <a:blip r:embed="rId26"/>
          <a:stretch>
            <a:fillRect/>
          </a:stretch>
        </p:blipFill>
        <p:spPr>
          <a:xfrm>
            <a:off x="7861923" y="6420644"/>
            <a:ext cx="153591" cy="153566"/>
          </a:xfrm>
          <a:prstGeom prst="rect">
            <a:avLst/>
          </a:prstGeom>
        </p:spPr>
      </p:pic>
      <p:pic>
        <p:nvPicPr>
          <p:cNvPr id="52" name="Image 26" descr="preencoded.png">    </p:cNvPr>
          <p:cNvPicPr>
            <a:picLocks noChangeAspect="1"/>
          </p:cNvPicPr>
          <p:nvPr/>
        </p:nvPicPr>
        <p:blipFill>
          <a:blip r:embed="rId27"/>
          <a:stretch>
            <a:fillRect/>
          </a:stretch>
        </p:blipFill>
        <p:spPr>
          <a:xfrm>
            <a:off x="8995813" y="7667575"/>
            <a:ext cx="153591" cy="153566"/>
          </a:xfrm>
          <a:prstGeom prst="rect">
            <a:avLst/>
          </a:prstGeom>
        </p:spPr>
      </p:pic>
      <p:pic>
        <p:nvPicPr>
          <p:cNvPr id="53" name="Image 27" descr="preencoded.png">    </p:cNvPr>
          <p:cNvPicPr>
            <a:picLocks noChangeAspect="1"/>
          </p:cNvPicPr>
          <p:nvPr/>
        </p:nvPicPr>
        <p:blipFill>
          <a:blip r:embed="rId28"/>
          <a:stretch>
            <a:fillRect/>
          </a:stretch>
        </p:blipFill>
        <p:spPr>
          <a:xfrm>
            <a:off x="8995813" y="7076877"/>
            <a:ext cx="153591" cy="153566"/>
          </a:xfrm>
          <a:prstGeom prst="rect">
            <a:avLst/>
          </a:prstGeom>
        </p:spPr>
      </p:pic>
      <p:pic>
        <p:nvPicPr>
          <p:cNvPr id="54" name="Image 28" descr="preencoded.png">    </p:cNvPr>
          <p:cNvPicPr>
            <a:picLocks noChangeAspect="1"/>
          </p:cNvPicPr>
          <p:nvPr/>
        </p:nvPicPr>
        <p:blipFill>
          <a:blip r:embed="rId29"/>
          <a:stretch>
            <a:fillRect/>
          </a:stretch>
        </p:blipFill>
        <p:spPr>
          <a:xfrm>
            <a:off x="10138955" y="6972449"/>
            <a:ext cx="153591" cy="153566"/>
          </a:xfrm>
          <a:prstGeom prst="rect">
            <a:avLst/>
          </a:prstGeom>
        </p:spPr>
      </p:pic>
      <p:pic>
        <p:nvPicPr>
          <p:cNvPr id="55" name="Image 29" descr="preencoded.png">    </p:cNvPr>
          <p:cNvPicPr>
            <a:picLocks noChangeAspect="1"/>
          </p:cNvPicPr>
          <p:nvPr/>
        </p:nvPicPr>
        <p:blipFill>
          <a:blip r:embed="rId30"/>
          <a:stretch>
            <a:fillRect/>
          </a:stretch>
        </p:blipFill>
        <p:spPr>
          <a:xfrm>
            <a:off x="10138955" y="6572771"/>
            <a:ext cx="153591" cy="153566"/>
          </a:xfrm>
          <a:prstGeom prst="rect">
            <a:avLst/>
          </a:prstGeom>
        </p:spPr>
      </p:pic>
      <p:sp>
        <p:nvSpPr>
          <p:cNvPr id="56" name="Shape 24"/>
          <p:cNvSpPr/>
          <p:nvPr/>
        </p:nvSpPr>
        <p:spPr>
          <a:xfrm>
            <a:off x="14403600" y="4191000"/>
            <a:ext cx="5601400" cy="7620000"/>
          </a:xfrm>
          <a:prstGeom prst="rect">
            <a:avLst/>
          </a:prstGeom>
          <a:noFill/>
          <a:ln/>
        </p:spPr>
      </p:sp>
      <p:sp>
        <p:nvSpPr>
          <p:cNvPr id="57" name="Shape 25"/>
          <p:cNvSpPr/>
          <p:nvPr/>
        </p:nvSpPr>
        <p:spPr>
          <a:xfrm>
            <a:off x="14403600" y="4191000"/>
            <a:ext cx="5601400" cy="7620000"/>
          </a:xfrm>
          <a:prstGeom prst="rect">
            <a:avLst/>
          </a:prstGeom>
          <a:noFill/>
          <a:ln/>
        </p:spPr>
      </p:sp>
      <p:pic>
        <p:nvPicPr>
          <p:cNvPr id="58" name="Image 30" descr="preencoded.png">    </p:cNvPr>
          <p:cNvPicPr>
            <a:picLocks noChangeAspect="1"/>
          </p:cNvPicPr>
          <p:nvPr/>
        </p:nvPicPr>
        <p:blipFill>
          <a:blip r:embed="rId31"/>
          <a:stretch>
            <a:fillRect/>
          </a:stretch>
        </p:blipFill>
        <p:spPr>
          <a:xfrm>
            <a:off x="14403600" y="4191000"/>
            <a:ext cx="5575997" cy="5575300"/>
          </a:xfrm>
          <a:prstGeom prst="rect">
            <a:avLst/>
          </a:prstGeom>
        </p:spPr>
      </p:pic>
      <p:pic>
        <p:nvPicPr>
          <p:cNvPr id="59" name="Image 31" descr="preencoded.png">    </p:cNvPr>
          <p:cNvPicPr>
            <a:picLocks noChangeAspect="1"/>
          </p:cNvPicPr>
          <p:nvPr/>
        </p:nvPicPr>
        <p:blipFill>
          <a:blip r:embed="rId32"/>
          <a:stretch>
            <a:fillRect/>
          </a:stretch>
        </p:blipFill>
        <p:spPr>
          <a:xfrm>
            <a:off x="14403600" y="4191000"/>
            <a:ext cx="5575997" cy="5575300"/>
          </a:xfrm>
          <a:prstGeom prst="rect">
            <a:avLst/>
          </a:prstGeom>
        </p:spPr>
      </p:pic>
      <p:sp>
        <p:nvSpPr>
          <p:cNvPr id="60" name="Shape 26"/>
          <p:cNvSpPr/>
          <p:nvPr/>
        </p:nvSpPr>
        <p:spPr>
          <a:xfrm>
            <a:off x="16372346" y="6365379"/>
            <a:ext cx="1651206" cy="1226566"/>
          </a:xfrm>
          <a:prstGeom prst="rect">
            <a:avLst/>
          </a:prstGeom>
          <a:noFill/>
          <a:ln/>
        </p:spPr>
      </p:sp>
      <p:sp>
        <p:nvSpPr>
          <p:cNvPr id="61" name="Text 27"/>
          <p:cNvSpPr/>
          <p:nvPr/>
        </p:nvSpPr>
        <p:spPr>
          <a:xfrm>
            <a:off x="16372346" y="6337300"/>
            <a:ext cx="1854432"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34.574</a:t>
            </a:r>
            <a:endParaRPr lang="en-US" sz="4800" dirty="0"/>
          </a:p>
        </p:txBody>
      </p:sp>
      <p:sp>
        <p:nvSpPr>
          <p:cNvPr id="62" name="Text 28"/>
          <p:cNvSpPr/>
          <p:nvPr/>
        </p:nvSpPr>
        <p:spPr>
          <a:xfrm>
            <a:off x="16791499" y="7099300"/>
            <a:ext cx="948385"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Total</a:t>
            </a:r>
            <a:endParaRPr lang="en-US" sz="3200" dirty="0"/>
          </a:p>
        </p:txBody>
      </p:sp>
      <p:sp>
        <p:nvSpPr>
          <p:cNvPr id="63" name="Shape 29"/>
          <p:cNvSpPr/>
          <p:nvPr/>
        </p:nvSpPr>
        <p:spPr>
          <a:xfrm>
            <a:off x="13260457" y="10515600"/>
            <a:ext cx="7874984" cy="1905000"/>
          </a:xfrm>
          <a:prstGeom prst="rect">
            <a:avLst/>
          </a:prstGeom>
          <a:noFill/>
          <a:ln/>
        </p:spPr>
      </p:sp>
      <p:sp>
        <p:nvSpPr>
          <p:cNvPr id="64" name="Shape 30"/>
          <p:cNvSpPr/>
          <p:nvPr/>
        </p:nvSpPr>
        <p:spPr>
          <a:xfrm>
            <a:off x="13260457" y="10515600"/>
            <a:ext cx="7874984" cy="1905000"/>
          </a:xfrm>
          <a:prstGeom prst="rect">
            <a:avLst/>
          </a:prstGeom>
          <a:noFill/>
          <a:ln/>
        </p:spPr>
      </p:sp>
      <p:sp>
        <p:nvSpPr>
          <p:cNvPr id="65" name="Text 31"/>
          <p:cNvSpPr/>
          <p:nvPr/>
        </p:nvSpPr>
        <p:spPr>
          <a:xfrm>
            <a:off x="13158845" y="10515600"/>
            <a:ext cx="8078210"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Treasure Found</a:t>
            </a:r>
            <a:endParaRPr lang="en-US" sz="4800" dirty="0"/>
          </a:p>
        </p:txBody>
      </p:sp>
      <p:sp>
        <p:nvSpPr>
          <p:cNvPr id="66" name="Text 32"/>
          <p:cNvSpPr/>
          <p:nvPr/>
        </p:nvSpPr>
        <p:spPr>
          <a:xfrm>
            <a:off x="13192716" y="11379200"/>
            <a:ext cx="8010468" cy="11768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amount of treasure found per month</a:t>
            </a:r>
            <a:endParaRPr lang="en-US" sz="3200" dirty="0"/>
          </a:p>
        </p:txBody>
      </p:sp>
      <p:sp>
        <p:nvSpPr>
          <p:cNvPr id="67" name="Shape 33"/>
          <p:cNvSpPr/>
          <p:nvPr/>
        </p:nvSpPr>
        <p:spPr>
          <a:xfrm>
            <a:off x="3251606" y="10515600"/>
            <a:ext cx="7874984" cy="1384300"/>
          </a:xfrm>
          <a:prstGeom prst="rect">
            <a:avLst/>
          </a:prstGeom>
          <a:noFill/>
          <a:ln/>
        </p:spPr>
      </p:sp>
      <p:sp>
        <p:nvSpPr>
          <p:cNvPr id="68" name="Shape 34"/>
          <p:cNvSpPr/>
          <p:nvPr/>
        </p:nvSpPr>
        <p:spPr>
          <a:xfrm>
            <a:off x="3251606" y="10515600"/>
            <a:ext cx="7874984" cy="1384300"/>
          </a:xfrm>
          <a:prstGeom prst="rect">
            <a:avLst/>
          </a:prstGeom>
          <a:noFill/>
          <a:ln/>
        </p:spPr>
      </p:sp>
      <p:sp>
        <p:nvSpPr>
          <p:cNvPr id="69" name="Text 35"/>
          <p:cNvSpPr/>
          <p:nvPr/>
        </p:nvSpPr>
        <p:spPr>
          <a:xfrm>
            <a:off x="3149994" y="10515600"/>
            <a:ext cx="8078210"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Spellcasting Progress</a:t>
            </a:r>
            <a:endParaRPr lang="en-US" sz="4800" dirty="0"/>
          </a:p>
        </p:txBody>
      </p:sp>
      <p:sp>
        <p:nvSpPr>
          <p:cNvPr id="70" name="Text 36"/>
          <p:cNvSpPr/>
          <p:nvPr/>
        </p:nvSpPr>
        <p:spPr>
          <a:xfrm>
            <a:off x="3183865" y="11379200"/>
            <a:ext cx="8010468"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spells cast per year</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9436100"/>
            <a:ext cx="11799775" cy="4279900"/>
          </a:xfrm>
          <a:prstGeom prst="rect">
            <a:avLst/>
          </a:prstGeom>
        </p:spPr>
      </p:pic>
      <p:pic>
        <p:nvPicPr>
          <p:cNvPr id="3" name="Image 1" descr="preencoded.png">    </p:cNvPr>
          <p:cNvPicPr>
            <a:picLocks noChangeAspect="1"/>
          </p:cNvPicPr>
          <p:nvPr/>
        </p:nvPicPr>
        <p:blipFill>
          <a:blip r:embed="rId2"/>
          <a:stretch>
            <a:fillRect/>
          </a:stretch>
        </p:blipFill>
        <p:spPr>
          <a:xfrm>
            <a:off x="13603400" y="0"/>
            <a:ext cx="10783648" cy="6146800"/>
          </a:xfrm>
          <a:prstGeom prst="rect">
            <a:avLst/>
          </a:prstGeom>
        </p:spPr>
      </p:pic>
      <p:pic>
        <p:nvPicPr>
          <p:cNvPr id="4" name="Image 2" descr="preencoded.png">    </p:cNvPr>
          <p:cNvPicPr>
            <a:picLocks noChangeAspect="1"/>
          </p:cNvPicPr>
          <p:nvPr/>
        </p:nvPicPr>
        <p:blipFill>
          <a:blip r:embed="rId3"/>
          <a:stretch>
            <a:fillRect/>
          </a:stretch>
        </p:blipFill>
        <p:spPr>
          <a:xfrm>
            <a:off x="0" y="11404600"/>
            <a:ext cx="11799775" cy="2311400"/>
          </a:xfrm>
          <a:prstGeom prst="rect">
            <a:avLst/>
          </a:prstGeom>
        </p:spPr>
      </p:pic>
      <p:pic>
        <p:nvPicPr>
          <p:cNvPr id="5" name="Image 3" descr="preencoded.png">    </p:cNvPr>
          <p:cNvPicPr>
            <a:picLocks noChangeAspect="1"/>
          </p:cNvPicPr>
          <p:nvPr/>
        </p:nvPicPr>
        <p:blipFill>
          <a:blip r:embed="rId4"/>
          <a:stretch>
            <a:fillRect/>
          </a:stretch>
        </p:blipFill>
        <p:spPr>
          <a:xfrm>
            <a:off x="0" y="9877996"/>
            <a:ext cx="11803670" cy="3838004"/>
          </a:xfrm>
          <a:prstGeom prst="rect">
            <a:avLst/>
          </a:prstGeom>
        </p:spPr>
      </p:pic>
      <p:pic>
        <p:nvPicPr>
          <p:cNvPr id="6" name="Image 4" descr="preencoded.png">    </p:cNvPr>
          <p:cNvPicPr>
            <a:picLocks noChangeAspect="1"/>
          </p:cNvPicPr>
          <p:nvPr/>
        </p:nvPicPr>
        <p:blipFill>
          <a:blip r:embed="rId5"/>
          <a:stretch>
            <a:fillRect/>
          </a:stretch>
        </p:blipFill>
        <p:spPr>
          <a:xfrm>
            <a:off x="5025897" y="10040888"/>
            <a:ext cx="3822964" cy="2587724"/>
          </a:xfrm>
          <a:prstGeom prst="rect">
            <a:avLst/>
          </a:prstGeom>
        </p:spPr>
      </p:pic>
      <p:pic>
        <p:nvPicPr>
          <p:cNvPr id="7" name="Image 5" descr="preencoded.png">    </p:cNvPr>
          <p:cNvPicPr>
            <a:picLocks noChangeAspect="1"/>
          </p:cNvPicPr>
          <p:nvPr/>
        </p:nvPicPr>
        <p:blipFill>
          <a:blip r:embed="rId6"/>
          <a:stretch>
            <a:fillRect/>
          </a:stretch>
        </p:blipFill>
        <p:spPr>
          <a:xfrm>
            <a:off x="15742427" y="785738"/>
            <a:ext cx="4389059" cy="1557089"/>
          </a:xfrm>
          <a:prstGeom prst="rect">
            <a:avLst/>
          </a:prstGeom>
        </p:spPr>
      </p:pic>
      <p:pic>
        <p:nvPicPr>
          <p:cNvPr id="8" name="Image 6" descr="preencoded.png">    </p:cNvPr>
          <p:cNvPicPr>
            <a:picLocks noChangeAspect="1"/>
          </p:cNvPicPr>
          <p:nvPr/>
        </p:nvPicPr>
        <p:blipFill>
          <a:blip r:embed="rId7"/>
          <a:stretch>
            <a:fillRect/>
          </a:stretch>
        </p:blipFill>
        <p:spPr>
          <a:xfrm>
            <a:off x="22168469" y="2294062"/>
            <a:ext cx="1824610" cy="2537396"/>
          </a:xfrm>
          <a:prstGeom prst="rect">
            <a:avLst/>
          </a:prstGeom>
        </p:spPr>
      </p:pic>
      <p:pic>
        <p:nvPicPr>
          <p:cNvPr id="9" name="Image 7" descr="preencoded.png">    </p:cNvPr>
          <p:cNvPicPr>
            <a:picLocks noChangeAspect="1"/>
          </p:cNvPicPr>
          <p:nvPr/>
        </p:nvPicPr>
        <p:blipFill>
          <a:blip r:embed="rId8"/>
          <a:stretch>
            <a:fillRect/>
          </a:stretch>
        </p:blipFill>
        <p:spPr>
          <a:xfrm>
            <a:off x="19901930" y="1877120"/>
            <a:ext cx="1834573" cy="1137965"/>
          </a:xfrm>
          <a:prstGeom prst="rect">
            <a:avLst/>
          </a:prstGeom>
        </p:spPr>
      </p:pic>
      <p:sp>
        <p:nvSpPr>
          <p:cNvPr id="10" name="Shape 0"/>
          <p:cNvSpPr/>
          <p:nvPr/>
        </p:nvSpPr>
        <p:spPr>
          <a:xfrm>
            <a:off x="23370921" y="10515600"/>
            <a:ext cx="1016127" cy="3200400"/>
          </a:xfrm>
          <a:prstGeom prst="rect">
            <a:avLst/>
          </a:prstGeom>
          <a:noFill/>
          <a:ln/>
        </p:spPr>
      </p:sp>
      <p:pic>
        <p:nvPicPr>
          <p:cNvPr id="11"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sp>
        <p:nvSpPr>
          <p:cNvPr id="12" name="Shape 1"/>
          <p:cNvSpPr/>
          <p:nvPr/>
        </p:nvSpPr>
        <p:spPr>
          <a:xfrm>
            <a:off x="13235054" y="7429500"/>
            <a:ext cx="8738692" cy="2006600"/>
          </a:xfrm>
          <a:prstGeom prst="rect">
            <a:avLst/>
          </a:prstGeom>
          <a:noFill/>
          <a:ln/>
        </p:spPr>
      </p:sp>
      <p:sp>
        <p:nvSpPr>
          <p:cNvPr id="13" name="Shape 2"/>
          <p:cNvSpPr/>
          <p:nvPr/>
        </p:nvSpPr>
        <p:spPr>
          <a:xfrm>
            <a:off x="13235054" y="7429500"/>
            <a:ext cx="8738692" cy="2006600"/>
          </a:xfrm>
          <a:prstGeom prst="rect">
            <a:avLst/>
          </a:prstGeom>
          <a:noFill/>
          <a:ln/>
        </p:spPr>
      </p:sp>
      <p:sp>
        <p:nvSpPr>
          <p:cNvPr id="14" name="Text 3"/>
          <p:cNvSpPr/>
          <p:nvPr/>
        </p:nvSpPr>
        <p:spPr>
          <a:xfrm>
            <a:off x="13235054" y="7429500"/>
            <a:ext cx="8941918"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A web application</a:t>
            </a:r>
            <a:endParaRPr lang="en-US" sz="4800" dirty="0"/>
          </a:p>
        </p:txBody>
      </p:sp>
      <p:sp>
        <p:nvSpPr>
          <p:cNvPr id="15" name="Text 4"/>
          <p:cNvSpPr/>
          <p:nvPr/>
        </p:nvSpPr>
        <p:spPr>
          <a:xfrm>
            <a:off x="13235054" y="8394700"/>
            <a:ext cx="8874176"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web application designed for discovering the world of fantasy</a:t>
            </a:r>
            <a:endParaRPr lang="en-US" sz="3200" dirty="0"/>
          </a:p>
        </p:txBody>
      </p:sp>
      <p:pic>
        <p:nvPicPr>
          <p:cNvPr id="16" name="Image 9" descr="preencoded.png">    </p:cNvPr>
          <p:cNvPicPr>
            <a:picLocks noChangeAspect="1"/>
          </p:cNvPicPr>
          <p:nvPr/>
        </p:nvPicPr>
        <p:blipFill>
          <a:blip r:embed="rId10"/>
          <a:stretch>
            <a:fillRect/>
          </a:stretch>
        </p:blipFill>
        <p:spPr>
          <a:xfrm>
            <a:off x="254032" y="3251200"/>
            <a:ext cx="13768521" cy="8166100"/>
          </a:xfrm>
          <a:prstGeom prst="rect">
            <a:avLst/>
          </a:prstGeom>
        </p:spPr>
      </p:pic>
      <p:pic>
        <p:nvPicPr>
          <p:cNvPr id="17" name="Image 10" descr="preencoded.png">    </p:cNvPr>
          <p:cNvPicPr>
            <a:picLocks noChangeAspect="1"/>
          </p:cNvPicPr>
          <p:nvPr/>
        </p:nvPicPr>
        <p:blipFill>
          <a:blip r:embed="rId11"/>
          <a:stretch>
            <a:fillRect/>
          </a:stretch>
        </p:blipFill>
        <p:spPr>
          <a:xfrm>
            <a:off x="2184673" y="3594100"/>
            <a:ext cx="9894537" cy="6489700"/>
          </a:xfrm>
          <a:prstGeom prst="rect">
            <a:avLst/>
          </a:prstGeom>
        </p:spPr>
      </p:pic>
      <p:sp>
        <p:nvSpPr>
          <p:cNvPr id="18" name="Shape 5"/>
          <p:cNvSpPr/>
          <p:nvPr/>
        </p:nvSpPr>
        <p:spPr>
          <a:xfrm>
            <a:off x="13235054" y="4826000"/>
            <a:ext cx="10643930" cy="1879600"/>
          </a:xfrm>
          <a:prstGeom prst="rect">
            <a:avLst/>
          </a:prstGeom>
          <a:noFill/>
          <a:ln w="50800">
            <a:solidFill>
              <a:srgbClr val="368E5C"/>
            </a:solidFill>
            <a:prstDash val="solid"/>
          </a:ln>
        </p:spPr>
      </p:sp>
      <p:sp>
        <p:nvSpPr>
          <p:cNvPr id="19" name="Text 6"/>
          <p:cNvSpPr/>
          <p:nvPr/>
        </p:nvSpPr>
        <p:spPr>
          <a:xfrm>
            <a:off x="13997149" y="5130800"/>
            <a:ext cx="9458449"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Portal to Adventure</a:t>
            </a:r>
            <a:endParaRPr lang="en-US" sz="8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9537700"/>
            <a:ext cx="1587698" cy="3797300"/>
          </a:xfrm>
          <a:prstGeom prst="rect">
            <a:avLst/>
          </a:prstGeom>
        </p:spPr>
      </p:pic>
      <p:pic>
        <p:nvPicPr>
          <p:cNvPr id="4" name="Image 1" descr="preencoded.png">    </p:cNvPr>
          <p:cNvPicPr>
            <a:picLocks noChangeAspect="1"/>
          </p:cNvPicPr>
          <p:nvPr/>
        </p:nvPicPr>
        <p:blipFill>
          <a:blip r:embed="rId2"/>
          <a:stretch>
            <a:fillRect/>
          </a:stretch>
        </p:blipFill>
        <p:spPr>
          <a:xfrm>
            <a:off x="19103188" y="10071100"/>
            <a:ext cx="5283860" cy="3644900"/>
          </a:xfrm>
          <a:prstGeom prst="rect">
            <a:avLst/>
          </a:prstGeom>
        </p:spPr>
      </p:pic>
      <p:pic>
        <p:nvPicPr>
          <p:cNvPr id="5" name="Image 2" descr="preencoded.png">    </p:cNvPr>
          <p:cNvPicPr>
            <a:picLocks noChangeAspect="1"/>
          </p:cNvPicPr>
          <p:nvPr/>
        </p:nvPicPr>
        <p:blipFill>
          <a:blip r:embed="rId3"/>
          <a:stretch>
            <a:fillRect/>
          </a:stretch>
        </p:blipFill>
        <p:spPr>
          <a:xfrm>
            <a:off x="0" y="0"/>
            <a:ext cx="6947768" cy="3175000"/>
          </a:xfrm>
          <a:prstGeom prst="rect">
            <a:avLst/>
          </a:prstGeom>
        </p:spPr>
      </p:pic>
      <p:pic>
        <p:nvPicPr>
          <p:cNvPr id="6" name="Image 3" descr="preencoded.png">    </p:cNvPr>
          <p:cNvPicPr>
            <a:picLocks noChangeAspect="1"/>
          </p:cNvPicPr>
          <p:nvPr/>
        </p:nvPicPr>
        <p:blipFill>
          <a:blip r:embed="rId4"/>
          <a:stretch>
            <a:fillRect/>
          </a:stretch>
        </p:blipFill>
        <p:spPr>
          <a:xfrm>
            <a:off x="0" y="0"/>
            <a:ext cx="7455832" cy="4013200"/>
          </a:xfrm>
          <a:prstGeom prst="rect">
            <a:avLst/>
          </a:prstGeom>
        </p:spPr>
      </p:pic>
      <p:pic>
        <p:nvPicPr>
          <p:cNvPr id="7" name="Image 4" descr="preencoded.png">    </p:cNvPr>
          <p:cNvPicPr>
            <a:picLocks noChangeAspect="1"/>
          </p:cNvPicPr>
          <p:nvPr/>
        </p:nvPicPr>
        <p:blipFill>
          <a:blip r:embed="rId5"/>
          <a:stretch>
            <a:fillRect/>
          </a:stretch>
        </p:blipFill>
        <p:spPr>
          <a:xfrm>
            <a:off x="370444" y="782960"/>
            <a:ext cx="2138532" cy="1965176"/>
          </a:xfrm>
          <a:prstGeom prst="rect">
            <a:avLst/>
          </a:prstGeom>
        </p:spPr>
      </p:pic>
      <p:pic>
        <p:nvPicPr>
          <p:cNvPr id="8" name="Image 5" descr="preencoded.png">    </p:cNvPr>
          <p:cNvPicPr>
            <a:picLocks noChangeAspect="1"/>
          </p:cNvPicPr>
          <p:nvPr/>
        </p:nvPicPr>
        <p:blipFill>
          <a:blip r:embed="rId6"/>
          <a:stretch>
            <a:fillRect/>
          </a:stretch>
        </p:blipFill>
        <p:spPr>
          <a:xfrm>
            <a:off x="3631445" y="576138"/>
            <a:ext cx="1856147" cy="1168921"/>
          </a:xfrm>
          <a:prstGeom prst="rect">
            <a:avLst/>
          </a:prstGeom>
        </p:spPr>
      </p:pic>
      <p:sp>
        <p:nvSpPr>
          <p:cNvPr id="9" name="Shape 1"/>
          <p:cNvSpPr/>
          <p:nvPr/>
        </p:nvSpPr>
        <p:spPr>
          <a:xfrm>
            <a:off x="23370921" y="10515600"/>
            <a:ext cx="1016127" cy="3200400"/>
          </a:xfrm>
          <a:prstGeom prst="rect">
            <a:avLst/>
          </a:prstGeom>
          <a:noFill/>
          <a:ln/>
        </p:spPr>
      </p:sp>
      <p:pic>
        <p:nvPicPr>
          <p:cNvPr id="10"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1" name="Shape 2"/>
          <p:cNvSpPr/>
          <p:nvPr/>
        </p:nvSpPr>
        <p:spPr>
          <a:xfrm>
            <a:off x="2946768" y="4660900"/>
            <a:ext cx="8738692" cy="2006600"/>
          </a:xfrm>
          <a:prstGeom prst="rect">
            <a:avLst/>
          </a:prstGeom>
          <a:noFill/>
          <a:ln/>
        </p:spPr>
      </p:sp>
      <p:sp>
        <p:nvSpPr>
          <p:cNvPr id="12" name="Shape 3"/>
          <p:cNvSpPr/>
          <p:nvPr/>
        </p:nvSpPr>
        <p:spPr>
          <a:xfrm>
            <a:off x="2946768" y="4660900"/>
            <a:ext cx="8738692" cy="2006600"/>
          </a:xfrm>
          <a:prstGeom prst="rect">
            <a:avLst/>
          </a:prstGeom>
          <a:noFill/>
          <a:ln/>
        </p:spPr>
      </p:sp>
      <p:sp>
        <p:nvSpPr>
          <p:cNvPr id="13" name="Text 4"/>
          <p:cNvSpPr/>
          <p:nvPr/>
        </p:nvSpPr>
        <p:spPr>
          <a:xfrm>
            <a:off x="2946768" y="4660900"/>
            <a:ext cx="8941918"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An mobile app</a:t>
            </a:r>
            <a:endParaRPr lang="en-US" sz="4800" dirty="0"/>
          </a:p>
        </p:txBody>
      </p:sp>
      <p:sp>
        <p:nvSpPr>
          <p:cNvPr id="14" name="Text 5"/>
          <p:cNvSpPr/>
          <p:nvPr/>
        </p:nvSpPr>
        <p:spPr>
          <a:xfrm>
            <a:off x="2946768" y="5626100"/>
            <a:ext cx="8874176"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An app designed for exploring and experiencing the enchanting realm of fantasy</a:t>
            </a:r>
            <a:endParaRPr lang="en-US" sz="3200" dirty="0"/>
          </a:p>
        </p:txBody>
      </p:sp>
      <p:sp>
        <p:nvSpPr>
          <p:cNvPr id="15" name="Text 6"/>
          <p:cNvSpPr/>
          <p:nvPr/>
        </p:nvSpPr>
        <p:spPr>
          <a:xfrm>
            <a:off x="2946768" y="7658100"/>
            <a:ext cx="9090103" cy="35517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Live your fantasy dreams</a:t>
            </a:r>
            <a:endParaRPr lang="en-US" sz="3200" dirty="0"/>
          </a:p>
        </p:txBody>
      </p:sp>
      <p:sp>
        <p:nvSpPr>
          <p:cNvPr id="16" name="Shape 7"/>
          <p:cNvSpPr/>
          <p:nvPr/>
        </p:nvSpPr>
        <p:spPr>
          <a:xfrm>
            <a:off x="2895962" y="1854200"/>
            <a:ext cx="11418727" cy="1879600"/>
          </a:xfrm>
          <a:prstGeom prst="rect">
            <a:avLst/>
          </a:prstGeom>
          <a:noFill/>
          <a:ln w="50800">
            <a:solidFill>
              <a:srgbClr val="368E5C"/>
            </a:solidFill>
            <a:prstDash val="solid"/>
          </a:ln>
        </p:spPr>
      </p:sp>
      <p:sp>
        <p:nvSpPr>
          <p:cNvPr id="17" name="Text 8"/>
          <p:cNvSpPr/>
          <p:nvPr/>
        </p:nvSpPr>
        <p:spPr>
          <a:xfrm>
            <a:off x="3658057" y="2159000"/>
            <a:ext cx="10233246"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The Future of Fantasy</a:t>
            </a:r>
            <a:endParaRPr lang="en-US" sz="8000" dirty="0"/>
          </a:p>
        </p:txBody>
      </p:sp>
      <p:pic>
        <p:nvPicPr>
          <p:cNvPr id="18" name="Image 7" descr="preencoded.png">    </p:cNvPr>
          <p:cNvPicPr>
            <a:picLocks noChangeAspect="1"/>
          </p:cNvPicPr>
          <p:nvPr/>
        </p:nvPicPr>
        <p:blipFill>
          <a:blip r:embed="rId8"/>
          <a:stretch>
            <a:fillRect/>
          </a:stretch>
        </p:blipFill>
        <p:spPr>
          <a:xfrm>
            <a:off x="15457832" y="1028700"/>
            <a:ext cx="5474384" cy="11849100"/>
          </a:xfrm>
          <a:prstGeom prst="rect">
            <a:avLst/>
          </a:prstGeom>
        </p:spPr>
      </p:pic>
      <p:pic>
        <p:nvPicPr>
          <p:cNvPr id="19" name="Image 8" descr="preencoded.png">    </p:cNvPr>
          <p:cNvPicPr>
            <a:picLocks noChangeAspect="1"/>
          </p:cNvPicPr>
          <p:nvPr/>
        </p:nvPicPr>
        <p:blipFill>
          <a:blip r:embed="rId9"/>
          <a:stretch>
            <a:fillRect/>
          </a:stretch>
        </p:blipFill>
        <p:spPr>
          <a:xfrm>
            <a:off x="15648356" y="1765300"/>
            <a:ext cx="5106038" cy="1079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4797349" y="698500"/>
            <a:ext cx="8941918" cy="1879600"/>
          </a:xfrm>
          <a:prstGeom prst="rect">
            <a:avLst/>
          </a:prstGeom>
          <a:noFill/>
          <a:ln w="50800">
            <a:solidFill>
              <a:srgbClr val="368E5C"/>
            </a:solidFill>
            <a:prstDash val="solid"/>
          </a:ln>
        </p:spPr>
      </p:sp>
      <p:sp>
        <p:nvSpPr>
          <p:cNvPr id="6" name="Text 2"/>
          <p:cNvSpPr/>
          <p:nvPr/>
        </p:nvSpPr>
        <p:spPr>
          <a:xfrm>
            <a:off x="15559445" y="1003300"/>
            <a:ext cx="7756436"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A Magic Picture</a:t>
            </a:r>
            <a:endParaRPr lang="en-US" sz="8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9537700"/>
            <a:ext cx="1587698" cy="3797300"/>
          </a:xfrm>
          <a:prstGeom prst="rect">
            <a:avLst/>
          </a:prstGeom>
        </p:spPr>
      </p:pic>
      <p:pic>
        <p:nvPicPr>
          <p:cNvPr id="4" name="Image 1" descr="preencoded.png">    </p:cNvPr>
          <p:cNvPicPr>
            <a:picLocks noChangeAspect="1"/>
          </p:cNvPicPr>
          <p:nvPr/>
        </p:nvPicPr>
        <p:blipFill>
          <a:blip r:embed="rId2"/>
          <a:stretch>
            <a:fillRect/>
          </a:stretch>
        </p:blipFill>
        <p:spPr>
          <a:xfrm>
            <a:off x="19103188" y="10071100"/>
            <a:ext cx="5283860" cy="3644900"/>
          </a:xfrm>
          <a:prstGeom prst="rect">
            <a:avLst/>
          </a:prstGeom>
        </p:spPr>
      </p:pic>
      <p:pic>
        <p:nvPicPr>
          <p:cNvPr id="5" name="Image 2" descr="preencoded.png">    </p:cNvPr>
          <p:cNvPicPr>
            <a:picLocks noChangeAspect="1"/>
          </p:cNvPicPr>
          <p:nvPr/>
        </p:nvPicPr>
        <p:blipFill>
          <a:blip r:embed="rId3"/>
          <a:stretch>
            <a:fillRect/>
          </a:stretch>
        </p:blipFill>
        <p:spPr>
          <a:xfrm>
            <a:off x="0" y="0"/>
            <a:ext cx="6947768" cy="3175000"/>
          </a:xfrm>
          <a:prstGeom prst="rect">
            <a:avLst/>
          </a:prstGeom>
        </p:spPr>
      </p:pic>
      <p:pic>
        <p:nvPicPr>
          <p:cNvPr id="6" name="Image 3" descr="preencoded.png">    </p:cNvPr>
          <p:cNvPicPr>
            <a:picLocks noChangeAspect="1"/>
          </p:cNvPicPr>
          <p:nvPr/>
        </p:nvPicPr>
        <p:blipFill>
          <a:blip r:embed="rId4"/>
          <a:stretch>
            <a:fillRect/>
          </a:stretch>
        </p:blipFill>
        <p:spPr>
          <a:xfrm>
            <a:off x="0" y="0"/>
            <a:ext cx="7455832" cy="4013200"/>
          </a:xfrm>
          <a:prstGeom prst="rect">
            <a:avLst/>
          </a:prstGeom>
        </p:spPr>
      </p:pic>
      <p:pic>
        <p:nvPicPr>
          <p:cNvPr id="7" name="Image 4" descr="preencoded.png">    </p:cNvPr>
          <p:cNvPicPr>
            <a:picLocks noChangeAspect="1"/>
          </p:cNvPicPr>
          <p:nvPr/>
        </p:nvPicPr>
        <p:blipFill>
          <a:blip r:embed="rId5"/>
          <a:stretch>
            <a:fillRect/>
          </a:stretch>
        </p:blipFill>
        <p:spPr>
          <a:xfrm>
            <a:off x="370444" y="782960"/>
            <a:ext cx="2138532" cy="1965176"/>
          </a:xfrm>
          <a:prstGeom prst="rect">
            <a:avLst/>
          </a:prstGeom>
        </p:spPr>
      </p:pic>
      <p:pic>
        <p:nvPicPr>
          <p:cNvPr id="8" name="Image 5" descr="preencoded.png">    </p:cNvPr>
          <p:cNvPicPr>
            <a:picLocks noChangeAspect="1"/>
          </p:cNvPicPr>
          <p:nvPr/>
        </p:nvPicPr>
        <p:blipFill>
          <a:blip r:embed="rId6"/>
          <a:stretch>
            <a:fillRect/>
          </a:stretch>
        </p:blipFill>
        <p:spPr>
          <a:xfrm>
            <a:off x="3631445" y="576138"/>
            <a:ext cx="1856147" cy="1168921"/>
          </a:xfrm>
          <a:prstGeom prst="rect">
            <a:avLst/>
          </a:prstGeom>
        </p:spPr>
      </p:pic>
      <p:sp>
        <p:nvSpPr>
          <p:cNvPr id="9" name="Shape 1"/>
          <p:cNvSpPr/>
          <p:nvPr/>
        </p:nvSpPr>
        <p:spPr>
          <a:xfrm>
            <a:off x="23370921" y="10515600"/>
            <a:ext cx="1016127" cy="3200400"/>
          </a:xfrm>
          <a:prstGeom prst="rect">
            <a:avLst/>
          </a:prstGeom>
          <a:noFill/>
          <a:ln/>
        </p:spPr>
      </p:sp>
      <p:pic>
        <p:nvPicPr>
          <p:cNvPr id="10"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pic>
        <p:nvPicPr>
          <p:cNvPr id="11" name="Image 7" descr="preencoded.png">    </p:cNvPr>
          <p:cNvPicPr>
            <a:picLocks noChangeAspect="1"/>
          </p:cNvPicPr>
          <p:nvPr/>
        </p:nvPicPr>
        <p:blipFill>
          <a:blip r:embed="rId8"/>
          <a:stretch>
            <a:fillRect/>
          </a:stretch>
        </p:blipFill>
        <p:spPr>
          <a:xfrm>
            <a:off x="508063" y="3911600"/>
            <a:ext cx="14479810" cy="7861300"/>
          </a:xfrm>
          <a:prstGeom prst="rect">
            <a:avLst/>
          </a:prstGeom>
        </p:spPr>
      </p:pic>
      <p:sp>
        <p:nvSpPr>
          <p:cNvPr id="12" name="Shape 2"/>
          <p:cNvSpPr/>
          <p:nvPr/>
        </p:nvSpPr>
        <p:spPr>
          <a:xfrm>
            <a:off x="5429929" y="946150"/>
            <a:ext cx="13514489" cy="1879600"/>
          </a:xfrm>
          <a:prstGeom prst="rect">
            <a:avLst/>
          </a:prstGeom>
          <a:noFill/>
          <a:ln w="50800">
            <a:solidFill>
              <a:srgbClr val="368E5C"/>
            </a:solidFill>
            <a:prstDash val="solid"/>
          </a:ln>
        </p:spPr>
      </p:sp>
      <p:sp>
        <p:nvSpPr>
          <p:cNvPr id="13" name="Text 3"/>
          <p:cNvSpPr/>
          <p:nvPr/>
        </p:nvSpPr>
        <p:spPr>
          <a:xfrm>
            <a:off x="6192024" y="1250950"/>
            <a:ext cx="12329008"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Fantasy Realm at a Glance</a:t>
            </a:r>
            <a:endParaRPr lang="en-US" sz="8000" dirty="0"/>
          </a:p>
        </p:txBody>
      </p:sp>
      <p:sp>
        <p:nvSpPr>
          <p:cNvPr id="14" name="Shape 4"/>
          <p:cNvSpPr/>
          <p:nvPr/>
        </p:nvSpPr>
        <p:spPr>
          <a:xfrm>
            <a:off x="16118315" y="3663950"/>
            <a:ext cx="6935067" cy="1905000"/>
          </a:xfrm>
          <a:prstGeom prst="rect">
            <a:avLst/>
          </a:prstGeom>
          <a:noFill/>
          <a:ln/>
        </p:spPr>
      </p:sp>
      <p:sp>
        <p:nvSpPr>
          <p:cNvPr id="15" name="Shape 5"/>
          <p:cNvSpPr/>
          <p:nvPr/>
        </p:nvSpPr>
        <p:spPr>
          <a:xfrm>
            <a:off x="16118315" y="3663950"/>
            <a:ext cx="6935067" cy="1905000"/>
          </a:xfrm>
          <a:prstGeom prst="rect">
            <a:avLst/>
          </a:prstGeom>
          <a:noFill/>
          <a:ln/>
        </p:spPr>
      </p:sp>
      <p:sp>
        <p:nvSpPr>
          <p:cNvPr id="16" name="Text 6"/>
          <p:cNvSpPr/>
          <p:nvPr/>
        </p:nvSpPr>
        <p:spPr>
          <a:xfrm>
            <a:off x="16118315" y="3663950"/>
            <a:ext cx="7138292"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The Enchanted Forest</a:t>
            </a:r>
            <a:endParaRPr lang="en-US" sz="4800" dirty="0"/>
          </a:p>
        </p:txBody>
      </p:sp>
      <p:sp>
        <p:nvSpPr>
          <p:cNvPr id="17" name="Text 7"/>
          <p:cNvSpPr/>
          <p:nvPr/>
        </p:nvSpPr>
        <p:spPr>
          <a:xfrm>
            <a:off x="16118315" y="4527550"/>
            <a:ext cx="7070550"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magical forest filled with talking animals and enchanted creatures.</a:t>
            </a:r>
            <a:endParaRPr lang="en-US" sz="3200" dirty="0"/>
          </a:p>
        </p:txBody>
      </p:sp>
      <p:sp>
        <p:nvSpPr>
          <p:cNvPr id="18" name="Shape 8"/>
          <p:cNvSpPr/>
          <p:nvPr/>
        </p:nvSpPr>
        <p:spPr>
          <a:xfrm>
            <a:off x="16118315" y="6832600"/>
            <a:ext cx="6935067" cy="1905000"/>
          </a:xfrm>
          <a:prstGeom prst="rect">
            <a:avLst/>
          </a:prstGeom>
          <a:noFill/>
          <a:ln/>
        </p:spPr>
      </p:sp>
      <p:sp>
        <p:nvSpPr>
          <p:cNvPr id="19" name="Shape 9"/>
          <p:cNvSpPr/>
          <p:nvPr/>
        </p:nvSpPr>
        <p:spPr>
          <a:xfrm>
            <a:off x="16118315" y="6832600"/>
            <a:ext cx="6935067" cy="1905000"/>
          </a:xfrm>
          <a:prstGeom prst="rect">
            <a:avLst/>
          </a:prstGeom>
          <a:noFill/>
          <a:ln/>
        </p:spPr>
      </p:sp>
      <p:sp>
        <p:nvSpPr>
          <p:cNvPr id="20" name="Text 10"/>
          <p:cNvSpPr/>
          <p:nvPr/>
        </p:nvSpPr>
        <p:spPr>
          <a:xfrm>
            <a:off x="16118315" y="6832600"/>
            <a:ext cx="7138292"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The Crystal Caves</a:t>
            </a:r>
            <a:endParaRPr lang="en-US" sz="4800" dirty="0"/>
          </a:p>
        </p:txBody>
      </p:sp>
      <p:sp>
        <p:nvSpPr>
          <p:cNvPr id="21" name="Text 11"/>
          <p:cNvSpPr/>
          <p:nvPr/>
        </p:nvSpPr>
        <p:spPr>
          <a:xfrm>
            <a:off x="16118315" y="7696200"/>
            <a:ext cx="7070550"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network of underground caves filled with precious gems and crystals.</a:t>
            </a:r>
            <a:endParaRPr lang="en-US" sz="3200" dirty="0"/>
          </a:p>
        </p:txBody>
      </p:sp>
      <p:sp>
        <p:nvSpPr>
          <p:cNvPr id="22" name="Shape 12"/>
          <p:cNvSpPr/>
          <p:nvPr/>
        </p:nvSpPr>
        <p:spPr>
          <a:xfrm>
            <a:off x="16118315" y="9994900"/>
            <a:ext cx="6935067" cy="1905000"/>
          </a:xfrm>
          <a:prstGeom prst="rect">
            <a:avLst/>
          </a:prstGeom>
          <a:noFill/>
          <a:ln/>
        </p:spPr>
      </p:sp>
      <p:sp>
        <p:nvSpPr>
          <p:cNvPr id="23" name="Shape 13"/>
          <p:cNvSpPr/>
          <p:nvPr/>
        </p:nvSpPr>
        <p:spPr>
          <a:xfrm>
            <a:off x="16118315" y="9994900"/>
            <a:ext cx="6935067" cy="1905000"/>
          </a:xfrm>
          <a:prstGeom prst="rect">
            <a:avLst/>
          </a:prstGeom>
          <a:noFill/>
          <a:ln/>
        </p:spPr>
      </p:sp>
      <p:sp>
        <p:nvSpPr>
          <p:cNvPr id="24" name="Text 14"/>
          <p:cNvSpPr/>
          <p:nvPr/>
        </p:nvSpPr>
        <p:spPr>
          <a:xfrm>
            <a:off x="16118315" y="9994900"/>
            <a:ext cx="7138292"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The Dragon's Lair</a:t>
            </a:r>
            <a:endParaRPr lang="en-US" sz="4800" dirty="0"/>
          </a:p>
        </p:txBody>
      </p:sp>
      <p:sp>
        <p:nvSpPr>
          <p:cNvPr id="25" name="Text 15"/>
          <p:cNvSpPr/>
          <p:nvPr/>
        </p:nvSpPr>
        <p:spPr>
          <a:xfrm>
            <a:off x="16118315" y="10858500"/>
            <a:ext cx="7070550"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dangerous and mysterious place where dragons reside.</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9436100"/>
            <a:ext cx="11799775" cy="4279900"/>
          </a:xfrm>
          <a:prstGeom prst="rect">
            <a:avLst/>
          </a:prstGeom>
        </p:spPr>
      </p:pic>
      <p:pic>
        <p:nvPicPr>
          <p:cNvPr id="3" name="Image 1" descr="preencoded.png">    </p:cNvPr>
          <p:cNvPicPr>
            <a:picLocks noChangeAspect="1"/>
          </p:cNvPicPr>
          <p:nvPr/>
        </p:nvPicPr>
        <p:blipFill>
          <a:blip r:embed="rId2"/>
          <a:stretch>
            <a:fillRect/>
          </a:stretch>
        </p:blipFill>
        <p:spPr>
          <a:xfrm>
            <a:off x="13603400" y="0"/>
            <a:ext cx="10783648" cy="6146800"/>
          </a:xfrm>
          <a:prstGeom prst="rect">
            <a:avLst/>
          </a:prstGeom>
        </p:spPr>
      </p:pic>
      <p:pic>
        <p:nvPicPr>
          <p:cNvPr id="4" name="Image 2" descr="preencoded.png">    </p:cNvPr>
          <p:cNvPicPr>
            <a:picLocks noChangeAspect="1"/>
          </p:cNvPicPr>
          <p:nvPr/>
        </p:nvPicPr>
        <p:blipFill>
          <a:blip r:embed="rId3"/>
          <a:stretch>
            <a:fillRect/>
          </a:stretch>
        </p:blipFill>
        <p:spPr>
          <a:xfrm>
            <a:off x="0" y="11404600"/>
            <a:ext cx="11799775" cy="2311400"/>
          </a:xfrm>
          <a:prstGeom prst="rect">
            <a:avLst/>
          </a:prstGeom>
        </p:spPr>
      </p:pic>
      <p:pic>
        <p:nvPicPr>
          <p:cNvPr id="5" name="Image 3" descr="preencoded.png">    </p:cNvPr>
          <p:cNvPicPr>
            <a:picLocks noChangeAspect="1"/>
          </p:cNvPicPr>
          <p:nvPr/>
        </p:nvPicPr>
        <p:blipFill>
          <a:blip r:embed="rId4"/>
          <a:stretch>
            <a:fillRect/>
          </a:stretch>
        </p:blipFill>
        <p:spPr>
          <a:xfrm>
            <a:off x="0" y="9877996"/>
            <a:ext cx="11803670" cy="3838004"/>
          </a:xfrm>
          <a:prstGeom prst="rect">
            <a:avLst/>
          </a:prstGeom>
        </p:spPr>
      </p:pic>
      <p:pic>
        <p:nvPicPr>
          <p:cNvPr id="6" name="Image 4" descr="preencoded.png">    </p:cNvPr>
          <p:cNvPicPr>
            <a:picLocks noChangeAspect="1"/>
          </p:cNvPicPr>
          <p:nvPr/>
        </p:nvPicPr>
        <p:blipFill>
          <a:blip r:embed="rId5"/>
          <a:stretch>
            <a:fillRect/>
          </a:stretch>
        </p:blipFill>
        <p:spPr>
          <a:xfrm>
            <a:off x="5025897" y="10040888"/>
            <a:ext cx="3822964" cy="2587724"/>
          </a:xfrm>
          <a:prstGeom prst="rect">
            <a:avLst/>
          </a:prstGeom>
        </p:spPr>
      </p:pic>
      <p:pic>
        <p:nvPicPr>
          <p:cNvPr id="7" name="Image 5" descr="preencoded.png">    </p:cNvPr>
          <p:cNvPicPr>
            <a:picLocks noChangeAspect="1"/>
          </p:cNvPicPr>
          <p:nvPr/>
        </p:nvPicPr>
        <p:blipFill>
          <a:blip r:embed="rId6"/>
          <a:stretch>
            <a:fillRect/>
          </a:stretch>
        </p:blipFill>
        <p:spPr>
          <a:xfrm>
            <a:off x="15742427" y="785738"/>
            <a:ext cx="4389059" cy="1557089"/>
          </a:xfrm>
          <a:prstGeom prst="rect">
            <a:avLst/>
          </a:prstGeom>
        </p:spPr>
      </p:pic>
      <p:pic>
        <p:nvPicPr>
          <p:cNvPr id="8" name="Image 6" descr="preencoded.png">    </p:cNvPr>
          <p:cNvPicPr>
            <a:picLocks noChangeAspect="1"/>
          </p:cNvPicPr>
          <p:nvPr/>
        </p:nvPicPr>
        <p:blipFill>
          <a:blip r:embed="rId7"/>
          <a:stretch>
            <a:fillRect/>
          </a:stretch>
        </p:blipFill>
        <p:spPr>
          <a:xfrm>
            <a:off x="22168469" y="2294062"/>
            <a:ext cx="1824610" cy="2537396"/>
          </a:xfrm>
          <a:prstGeom prst="rect">
            <a:avLst/>
          </a:prstGeom>
        </p:spPr>
      </p:pic>
      <p:pic>
        <p:nvPicPr>
          <p:cNvPr id="9" name="Image 7" descr="preencoded.png">    </p:cNvPr>
          <p:cNvPicPr>
            <a:picLocks noChangeAspect="1"/>
          </p:cNvPicPr>
          <p:nvPr/>
        </p:nvPicPr>
        <p:blipFill>
          <a:blip r:embed="rId8"/>
          <a:stretch>
            <a:fillRect/>
          </a:stretch>
        </p:blipFill>
        <p:spPr>
          <a:xfrm>
            <a:off x="19901930" y="1877120"/>
            <a:ext cx="1834573" cy="1137965"/>
          </a:xfrm>
          <a:prstGeom prst="rect">
            <a:avLst/>
          </a:prstGeom>
        </p:spPr>
      </p:pic>
      <p:sp>
        <p:nvSpPr>
          <p:cNvPr id="10" name="Shape 0"/>
          <p:cNvSpPr/>
          <p:nvPr/>
        </p:nvSpPr>
        <p:spPr>
          <a:xfrm>
            <a:off x="23370921" y="10515600"/>
            <a:ext cx="1016127" cy="3200400"/>
          </a:xfrm>
          <a:prstGeom prst="rect">
            <a:avLst/>
          </a:prstGeom>
          <a:noFill/>
          <a:ln/>
        </p:spPr>
      </p:sp>
      <p:pic>
        <p:nvPicPr>
          <p:cNvPr id="11"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sp>
        <p:nvSpPr>
          <p:cNvPr id="12" name="Shape 1"/>
          <p:cNvSpPr/>
          <p:nvPr/>
        </p:nvSpPr>
        <p:spPr>
          <a:xfrm>
            <a:off x="9132441" y="1231900"/>
            <a:ext cx="6122165" cy="1879600"/>
          </a:xfrm>
          <a:prstGeom prst="rect">
            <a:avLst/>
          </a:prstGeom>
          <a:noFill/>
          <a:ln w="50800">
            <a:solidFill>
              <a:srgbClr val="368E5C"/>
            </a:solidFill>
            <a:prstDash val="solid"/>
          </a:ln>
        </p:spPr>
      </p:sp>
      <p:sp>
        <p:nvSpPr>
          <p:cNvPr id="13" name="Text 2"/>
          <p:cNvSpPr/>
          <p:nvPr/>
        </p:nvSpPr>
        <p:spPr>
          <a:xfrm>
            <a:off x="9894537" y="1536700"/>
            <a:ext cx="4936684"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Our Team</a:t>
            </a:r>
            <a:endParaRPr lang="en-US" sz="8000" dirty="0"/>
          </a:p>
        </p:txBody>
      </p:sp>
      <p:sp>
        <p:nvSpPr>
          <p:cNvPr id="14" name="Shape 3"/>
          <p:cNvSpPr/>
          <p:nvPr/>
        </p:nvSpPr>
        <p:spPr>
          <a:xfrm>
            <a:off x="2070359" y="3943350"/>
            <a:ext cx="6096762" cy="7734300"/>
          </a:xfrm>
          <a:prstGeom prst="rect">
            <a:avLst/>
          </a:prstGeom>
          <a:noFill/>
          <a:ln/>
        </p:spPr>
      </p:sp>
      <p:pic>
        <p:nvPicPr>
          <p:cNvPr id="15" name="Image 9" descr="preencoded.png">    </p:cNvPr>
          <p:cNvPicPr>
            <a:picLocks noChangeAspect="1"/>
          </p:cNvPicPr>
          <p:nvPr/>
        </p:nvPicPr>
        <p:blipFill>
          <a:blip r:embed="rId10"/>
          <a:stretch>
            <a:fillRect/>
          </a:stretch>
        </p:blipFill>
        <p:spPr>
          <a:xfrm>
            <a:off x="2070359" y="3943350"/>
            <a:ext cx="6096762" cy="6096000"/>
          </a:xfrm>
          <a:prstGeom prst="rect">
            <a:avLst/>
          </a:prstGeom>
        </p:spPr>
      </p:pic>
      <p:sp>
        <p:nvSpPr>
          <p:cNvPr id="16" name="Shape 4"/>
          <p:cNvSpPr/>
          <p:nvPr/>
        </p:nvSpPr>
        <p:spPr>
          <a:xfrm>
            <a:off x="2070359" y="10242550"/>
            <a:ext cx="6096762" cy="1435100"/>
          </a:xfrm>
          <a:prstGeom prst="rect">
            <a:avLst/>
          </a:prstGeom>
          <a:noFill/>
          <a:ln/>
        </p:spPr>
      </p:sp>
      <p:sp>
        <p:nvSpPr>
          <p:cNvPr id="17" name="Shape 5"/>
          <p:cNvSpPr/>
          <p:nvPr/>
        </p:nvSpPr>
        <p:spPr>
          <a:xfrm>
            <a:off x="2070359" y="10242550"/>
            <a:ext cx="6096762" cy="1435100"/>
          </a:xfrm>
          <a:prstGeom prst="rect">
            <a:avLst/>
          </a:prstGeom>
          <a:noFill/>
          <a:ln/>
        </p:spPr>
      </p:sp>
      <p:sp>
        <p:nvSpPr>
          <p:cNvPr id="18" name="Text 6"/>
          <p:cNvSpPr/>
          <p:nvPr/>
        </p:nvSpPr>
        <p:spPr>
          <a:xfrm>
            <a:off x="1968746" y="10242550"/>
            <a:ext cx="6299987"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Eldruin</a:t>
            </a:r>
            <a:endParaRPr lang="en-US" sz="4800" dirty="0"/>
          </a:p>
        </p:txBody>
      </p:sp>
      <p:sp>
        <p:nvSpPr>
          <p:cNvPr id="19" name="Text 7"/>
          <p:cNvSpPr/>
          <p:nvPr/>
        </p:nvSpPr>
        <p:spPr>
          <a:xfrm>
            <a:off x="2002617" y="11156950"/>
            <a:ext cx="6232246"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Fire Mage</a:t>
            </a:r>
            <a:endParaRPr lang="en-US" sz="3200" dirty="0"/>
          </a:p>
        </p:txBody>
      </p:sp>
      <p:sp>
        <p:nvSpPr>
          <p:cNvPr id="20" name="Shape 8"/>
          <p:cNvSpPr/>
          <p:nvPr/>
        </p:nvSpPr>
        <p:spPr>
          <a:xfrm>
            <a:off x="9145143" y="3943350"/>
            <a:ext cx="6096762" cy="7734300"/>
          </a:xfrm>
          <a:prstGeom prst="rect">
            <a:avLst/>
          </a:prstGeom>
          <a:noFill/>
          <a:ln/>
        </p:spPr>
      </p:sp>
      <p:pic>
        <p:nvPicPr>
          <p:cNvPr id="21" name="Image 10" descr="preencoded.png">    </p:cNvPr>
          <p:cNvPicPr>
            <a:picLocks noChangeAspect="1"/>
          </p:cNvPicPr>
          <p:nvPr/>
        </p:nvPicPr>
        <p:blipFill>
          <a:blip r:embed="rId11"/>
          <a:stretch>
            <a:fillRect/>
          </a:stretch>
        </p:blipFill>
        <p:spPr>
          <a:xfrm>
            <a:off x="9145143" y="3943350"/>
            <a:ext cx="6096762" cy="6096000"/>
          </a:xfrm>
          <a:prstGeom prst="rect">
            <a:avLst/>
          </a:prstGeom>
        </p:spPr>
      </p:pic>
      <p:sp>
        <p:nvSpPr>
          <p:cNvPr id="22" name="Shape 9"/>
          <p:cNvSpPr/>
          <p:nvPr/>
        </p:nvSpPr>
        <p:spPr>
          <a:xfrm>
            <a:off x="9145143" y="10242550"/>
            <a:ext cx="6096762" cy="1435100"/>
          </a:xfrm>
          <a:prstGeom prst="rect">
            <a:avLst/>
          </a:prstGeom>
          <a:noFill/>
          <a:ln/>
        </p:spPr>
      </p:sp>
      <p:sp>
        <p:nvSpPr>
          <p:cNvPr id="23" name="Shape 10"/>
          <p:cNvSpPr/>
          <p:nvPr/>
        </p:nvSpPr>
        <p:spPr>
          <a:xfrm>
            <a:off x="9145143" y="10242550"/>
            <a:ext cx="6096762" cy="1435100"/>
          </a:xfrm>
          <a:prstGeom prst="rect">
            <a:avLst/>
          </a:prstGeom>
          <a:noFill/>
          <a:ln/>
        </p:spPr>
      </p:sp>
      <p:sp>
        <p:nvSpPr>
          <p:cNvPr id="24" name="Text 11"/>
          <p:cNvSpPr/>
          <p:nvPr/>
        </p:nvSpPr>
        <p:spPr>
          <a:xfrm>
            <a:off x="9043530" y="10242550"/>
            <a:ext cx="6299987"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Elementalen</a:t>
            </a:r>
            <a:endParaRPr lang="en-US" sz="4800" dirty="0"/>
          </a:p>
        </p:txBody>
      </p:sp>
      <p:sp>
        <p:nvSpPr>
          <p:cNvPr id="25" name="Text 12"/>
          <p:cNvSpPr/>
          <p:nvPr/>
        </p:nvSpPr>
        <p:spPr>
          <a:xfrm>
            <a:off x="9077401" y="11156950"/>
            <a:ext cx="6232246"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Guardian</a:t>
            </a:r>
            <a:endParaRPr lang="en-US" sz="3200" dirty="0"/>
          </a:p>
        </p:txBody>
      </p:sp>
      <p:sp>
        <p:nvSpPr>
          <p:cNvPr id="26" name="Shape 13"/>
          <p:cNvSpPr/>
          <p:nvPr/>
        </p:nvSpPr>
        <p:spPr>
          <a:xfrm>
            <a:off x="16219927" y="3943350"/>
            <a:ext cx="6096762" cy="7734300"/>
          </a:xfrm>
          <a:prstGeom prst="rect">
            <a:avLst/>
          </a:prstGeom>
          <a:noFill/>
          <a:ln/>
        </p:spPr>
      </p:sp>
      <p:pic>
        <p:nvPicPr>
          <p:cNvPr id="27" name="Image 11" descr="preencoded.png">    </p:cNvPr>
          <p:cNvPicPr>
            <a:picLocks noChangeAspect="1"/>
          </p:cNvPicPr>
          <p:nvPr/>
        </p:nvPicPr>
        <p:blipFill>
          <a:blip r:embed="rId12"/>
          <a:stretch>
            <a:fillRect/>
          </a:stretch>
        </p:blipFill>
        <p:spPr>
          <a:xfrm>
            <a:off x="16219927" y="3943350"/>
            <a:ext cx="6096762" cy="6096000"/>
          </a:xfrm>
          <a:prstGeom prst="rect">
            <a:avLst/>
          </a:prstGeom>
        </p:spPr>
      </p:pic>
      <p:sp>
        <p:nvSpPr>
          <p:cNvPr id="28" name="Shape 14"/>
          <p:cNvSpPr/>
          <p:nvPr/>
        </p:nvSpPr>
        <p:spPr>
          <a:xfrm>
            <a:off x="16219927" y="10242550"/>
            <a:ext cx="6096762" cy="1435100"/>
          </a:xfrm>
          <a:prstGeom prst="rect">
            <a:avLst/>
          </a:prstGeom>
          <a:noFill/>
          <a:ln/>
        </p:spPr>
      </p:sp>
      <p:sp>
        <p:nvSpPr>
          <p:cNvPr id="29" name="Shape 15"/>
          <p:cNvSpPr/>
          <p:nvPr/>
        </p:nvSpPr>
        <p:spPr>
          <a:xfrm>
            <a:off x="16219927" y="10242550"/>
            <a:ext cx="6096762" cy="1435100"/>
          </a:xfrm>
          <a:prstGeom prst="rect">
            <a:avLst/>
          </a:prstGeom>
          <a:noFill/>
          <a:ln/>
        </p:spPr>
      </p:sp>
      <p:sp>
        <p:nvSpPr>
          <p:cNvPr id="30" name="Text 16"/>
          <p:cNvSpPr/>
          <p:nvPr/>
        </p:nvSpPr>
        <p:spPr>
          <a:xfrm>
            <a:off x="16118315" y="10242550"/>
            <a:ext cx="6299987"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Lunaria</a:t>
            </a:r>
            <a:endParaRPr lang="en-US" sz="4800" dirty="0"/>
          </a:p>
        </p:txBody>
      </p:sp>
      <p:sp>
        <p:nvSpPr>
          <p:cNvPr id="31" name="Text 17"/>
          <p:cNvSpPr/>
          <p:nvPr/>
        </p:nvSpPr>
        <p:spPr>
          <a:xfrm>
            <a:off x="16152185" y="11156950"/>
            <a:ext cx="6232246" cy="6561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Moon Priestess</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867708" y="0"/>
            <a:ext cx="7519340" cy="5918200"/>
          </a:xfrm>
          <a:prstGeom prst="rect">
            <a:avLst/>
          </a:prstGeom>
        </p:spPr>
      </p:pic>
      <p:pic>
        <p:nvPicPr>
          <p:cNvPr id="3" name="Image 1" descr="preencoded.png">    </p:cNvPr>
          <p:cNvPicPr>
            <a:picLocks noChangeAspect="1"/>
          </p:cNvPicPr>
          <p:nvPr/>
        </p:nvPicPr>
        <p:blipFill>
          <a:blip r:embed="rId2"/>
          <a:stretch>
            <a:fillRect/>
          </a:stretch>
        </p:blipFill>
        <p:spPr>
          <a:xfrm>
            <a:off x="0" y="0"/>
            <a:ext cx="8598975" cy="9131300"/>
          </a:xfrm>
          <a:prstGeom prst="rect">
            <a:avLst/>
          </a:prstGeom>
        </p:spPr>
      </p:pic>
      <p:pic>
        <p:nvPicPr>
          <p:cNvPr id="4" name="Image 2" descr="preencoded.png">    </p:cNvPr>
          <p:cNvPicPr>
            <a:picLocks noChangeAspect="1"/>
          </p:cNvPicPr>
          <p:nvPr/>
        </p:nvPicPr>
        <p:blipFill>
          <a:blip r:embed="rId3"/>
          <a:stretch>
            <a:fillRect/>
          </a:stretch>
        </p:blipFill>
        <p:spPr>
          <a:xfrm>
            <a:off x="0" y="0"/>
            <a:ext cx="9068933" cy="9436098"/>
          </a:xfrm>
          <a:prstGeom prst="rect">
            <a:avLst/>
          </a:prstGeom>
        </p:spPr>
      </p:pic>
      <p:pic>
        <p:nvPicPr>
          <p:cNvPr id="5" name="Image 3" descr="preencoded.png">    </p:cNvPr>
          <p:cNvPicPr>
            <a:picLocks noChangeAspect="1"/>
          </p:cNvPicPr>
          <p:nvPr/>
        </p:nvPicPr>
        <p:blipFill>
          <a:blip r:embed="rId4"/>
          <a:stretch>
            <a:fillRect/>
          </a:stretch>
        </p:blipFill>
        <p:spPr>
          <a:xfrm>
            <a:off x="2121168" y="4406900"/>
            <a:ext cx="3185050" cy="3683721"/>
          </a:xfrm>
          <a:prstGeom prst="rect">
            <a:avLst/>
          </a:prstGeom>
        </p:spPr>
      </p:pic>
      <p:pic>
        <p:nvPicPr>
          <p:cNvPr id="6" name="Image 4" descr="preencoded.png">    </p:cNvPr>
          <p:cNvPicPr>
            <a:picLocks noChangeAspect="1"/>
          </p:cNvPicPr>
          <p:nvPr/>
        </p:nvPicPr>
        <p:blipFill>
          <a:blip r:embed="rId5"/>
          <a:stretch>
            <a:fillRect/>
          </a:stretch>
        </p:blipFill>
        <p:spPr>
          <a:xfrm>
            <a:off x="12208216" y="8976525"/>
            <a:ext cx="12178832" cy="4739475"/>
          </a:xfrm>
          <a:prstGeom prst="rect">
            <a:avLst/>
          </a:prstGeom>
        </p:spPr>
      </p:pic>
      <p:pic>
        <p:nvPicPr>
          <p:cNvPr id="7" name="Image 5" descr="preencoded.png">    </p:cNvPr>
          <p:cNvPicPr>
            <a:picLocks noChangeAspect="1"/>
          </p:cNvPicPr>
          <p:nvPr/>
        </p:nvPicPr>
        <p:blipFill>
          <a:blip r:embed="rId6"/>
          <a:stretch>
            <a:fillRect/>
          </a:stretch>
        </p:blipFill>
        <p:spPr>
          <a:xfrm>
            <a:off x="13234710" y="10722488"/>
            <a:ext cx="10453140" cy="2993512"/>
          </a:xfrm>
          <a:prstGeom prst="rect">
            <a:avLst/>
          </a:prstGeom>
        </p:spPr>
      </p:pic>
      <p:pic>
        <p:nvPicPr>
          <p:cNvPr id="8" name="Image 6" descr="preencoded.png">    </p:cNvPr>
          <p:cNvPicPr>
            <a:picLocks noChangeAspect="1"/>
          </p:cNvPicPr>
          <p:nvPr/>
        </p:nvPicPr>
        <p:blipFill>
          <a:blip r:embed="rId7"/>
          <a:stretch>
            <a:fillRect/>
          </a:stretch>
        </p:blipFill>
        <p:spPr>
          <a:xfrm>
            <a:off x="20932213" y="2489200"/>
            <a:ext cx="3454835" cy="3488834"/>
          </a:xfrm>
          <a:prstGeom prst="rect">
            <a:avLst/>
          </a:prstGeom>
        </p:spPr>
      </p:pic>
      <p:pic>
        <p:nvPicPr>
          <p:cNvPr id="9" name="Image 7" descr="preencoded.png">    </p:cNvPr>
          <p:cNvPicPr>
            <a:picLocks noChangeAspect="1"/>
          </p:cNvPicPr>
          <p:nvPr/>
        </p:nvPicPr>
        <p:blipFill>
          <a:blip r:embed="rId8"/>
          <a:stretch>
            <a:fillRect/>
          </a:stretch>
        </p:blipFill>
        <p:spPr>
          <a:xfrm>
            <a:off x="2222772" y="571500"/>
            <a:ext cx="3558389" cy="3095121"/>
          </a:xfrm>
          <a:prstGeom prst="rect">
            <a:avLst/>
          </a:prstGeom>
        </p:spPr>
      </p:pic>
      <p:pic>
        <p:nvPicPr>
          <p:cNvPr id="10" name="Image 8" descr="preencoded.png">    </p:cNvPr>
          <p:cNvPicPr>
            <a:picLocks noChangeAspect="1"/>
          </p:cNvPicPr>
          <p:nvPr/>
        </p:nvPicPr>
        <p:blipFill>
          <a:blip r:embed="rId9"/>
          <a:stretch>
            <a:fillRect/>
          </a:stretch>
        </p:blipFill>
        <p:spPr>
          <a:xfrm>
            <a:off x="17707346" y="1915818"/>
            <a:ext cx="1583537" cy="1095728"/>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Shape 1"/>
          <p:cNvSpPr/>
          <p:nvPr/>
        </p:nvSpPr>
        <p:spPr>
          <a:xfrm>
            <a:off x="7944843" y="3619500"/>
            <a:ext cx="8510064" cy="2654300"/>
          </a:xfrm>
          <a:prstGeom prst="rect">
            <a:avLst/>
          </a:prstGeom>
          <a:noFill/>
          <a:ln w="50800">
            <a:solidFill>
              <a:srgbClr val="368E5C"/>
            </a:solidFill>
            <a:prstDash val="solid"/>
          </a:ln>
        </p:spPr>
      </p:sp>
      <p:sp>
        <p:nvSpPr>
          <p:cNvPr id="14" name="Text 2"/>
          <p:cNvSpPr/>
          <p:nvPr/>
        </p:nvSpPr>
        <p:spPr>
          <a:xfrm>
            <a:off x="8706938" y="3924300"/>
            <a:ext cx="7527808" cy="2586567"/>
          </a:xfrm>
          <a:prstGeom prst="rect">
            <a:avLst/>
          </a:prstGeom>
          <a:noFill/>
          <a:ln/>
        </p:spPr>
        <p:txBody>
          <a:bodyPr wrap="square" lIns="0" tIns="0" rIns="0" bIns="0" rtlCol="0" anchor="t"/>
          <a:lstStyle/>
          <a:p>
            <a:pPr algn="l"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Welcome</a:t>
            </a:r>
            <a:endParaRPr lang="en-US" sz="12800" dirty="0"/>
          </a:p>
        </p:txBody>
      </p:sp>
      <p:sp>
        <p:nvSpPr>
          <p:cNvPr id="15" name="Text 3"/>
          <p:cNvSpPr/>
          <p:nvPr/>
        </p:nvSpPr>
        <p:spPr>
          <a:xfrm>
            <a:off x="5000192" y="6921500"/>
            <a:ext cx="14399366" cy="22182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9436100"/>
            <a:ext cx="11799775" cy="4279900"/>
          </a:xfrm>
          <a:prstGeom prst="rect">
            <a:avLst/>
          </a:prstGeom>
        </p:spPr>
      </p:pic>
      <p:pic>
        <p:nvPicPr>
          <p:cNvPr id="3" name="Image 1" descr="preencoded.png">    </p:cNvPr>
          <p:cNvPicPr>
            <a:picLocks noChangeAspect="1"/>
          </p:cNvPicPr>
          <p:nvPr/>
        </p:nvPicPr>
        <p:blipFill>
          <a:blip r:embed="rId2"/>
          <a:stretch>
            <a:fillRect/>
          </a:stretch>
        </p:blipFill>
        <p:spPr>
          <a:xfrm>
            <a:off x="13603400" y="0"/>
            <a:ext cx="10783648" cy="6146800"/>
          </a:xfrm>
          <a:prstGeom prst="rect">
            <a:avLst/>
          </a:prstGeom>
        </p:spPr>
      </p:pic>
      <p:pic>
        <p:nvPicPr>
          <p:cNvPr id="4" name="Image 2" descr="preencoded.png">    </p:cNvPr>
          <p:cNvPicPr>
            <a:picLocks noChangeAspect="1"/>
          </p:cNvPicPr>
          <p:nvPr/>
        </p:nvPicPr>
        <p:blipFill>
          <a:blip r:embed="rId3"/>
          <a:stretch>
            <a:fillRect/>
          </a:stretch>
        </p:blipFill>
        <p:spPr>
          <a:xfrm>
            <a:off x="0" y="11404600"/>
            <a:ext cx="11799775" cy="2311400"/>
          </a:xfrm>
          <a:prstGeom prst="rect">
            <a:avLst/>
          </a:prstGeom>
        </p:spPr>
      </p:pic>
      <p:pic>
        <p:nvPicPr>
          <p:cNvPr id="5" name="Image 3" descr="preencoded.png">    </p:cNvPr>
          <p:cNvPicPr>
            <a:picLocks noChangeAspect="1"/>
          </p:cNvPicPr>
          <p:nvPr/>
        </p:nvPicPr>
        <p:blipFill>
          <a:blip r:embed="rId4"/>
          <a:stretch>
            <a:fillRect/>
          </a:stretch>
        </p:blipFill>
        <p:spPr>
          <a:xfrm>
            <a:off x="0" y="9877996"/>
            <a:ext cx="11803670" cy="3838004"/>
          </a:xfrm>
          <a:prstGeom prst="rect">
            <a:avLst/>
          </a:prstGeom>
        </p:spPr>
      </p:pic>
      <p:pic>
        <p:nvPicPr>
          <p:cNvPr id="6" name="Image 4" descr="preencoded.png">    </p:cNvPr>
          <p:cNvPicPr>
            <a:picLocks noChangeAspect="1"/>
          </p:cNvPicPr>
          <p:nvPr/>
        </p:nvPicPr>
        <p:blipFill>
          <a:blip r:embed="rId5"/>
          <a:stretch>
            <a:fillRect/>
          </a:stretch>
        </p:blipFill>
        <p:spPr>
          <a:xfrm>
            <a:off x="5025897" y="10040888"/>
            <a:ext cx="3822964" cy="2587724"/>
          </a:xfrm>
          <a:prstGeom prst="rect">
            <a:avLst/>
          </a:prstGeom>
        </p:spPr>
      </p:pic>
      <p:pic>
        <p:nvPicPr>
          <p:cNvPr id="7" name="Image 5" descr="preencoded.png">    </p:cNvPr>
          <p:cNvPicPr>
            <a:picLocks noChangeAspect="1"/>
          </p:cNvPicPr>
          <p:nvPr/>
        </p:nvPicPr>
        <p:blipFill>
          <a:blip r:embed="rId6"/>
          <a:stretch>
            <a:fillRect/>
          </a:stretch>
        </p:blipFill>
        <p:spPr>
          <a:xfrm>
            <a:off x="15742427" y="785738"/>
            <a:ext cx="4389059" cy="1557089"/>
          </a:xfrm>
          <a:prstGeom prst="rect">
            <a:avLst/>
          </a:prstGeom>
        </p:spPr>
      </p:pic>
      <p:pic>
        <p:nvPicPr>
          <p:cNvPr id="8" name="Image 6" descr="preencoded.png">    </p:cNvPr>
          <p:cNvPicPr>
            <a:picLocks noChangeAspect="1"/>
          </p:cNvPicPr>
          <p:nvPr/>
        </p:nvPicPr>
        <p:blipFill>
          <a:blip r:embed="rId7"/>
          <a:stretch>
            <a:fillRect/>
          </a:stretch>
        </p:blipFill>
        <p:spPr>
          <a:xfrm>
            <a:off x="22168469" y="2294062"/>
            <a:ext cx="1824610" cy="2537396"/>
          </a:xfrm>
          <a:prstGeom prst="rect">
            <a:avLst/>
          </a:prstGeom>
        </p:spPr>
      </p:pic>
      <p:pic>
        <p:nvPicPr>
          <p:cNvPr id="9" name="Image 7" descr="preencoded.png">    </p:cNvPr>
          <p:cNvPicPr>
            <a:picLocks noChangeAspect="1"/>
          </p:cNvPicPr>
          <p:nvPr/>
        </p:nvPicPr>
        <p:blipFill>
          <a:blip r:embed="rId8"/>
          <a:stretch>
            <a:fillRect/>
          </a:stretch>
        </p:blipFill>
        <p:spPr>
          <a:xfrm>
            <a:off x="19901930" y="1877120"/>
            <a:ext cx="1834573" cy="1137965"/>
          </a:xfrm>
          <a:prstGeom prst="rect">
            <a:avLst/>
          </a:prstGeom>
        </p:spPr>
      </p:pic>
      <p:sp>
        <p:nvSpPr>
          <p:cNvPr id="10" name="Shape 0"/>
          <p:cNvSpPr/>
          <p:nvPr/>
        </p:nvSpPr>
        <p:spPr>
          <a:xfrm>
            <a:off x="23370921" y="10515600"/>
            <a:ext cx="1016127" cy="3200400"/>
          </a:xfrm>
          <a:prstGeom prst="rect">
            <a:avLst/>
          </a:prstGeom>
          <a:noFill/>
          <a:ln/>
        </p:spPr>
      </p:sp>
      <p:pic>
        <p:nvPicPr>
          <p:cNvPr id="11"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sp>
        <p:nvSpPr>
          <p:cNvPr id="12" name="Text 1"/>
          <p:cNvSpPr/>
          <p:nvPr/>
        </p:nvSpPr>
        <p:spPr>
          <a:xfrm>
            <a:off x="7747968" y="12801600"/>
            <a:ext cx="7667525" cy="656167"/>
          </a:xfrm>
          <a:prstGeom prst="rect">
            <a:avLst/>
          </a:prstGeom>
          <a:noFill/>
          <a:ln/>
        </p:spPr>
        <p:txBody>
          <a:bodyPr wrap="square" lIns="0" tIns="0" rIns="0" bIns="0" rtlCol="0" anchor="t"/>
          <a:lstStyle/>
          <a:p>
            <a:pPr algn="l" indent="0" marL="0">
              <a:spcAft>
                <a:spcPts val="4000"/>
              </a:spcAft>
              <a:buNone/>
            </a:pPr>
            <a:r>
              <a:rPr lang="en-US" sz="3200" dirty="0">
                <a:solidFill>
                  <a:srgbClr val="000000">
                    <a:alpha val="100000"/>
                  </a:srgbClr>
                </a:solidFill>
                <a:latin typeface="Rajdhani Regular" pitchFamily="34" charset="0"/>
                <a:ea typeface="Rajdhani Regular" pitchFamily="34" charset="-122"/>
                <a:cs typeface="Rajdhani Regular" pitchFamily="34" charset="-120"/>
              </a:rPr>
              <a:t>To download more editable chart, </a:t>
            </a:r>
            <a:pPr algn="l" indent="0" marL="0">
              <a:spcAft>
                <a:spcPts val="4000"/>
              </a:spcAft>
              <a:buNone/>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10" invalidUrl="" action="" tgtFrame="" tooltip="Open https://eatemp.com/powerpoint-org-chart-template/" history="1" highlightClick="0" endSnd="0">
                  <a:extLst>
                    <a:ext uri="{A12FA001-AC4F-418D-AE19-62706E023703}">
                      <ahyp:hlinkClr xmlns:ahyp="http://schemas.microsoft.com/office/drawing/2018/hyperlinkcolor" val="tx"/>
                    </a:ext>
                  </a:extLst>
                </a:hlinkClick>
              </a:rPr>
              <a:t>click here</a:t>
            </a:r>
            <a:endParaRPr lang="en-US" sz="3200" dirty="0"/>
          </a:p>
        </p:txBody>
      </p:sp>
      <p:sp>
        <p:nvSpPr>
          <p:cNvPr id="13" name="Shape 2"/>
          <p:cNvSpPr/>
          <p:nvPr/>
        </p:nvSpPr>
        <p:spPr>
          <a:xfrm>
            <a:off x="7424078" y="635000"/>
            <a:ext cx="9551594" cy="1879600"/>
          </a:xfrm>
          <a:prstGeom prst="rect">
            <a:avLst/>
          </a:prstGeom>
          <a:noFill/>
          <a:ln w="50800">
            <a:solidFill>
              <a:srgbClr val="368E5C"/>
            </a:solidFill>
            <a:prstDash val="solid"/>
          </a:ln>
        </p:spPr>
      </p:sp>
      <p:sp>
        <p:nvSpPr>
          <p:cNvPr id="14" name="Text 3"/>
          <p:cNvSpPr/>
          <p:nvPr/>
        </p:nvSpPr>
        <p:spPr>
          <a:xfrm>
            <a:off x="8186173" y="939800"/>
            <a:ext cx="8366112"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The Organization</a:t>
            </a:r>
            <a:endParaRPr lang="en-US" sz="8000" dirty="0"/>
          </a:p>
        </p:txBody>
      </p:sp>
      <p:sp>
        <p:nvSpPr>
          <p:cNvPr id="15" name="Shape 4"/>
          <p:cNvSpPr/>
          <p:nvPr/>
        </p:nvSpPr>
        <p:spPr>
          <a:xfrm>
            <a:off x="787498" y="3352800"/>
            <a:ext cx="22812051" cy="8597900"/>
          </a:xfrm>
          <a:prstGeom prst="rect">
            <a:avLst/>
          </a:prstGeom>
          <a:noFill/>
          <a:ln/>
        </p:spPr>
      </p:sp>
      <p:sp>
        <p:nvSpPr>
          <p:cNvPr id="16" name="Shape 5"/>
          <p:cNvSpPr/>
          <p:nvPr/>
        </p:nvSpPr>
        <p:spPr>
          <a:xfrm>
            <a:off x="10173972" y="3352800"/>
            <a:ext cx="5487086" cy="1600200"/>
          </a:xfrm>
          <a:prstGeom prst="rect">
            <a:avLst/>
          </a:prstGeom>
          <a:solidFill>
            <a:srgbClr val="FFFFFF">
              <a:alpha val="100000"/>
            </a:srgbClr>
          </a:solidFill>
          <a:ln w="50800">
            <a:solidFill>
              <a:srgbClr val="368E5C"/>
            </a:solidFill>
            <a:prstDash val="solid"/>
          </a:ln>
        </p:spPr>
      </p:sp>
      <p:pic>
        <p:nvPicPr>
          <p:cNvPr id="17" name="Image 9" descr="preencoded.png">    </p:cNvPr>
          <p:cNvPicPr>
            <a:picLocks noChangeAspect="1"/>
          </p:cNvPicPr>
          <p:nvPr/>
        </p:nvPicPr>
        <p:blipFill>
          <a:blip r:embed="rId11"/>
          <a:stretch>
            <a:fillRect/>
          </a:stretch>
        </p:blipFill>
        <p:spPr>
          <a:xfrm>
            <a:off x="10478810" y="3594100"/>
            <a:ext cx="1117740" cy="1117600"/>
          </a:xfrm>
          <a:prstGeom prst="rect">
            <a:avLst/>
          </a:prstGeom>
        </p:spPr>
      </p:pic>
      <p:sp>
        <p:nvSpPr>
          <p:cNvPr id="18" name="Shape 6"/>
          <p:cNvSpPr/>
          <p:nvPr/>
        </p:nvSpPr>
        <p:spPr>
          <a:xfrm>
            <a:off x="11799775" y="3556000"/>
            <a:ext cx="3556445" cy="1193800"/>
          </a:xfrm>
          <a:prstGeom prst="roundRect">
            <a:avLst>
              <a:gd name="adj" fmla="val 4596"/>
            </a:avLst>
          </a:prstGeom>
          <a:noFill/>
          <a:ln/>
        </p:spPr>
      </p:sp>
      <p:sp>
        <p:nvSpPr>
          <p:cNvPr id="19" name="Text 7"/>
          <p:cNvSpPr/>
          <p:nvPr/>
        </p:nvSpPr>
        <p:spPr>
          <a:xfrm>
            <a:off x="11799775" y="35560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Chloe Ng</a:t>
            </a:r>
            <a:endParaRPr lang="en-US" sz="3600" dirty="0"/>
          </a:p>
        </p:txBody>
      </p:sp>
      <p:sp>
        <p:nvSpPr>
          <p:cNvPr id="20" name="Text 8"/>
          <p:cNvSpPr/>
          <p:nvPr/>
        </p:nvSpPr>
        <p:spPr>
          <a:xfrm>
            <a:off x="11799775" y="42291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Mage</a:t>
            </a:r>
            <a:endParaRPr lang="en-US" sz="3200" dirty="0"/>
          </a:p>
        </p:txBody>
      </p:sp>
      <p:sp>
        <p:nvSpPr>
          <p:cNvPr id="21" name="Shape 9"/>
          <p:cNvSpPr/>
          <p:nvPr/>
        </p:nvSpPr>
        <p:spPr>
          <a:xfrm>
            <a:off x="787498" y="5715000"/>
            <a:ext cx="5487086" cy="1600200"/>
          </a:xfrm>
          <a:prstGeom prst="rect">
            <a:avLst/>
          </a:prstGeom>
          <a:solidFill>
            <a:srgbClr val="FFFFFF">
              <a:alpha val="100000"/>
            </a:srgbClr>
          </a:solidFill>
          <a:ln w="50800">
            <a:solidFill>
              <a:srgbClr val="368E5C"/>
            </a:solidFill>
            <a:prstDash val="solid"/>
          </a:ln>
        </p:spPr>
      </p:sp>
      <p:pic>
        <p:nvPicPr>
          <p:cNvPr id="22" name="Image 10" descr="preencoded.png">    </p:cNvPr>
          <p:cNvPicPr>
            <a:picLocks noChangeAspect="1"/>
          </p:cNvPicPr>
          <p:nvPr/>
        </p:nvPicPr>
        <p:blipFill>
          <a:blip r:embed="rId12"/>
          <a:stretch>
            <a:fillRect/>
          </a:stretch>
        </p:blipFill>
        <p:spPr>
          <a:xfrm>
            <a:off x="1092337" y="5956300"/>
            <a:ext cx="1117740" cy="1117600"/>
          </a:xfrm>
          <a:prstGeom prst="rect">
            <a:avLst/>
          </a:prstGeom>
        </p:spPr>
      </p:pic>
      <p:sp>
        <p:nvSpPr>
          <p:cNvPr id="23" name="Shape 10"/>
          <p:cNvSpPr/>
          <p:nvPr/>
        </p:nvSpPr>
        <p:spPr>
          <a:xfrm>
            <a:off x="2413302" y="5918200"/>
            <a:ext cx="3556445" cy="1193800"/>
          </a:xfrm>
          <a:prstGeom prst="roundRect">
            <a:avLst>
              <a:gd name="adj" fmla="val 4596"/>
            </a:avLst>
          </a:prstGeom>
          <a:noFill/>
          <a:ln/>
        </p:spPr>
      </p:sp>
      <p:sp>
        <p:nvSpPr>
          <p:cNvPr id="24" name="Text 11"/>
          <p:cNvSpPr/>
          <p:nvPr/>
        </p:nvSpPr>
        <p:spPr>
          <a:xfrm>
            <a:off x="2413302" y="59182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Valtorin</a:t>
            </a:r>
            <a:endParaRPr lang="en-US" sz="3600" dirty="0"/>
          </a:p>
        </p:txBody>
      </p:sp>
      <p:sp>
        <p:nvSpPr>
          <p:cNvPr id="25" name="Text 12"/>
          <p:cNvSpPr/>
          <p:nvPr/>
        </p:nvSpPr>
        <p:spPr>
          <a:xfrm>
            <a:off x="2413302" y="65913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Assassin</a:t>
            </a:r>
            <a:endParaRPr lang="en-US" sz="3200" dirty="0"/>
          </a:p>
        </p:txBody>
      </p:sp>
      <p:sp>
        <p:nvSpPr>
          <p:cNvPr id="26" name="Shape 13"/>
          <p:cNvSpPr/>
          <p:nvPr/>
        </p:nvSpPr>
        <p:spPr>
          <a:xfrm>
            <a:off x="3835879" y="8051800"/>
            <a:ext cx="5487086" cy="1600200"/>
          </a:xfrm>
          <a:prstGeom prst="rect">
            <a:avLst/>
          </a:prstGeom>
          <a:solidFill>
            <a:srgbClr val="FFFFFF">
              <a:alpha val="100000"/>
            </a:srgbClr>
          </a:solidFill>
          <a:ln w="50800">
            <a:solidFill>
              <a:srgbClr val="368E5C"/>
            </a:solidFill>
            <a:prstDash val="solid"/>
          </a:ln>
        </p:spPr>
      </p:sp>
      <p:pic>
        <p:nvPicPr>
          <p:cNvPr id="27" name="Image 11" descr="preencoded.png">    </p:cNvPr>
          <p:cNvPicPr>
            <a:picLocks noChangeAspect="1"/>
          </p:cNvPicPr>
          <p:nvPr/>
        </p:nvPicPr>
        <p:blipFill>
          <a:blip r:embed="rId13"/>
          <a:stretch>
            <a:fillRect/>
          </a:stretch>
        </p:blipFill>
        <p:spPr>
          <a:xfrm>
            <a:off x="4140718" y="8293100"/>
            <a:ext cx="1117740" cy="1117600"/>
          </a:xfrm>
          <a:prstGeom prst="rect">
            <a:avLst/>
          </a:prstGeom>
        </p:spPr>
      </p:pic>
      <p:sp>
        <p:nvSpPr>
          <p:cNvPr id="28" name="Shape 14"/>
          <p:cNvSpPr/>
          <p:nvPr/>
        </p:nvSpPr>
        <p:spPr>
          <a:xfrm>
            <a:off x="5461683" y="8255000"/>
            <a:ext cx="3556445" cy="1193800"/>
          </a:xfrm>
          <a:prstGeom prst="roundRect">
            <a:avLst>
              <a:gd name="adj" fmla="val 4596"/>
            </a:avLst>
          </a:prstGeom>
          <a:noFill/>
          <a:ln/>
        </p:spPr>
      </p:sp>
      <p:sp>
        <p:nvSpPr>
          <p:cNvPr id="29" name="Text 15"/>
          <p:cNvSpPr/>
          <p:nvPr/>
        </p:nvSpPr>
        <p:spPr>
          <a:xfrm>
            <a:off x="5461683" y="82550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Lucian</a:t>
            </a:r>
            <a:endParaRPr lang="en-US" sz="3600" dirty="0"/>
          </a:p>
        </p:txBody>
      </p:sp>
      <p:sp>
        <p:nvSpPr>
          <p:cNvPr id="30" name="Text 16"/>
          <p:cNvSpPr/>
          <p:nvPr/>
        </p:nvSpPr>
        <p:spPr>
          <a:xfrm>
            <a:off x="5461683" y="89281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Conjurer</a:t>
            </a:r>
            <a:endParaRPr lang="en-US" sz="3200" dirty="0"/>
          </a:p>
        </p:txBody>
      </p:sp>
      <p:sp>
        <p:nvSpPr>
          <p:cNvPr id="31" name="Shape 17"/>
          <p:cNvSpPr/>
          <p:nvPr/>
        </p:nvSpPr>
        <p:spPr>
          <a:xfrm>
            <a:off x="3835879" y="10439400"/>
            <a:ext cx="5487086" cy="1600200"/>
          </a:xfrm>
          <a:prstGeom prst="rect">
            <a:avLst/>
          </a:prstGeom>
          <a:solidFill>
            <a:srgbClr val="FFFFFF">
              <a:alpha val="100000"/>
            </a:srgbClr>
          </a:solidFill>
          <a:ln w="50800">
            <a:solidFill>
              <a:srgbClr val="368E5C"/>
            </a:solidFill>
            <a:prstDash val="solid"/>
          </a:ln>
        </p:spPr>
      </p:sp>
      <p:pic>
        <p:nvPicPr>
          <p:cNvPr id="32" name="Image 12" descr="preencoded.png">    </p:cNvPr>
          <p:cNvPicPr>
            <a:picLocks noChangeAspect="1"/>
          </p:cNvPicPr>
          <p:nvPr/>
        </p:nvPicPr>
        <p:blipFill>
          <a:blip r:embed="rId14"/>
          <a:stretch>
            <a:fillRect/>
          </a:stretch>
        </p:blipFill>
        <p:spPr>
          <a:xfrm>
            <a:off x="4140718" y="10680700"/>
            <a:ext cx="1117740" cy="1117600"/>
          </a:xfrm>
          <a:prstGeom prst="rect">
            <a:avLst/>
          </a:prstGeom>
        </p:spPr>
      </p:pic>
      <p:sp>
        <p:nvSpPr>
          <p:cNvPr id="33" name="Shape 18"/>
          <p:cNvSpPr/>
          <p:nvPr/>
        </p:nvSpPr>
        <p:spPr>
          <a:xfrm>
            <a:off x="5461683" y="10642600"/>
            <a:ext cx="3556445" cy="1193800"/>
          </a:xfrm>
          <a:prstGeom prst="roundRect">
            <a:avLst>
              <a:gd name="adj" fmla="val 4596"/>
            </a:avLst>
          </a:prstGeom>
          <a:noFill/>
          <a:ln/>
        </p:spPr>
      </p:sp>
      <p:sp>
        <p:nvSpPr>
          <p:cNvPr id="34" name="Text 19"/>
          <p:cNvSpPr/>
          <p:nvPr/>
        </p:nvSpPr>
        <p:spPr>
          <a:xfrm>
            <a:off x="5461683" y="106426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Cedric</a:t>
            </a:r>
            <a:endParaRPr lang="en-US" sz="3600" dirty="0"/>
          </a:p>
        </p:txBody>
      </p:sp>
      <p:sp>
        <p:nvSpPr>
          <p:cNvPr id="35" name="Text 20"/>
          <p:cNvSpPr/>
          <p:nvPr/>
        </p:nvSpPr>
        <p:spPr>
          <a:xfrm>
            <a:off x="5461683" y="113157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Timekeeper</a:t>
            </a:r>
            <a:endParaRPr lang="en-US" sz="3200" dirty="0"/>
          </a:p>
        </p:txBody>
      </p:sp>
      <p:sp>
        <p:nvSpPr>
          <p:cNvPr id="36" name="Shape 21"/>
          <p:cNvSpPr/>
          <p:nvPr/>
        </p:nvSpPr>
        <p:spPr>
          <a:xfrm>
            <a:off x="15343518" y="8077200"/>
            <a:ext cx="5487086" cy="1600200"/>
          </a:xfrm>
          <a:prstGeom prst="rect">
            <a:avLst/>
          </a:prstGeom>
          <a:solidFill>
            <a:srgbClr val="FFFFFF">
              <a:alpha val="100000"/>
            </a:srgbClr>
          </a:solidFill>
          <a:ln w="50800">
            <a:solidFill>
              <a:srgbClr val="368E5C"/>
            </a:solidFill>
            <a:prstDash val="solid"/>
          </a:ln>
        </p:spPr>
      </p:sp>
      <p:pic>
        <p:nvPicPr>
          <p:cNvPr id="37" name="Image 13" descr="preencoded.png">    </p:cNvPr>
          <p:cNvPicPr>
            <a:picLocks noChangeAspect="1"/>
          </p:cNvPicPr>
          <p:nvPr/>
        </p:nvPicPr>
        <p:blipFill>
          <a:blip r:embed="rId15"/>
          <a:stretch>
            <a:fillRect/>
          </a:stretch>
        </p:blipFill>
        <p:spPr>
          <a:xfrm>
            <a:off x="15648356" y="8318500"/>
            <a:ext cx="1117740" cy="1117600"/>
          </a:xfrm>
          <a:prstGeom prst="rect">
            <a:avLst/>
          </a:prstGeom>
        </p:spPr>
      </p:pic>
      <p:sp>
        <p:nvSpPr>
          <p:cNvPr id="38" name="Shape 22"/>
          <p:cNvSpPr/>
          <p:nvPr/>
        </p:nvSpPr>
        <p:spPr>
          <a:xfrm>
            <a:off x="16969321" y="8280400"/>
            <a:ext cx="3556445" cy="1193800"/>
          </a:xfrm>
          <a:prstGeom prst="roundRect">
            <a:avLst>
              <a:gd name="adj" fmla="val 4596"/>
            </a:avLst>
          </a:prstGeom>
          <a:noFill/>
          <a:ln/>
        </p:spPr>
      </p:sp>
      <p:sp>
        <p:nvSpPr>
          <p:cNvPr id="39" name="Text 23"/>
          <p:cNvSpPr/>
          <p:nvPr/>
        </p:nvSpPr>
        <p:spPr>
          <a:xfrm>
            <a:off x="16969321" y="82804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Elvina</a:t>
            </a:r>
            <a:endParaRPr lang="en-US" sz="3600" dirty="0"/>
          </a:p>
        </p:txBody>
      </p:sp>
      <p:sp>
        <p:nvSpPr>
          <p:cNvPr id="40" name="Text 24"/>
          <p:cNvSpPr/>
          <p:nvPr/>
        </p:nvSpPr>
        <p:spPr>
          <a:xfrm>
            <a:off x="16969321" y="89535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Oracle</a:t>
            </a:r>
            <a:endParaRPr lang="en-US" sz="3200" dirty="0"/>
          </a:p>
        </p:txBody>
      </p:sp>
      <p:sp>
        <p:nvSpPr>
          <p:cNvPr id="41" name="Shape 25"/>
          <p:cNvSpPr/>
          <p:nvPr/>
        </p:nvSpPr>
        <p:spPr>
          <a:xfrm>
            <a:off x="15343518" y="10439400"/>
            <a:ext cx="5487086" cy="1600200"/>
          </a:xfrm>
          <a:prstGeom prst="rect">
            <a:avLst/>
          </a:prstGeom>
          <a:solidFill>
            <a:srgbClr val="FFFFFF">
              <a:alpha val="100000"/>
            </a:srgbClr>
          </a:solidFill>
          <a:ln w="50800">
            <a:solidFill>
              <a:srgbClr val="368E5C"/>
            </a:solidFill>
            <a:prstDash val="solid"/>
          </a:ln>
        </p:spPr>
      </p:sp>
      <p:pic>
        <p:nvPicPr>
          <p:cNvPr id="42" name="Image 14" descr="preencoded.png">    </p:cNvPr>
          <p:cNvPicPr>
            <a:picLocks noChangeAspect="1"/>
          </p:cNvPicPr>
          <p:nvPr/>
        </p:nvPicPr>
        <p:blipFill>
          <a:blip r:embed="rId16"/>
          <a:stretch>
            <a:fillRect/>
          </a:stretch>
        </p:blipFill>
        <p:spPr>
          <a:xfrm>
            <a:off x="15648356" y="10680700"/>
            <a:ext cx="1117740" cy="1117600"/>
          </a:xfrm>
          <a:prstGeom prst="rect">
            <a:avLst/>
          </a:prstGeom>
        </p:spPr>
      </p:pic>
      <p:sp>
        <p:nvSpPr>
          <p:cNvPr id="43" name="Shape 26"/>
          <p:cNvSpPr/>
          <p:nvPr/>
        </p:nvSpPr>
        <p:spPr>
          <a:xfrm>
            <a:off x="16969321" y="10642600"/>
            <a:ext cx="3556445" cy="1193800"/>
          </a:xfrm>
          <a:prstGeom prst="roundRect">
            <a:avLst>
              <a:gd name="adj" fmla="val 4596"/>
            </a:avLst>
          </a:prstGeom>
          <a:noFill/>
          <a:ln/>
        </p:spPr>
      </p:sp>
      <p:sp>
        <p:nvSpPr>
          <p:cNvPr id="44" name="Text 27"/>
          <p:cNvSpPr/>
          <p:nvPr/>
        </p:nvSpPr>
        <p:spPr>
          <a:xfrm>
            <a:off x="16969321" y="106426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Seraphina</a:t>
            </a:r>
            <a:endParaRPr lang="en-US" sz="3600" dirty="0"/>
          </a:p>
        </p:txBody>
      </p:sp>
      <p:sp>
        <p:nvSpPr>
          <p:cNvPr id="45" name="Text 28"/>
          <p:cNvSpPr/>
          <p:nvPr/>
        </p:nvSpPr>
        <p:spPr>
          <a:xfrm>
            <a:off x="16969321" y="113157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Lightbringer</a:t>
            </a:r>
            <a:endParaRPr lang="en-US" sz="3200" dirty="0"/>
          </a:p>
        </p:txBody>
      </p:sp>
      <p:sp>
        <p:nvSpPr>
          <p:cNvPr id="46" name="Shape 29"/>
          <p:cNvSpPr/>
          <p:nvPr/>
        </p:nvSpPr>
        <p:spPr>
          <a:xfrm>
            <a:off x="6681035" y="5715000"/>
            <a:ext cx="5487086" cy="1600200"/>
          </a:xfrm>
          <a:prstGeom prst="rect">
            <a:avLst/>
          </a:prstGeom>
          <a:solidFill>
            <a:srgbClr val="FFFFFF">
              <a:alpha val="100000"/>
            </a:srgbClr>
          </a:solidFill>
          <a:ln w="50800">
            <a:solidFill>
              <a:srgbClr val="368E5C"/>
            </a:solidFill>
            <a:prstDash val="solid"/>
          </a:ln>
        </p:spPr>
      </p:sp>
      <p:pic>
        <p:nvPicPr>
          <p:cNvPr id="47" name="Image 15" descr="preencoded.png">    </p:cNvPr>
          <p:cNvPicPr>
            <a:picLocks noChangeAspect="1"/>
          </p:cNvPicPr>
          <p:nvPr/>
        </p:nvPicPr>
        <p:blipFill>
          <a:blip r:embed="rId17"/>
          <a:stretch>
            <a:fillRect/>
          </a:stretch>
        </p:blipFill>
        <p:spPr>
          <a:xfrm>
            <a:off x="6985873" y="5956300"/>
            <a:ext cx="1117740" cy="1117600"/>
          </a:xfrm>
          <a:prstGeom prst="rect">
            <a:avLst/>
          </a:prstGeom>
        </p:spPr>
      </p:pic>
      <p:sp>
        <p:nvSpPr>
          <p:cNvPr id="48" name="Shape 30"/>
          <p:cNvSpPr/>
          <p:nvPr/>
        </p:nvSpPr>
        <p:spPr>
          <a:xfrm>
            <a:off x="8306838" y="5918200"/>
            <a:ext cx="3556445" cy="1193800"/>
          </a:xfrm>
          <a:prstGeom prst="roundRect">
            <a:avLst>
              <a:gd name="adj" fmla="val 4596"/>
            </a:avLst>
          </a:prstGeom>
          <a:noFill/>
          <a:ln/>
        </p:spPr>
      </p:sp>
      <p:sp>
        <p:nvSpPr>
          <p:cNvPr id="49" name="Text 31"/>
          <p:cNvSpPr/>
          <p:nvPr/>
        </p:nvSpPr>
        <p:spPr>
          <a:xfrm>
            <a:off x="8306838" y="59182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Aurielle</a:t>
            </a:r>
            <a:endParaRPr lang="en-US" sz="3600" dirty="0"/>
          </a:p>
        </p:txBody>
      </p:sp>
      <p:sp>
        <p:nvSpPr>
          <p:cNvPr id="50" name="Text 32"/>
          <p:cNvSpPr/>
          <p:nvPr/>
        </p:nvSpPr>
        <p:spPr>
          <a:xfrm>
            <a:off x="8306838" y="65913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Priestess</a:t>
            </a:r>
            <a:endParaRPr lang="en-US" sz="3200" dirty="0"/>
          </a:p>
        </p:txBody>
      </p:sp>
      <p:sp>
        <p:nvSpPr>
          <p:cNvPr id="51" name="Shape 33"/>
          <p:cNvSpPr/>
          <p:nvPr/>
        </p:nvSpPr>
        <p:spPr>
          <a:xfrm>
            <a:off x="18468108" y="5715000"/>
            <a:ext cx="5487086" cy="1600200"/>
          </a:xfrm>
          <a:prstGeom prst="rect">
            <a:avLst/>
          </a:prstGeom>
          <a:solidFill>
            <a:srgbClr val="FFFFFF">
              <a:alpha val="100000"/>
            </a:srgbClr>
          </a:solidFill>
          <a:ln w="50800">
            <a:solidFill>
              <a:srgbClr val="368E5C"/>
            </a:solidFill>
            <a:prstDash val="solid"/>
          </a:ln>
        </p:spPr>
      </p:sp>
      <p:pic>
        <p:nvPicPr>
          <p:cNvPr id="52" name="Image 16" descr="preencoded.png">    </p:cNvPr>
          <p:cNvPicPr>
            <a:picLocks noChangeAspect="1"/>
          </p:cNvPicPr>
          <p:nvPr/>
        </p:nvPicPr>
        <p:blipFill>
          <a:blip r:embed="rId18"/>
          <a:stretch>
            <a:fillRect/>
          </a:stretch>
        </p:blipFill>
        <p:spPr>
          <a:xfrm>
            <a:off x="18772946" y="5956300"/>
            <a:ext cx="1117740" cy="1117600"/>
          </a:xfrm>
          <a:prstGeom prst="rect">
            <a:avLst/>
          </a:prstGeom>
        </p:spPr>
      </p:pic>
      <p:sp>
        <p:nvSpPr>
          <p:cNvPr id="53" name="Shape 34"/>
          <p:cNvSpPr/>
          <p:nvPr/>
        </p:nvSpPr>
        <p:spPr>
          <a:xfrm>
            <a:off x="20093911" y="5918200"/>
            <a:ext cx="3556445" cy="1193800"/>
          </a:xfrm>
          <a:prstGeom prst="roundRect">
            <a:avLst>
              <a:gd name="adj" fmla="val 4596"/>
            </a:avLst>
          </a:prstGeom>
          <a:noFill/>
          <a:ln/>
        </p:spPr>
      </p:sp>
      <p:sp>
        <p:nvSpPr>
          <p:cNvPr id="54" name="Text 35"/>
          <p:cNvSpPr/>
          <p:nvPr/>
        </p:nvSpPr>
        <p:spPr>
          <a:xfrm>
            <a:off x="20093911" y="59182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Dariana</a:t>
            </a:r>
            <a:endParaRPr lang="en-US" sz="3600" dirty="0"/>
          </a:p>
        </p:txBody>
      </p:sp>
      <p:sp>
        <p:nvSpPr>
          <p:cNvPr id="55" name="Text 36"/>
          <p:cNvSpPr/>
          <p:nvPr/>
        </p:nvSpPr>
        <p:spPr>
          <a:xfrm>
            <a:off x="20093911" y="65913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Shaman</a:t>
            </a:r>
            <a:endParaRPr lang="en-US" sz="3200" dirty="0"/>
          </a:p>
        </p:txBody>
      </p:sp>
      <p:sp>
        <p:nvSpPr>
          <p:cNvPr id="56" name="Shape 37"/>
          <p:cNvSpPr/>
          <p:nvPr/>
        </p:nvSpPr>
        <p:spPr>
          <a:xfrm>
            <a:off x="12574572" y="5715000"/>
            <a:ext cx="5487086" cy="1600200"/>
          </a:xfrm>
          <a:prstGeom prst="rect">
            <a:avLst/>
          </a:prstGeom>
          <a:solidFill>
            <a:srgbClr val="FFFFFF">
              <a:alpha val="100000"/>
            </a:srgbClr>
          </a:solidFill>
          <a:ln w="50800">
            <a:solidFill>
              <a:srgbClr val="368E5C"/>
            </a:solidFill>
            <a:prstDash val="solid"/>
          </a:ln>
        </p:spPr>
      </p:sp>
      <p:pic>
        <p:nvPicPr>
          <p:cNvPr id="57" name="Image 17" descr="preencoded.png">    </p:cNvPr>
          <p:cNvPicPr>
            <a:picLocks noChangeAspect="1"/>
          </p:cNvPicPr>
          <p:nvPr/>
        </p:nvPicPr>
        <p:blipFill>
          <a:blip r:embed="rId19"/>
          <a:stretch>
            <a:fillRect/>
          </a:stretch>
        </p:blipFill>
        <p:spPr>
          <a:xfrm>
            <a:off x="12879410" y="5956300"/>
            <a:ext cx="1117740" cy="1117600"/>
          </a:xfrm>
          <a:prstGeom prst="rect">
            <a:avLst/>
          </a:prstGeom>
        </p:spPr>
      </p:pic>
      <p:sp>
        <p:nvSpPr>
          <p:cNvPr id="58" name="Shape 38"/>
          <p:cNvSpPr/>
          <p:nvPr/>
        </p:nvSpPr>
        <p:spPr>
          <a:xfrm>
            <a:off x="14200375" y="5918200"/>
            <a:ext cx="3556445" cy="1193800"/>
          </a:xfrm>
          <a:prstGeom prst="roundRect">
            <a:avLst>
              <a:gd name="adj" fmla="val 4596"/>
            </a:avLst>
          </a:prstGeom>
          <a:noFill/>
          <a:ln/>
        </p:spPr>
      </p:sp>
      <p:sp>
        <p:nvSpPr>
          <p:cNvPr id="59" name="Text 39"/>
          <p:cNvSpPr/>
          <p:nvPr/>
        </p:nvSpPr>
        <p:spPr>
          <a:xfrm>
            <a:off x="14200375" y="5918200"/>
            <a:ext cx="3708864"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Theronis</a:t>
            </a:r>
            <a:endParaRPr lang="en-US" sz="3600" dirty="0"/>
          </a:p>
        </p:txBody>
      </p:sp>
      <p:sp>
        <p:nvSpPr>
          <p:cNvPr id="60" name="Text 40"/>
          <p:cNvSpPr/>
          <p:nvPr/>
        </p:nvSpPr>
        <p:spPr>
          <a:xfrm>
            <a:off x="14200375" y="6591300"/>
            <a:ext cx="3691928"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Warrior</a:t>
            </a:r>
            <a:endParaRPr lang="en-US" sz="3200" dirty="0"/>
          </a:p>
        </p:txBody>
      </p:sp>
      <p:pic>
        <p:nvPicPr>
          <p:cNvPr id="61" name="Image 18" descr="preencoded.png">    </p:cNvPr>
          <p:cNvPicPr>
            <a:picLocks noChangeAspect="1"/>
          </p:cNvPicPr>
          <p:nvPr/>
        </p:nvPicPr>
        <p:blipFill>
          <a:blip r:embed="rId20"/>
          <a:stretch>
            <a:fillRect/>
          </a:stretch>
        </p:blipFill>
        <p:spPr>
          <a:xfrm>
            <a:off x="3353219" y="5295900"/>
            <a:ext cx="17680610" cy="12700"/>
          </a:xfrm>
          <a:prstGeom prst="rect">
            <a:avLst/>
          </a:prstGeom>
        </p:spPr>
      </p:pic>
      <p:pic>
        <p:nvPicPr>
          <p:cNvPr id="62" name="Image 19" descr="preencoded.png">    </p:cNvPr>
          <p:cNvPicPr>
            <a:picLocks noChangeAspect="1"/>
          </p:cNvPicPr>
          <p:nvPr/>
        </p:nvPicPr>
        <p:blipFill>
          <a:blip r:embed="rId21"/>
          <a:stretch>
            <a:fillRect/>
          </a:stretch>
        </p:blipFill>
        <p:spPr>
          <a:xfrm>
            <a:off x="13006426" y="4902200"/>
            <a:ext cx="12702" cy="406400"/>
          </a:xfrm>
          <a:prstGeom prst="rect">
            <a:avLst/>
          </a:prstGeom>
        </p:spPr>
      </p:pic>
      <p:pic>
        <p:nvPicPr>
          <p:cNvPr id="63" name="Image 20" descr="preencoded.png">    </p:cNvPr>
          <p:cNvPicPr>
            <a:picLocks noChangeAspect="1"/>
          </p:cNvPicPr>
          <p:nvPr/>
        </p:nvPicPr>
        <p:blipFill>
          <a:blip r:embed="rId22"/>
          <a:stretch>
            <a:fillRect/>
          </a:stretch>
        </p:blipFill>
        <p:spPr>
          <a:xfrm>
            <a:off x="3353219" y="5308600"/>
            <a:ext cx="12702" cy="419100"/>
          </a:xfrm>
          <a:prstGeom prst="rect">
            <a:avLst/>
          </a:prstGeom>
        </p:spPr>
      </p:pic>
      <p:pic>
        <p:nvPicPr>
          <p:cNvPr id="64" name="Image 21" descr="preencoded.png">    </p:cNvPr>
          <p:cNvPicPr>
            <a:picLocks noChangeAspect="1"/>
          </p:cNvPicPr>
          <p:nvPr/>
        </p:nvPicPr>
        <p:blipFill>
          <a:blip r:embed="rId23"/>
          <a:stretch>
            <a:fillRect/>
          </a:stretch>
        </p:blipFill>
        <p:spPr>
          <a:xfrm>
            <a:off x="9513489" y="5308600"/>
            <a:ext cx="12702" cy="419100"/>
          </a:xfrm>
          <a:prstGeom prst="rect">
            <a:avLst/>
          </a:prstGeom>
        </p:spPr>
      </p:pic>
      <p:pic>
        <p:nvPicPr>
          <p:cNvPr id="65" name="Image 22" descr="preencoded.png">    </p:cNvPr>
          <p:cNvPicPr>
            <a:picLocks noChangeAspect="1"/>
          </p:cNvPicPr>
          <p:nvPr/>
        </p:nvPicPr>
        <p:blipFill>
          <a:blip r:embed="rId24"/>
          <a:stretch>
            <a:fillRect/>
          </a:stretch>
        </p:blipFill>
        <p:spPr>
          <a:xfrm>
            <a:off x="15407026" y="5308600"/>
            <a:ext cx="12702" cy="419100"/>
          </a:xfrm>
          <a:prstGeom prst="rect">
            <a:avLst/>
          </a:prstGeom>
        </p:spPr>
      </p:pic>
      <p:pic>
        <p:nvPicPr>
          <p:cNvPr id="66" name="Image 23" descr="preencoded.png">    </p:cNvPr>
          <p:cNvPicPr>
            <a:picLocks noChangeAspect="1"/>
          </p:cNvPicPr>
          <p:nvPr/>
        </p:nvPicPr>
        <p:blipFill>
          <a:blip r:embed="rId25"/>
          <a:stretch>
            <a:fillRect/>
          </a:stretch>
        </p:blipFill>
        <p:spPr>
          <a:xfrm>
            <a:off x="21021127" y="5308600"/>
            <a:ext cx="12702" cy="419100"/>
          </a:xfrm>
          <a:prstGeom prst="rect">
            <a:avLst/>
          </a:prstGeom>
        </p:spPr>
      </p:pic>
      <p:pic>
        <p:nvPicPr>
          <p:cNvPr id="67" name="Image 24" descr="preencoded.png">    </p:cNvPr>
          <p:cNvPicPr>
            <a:picLocks noChangeAspect="1"/>
          </p:cNvPicPr>
          <p:nvPr/>
        </p:nvPicPr>
        <p:blipFill>
          <a:blip r:embed="rId26"/>
          <a:stretch>
            <a:fillRect/>
          </a:stretch>
        </p:blipFill>
        <p:spPr>
          <a:xfrm>
            <a:off x="9513489" y="7124700"/>
            <a:ext cx="12702" cy="4165600"/>
          </a:xfrm>
          <a:prstGeom prst="rect">
            <a:avLst/>
          </a:prstGeom>
        </p:spPr>
      </p:pic>
      <p:pic>
        <p:nvPicPr>
          <p:cNvPr id="68" name="Image 25" descr="preencoded.png">    </p:cNvPr>
          <p:cNvPicPr>
            <a:picLocks noChangeAspect="1"/>
          </p:cNvPicPr>
          <p:nvPr/>
        </p:nvPicPr>
        <p:blipFill>
          <a:blip r:embed="rId27"/>
          <a:stretch>
            <a:fillRect/>
          </a:stretch>
        </p:blipFill>
        <p:spPr>
          <a:xfrm>
            <a:off x="9322965" y="8813800"/>
            <a:ext cx="203225" cy="12700"/>
          </a:xfrm>
          <a:prstGeom prst="rect">
            <a:avLst/>
          </a:prstGeom>
        </p:spPr>
      </p:pic>
      <p:pic>
        <p:nvPicPr>
          <p:cNvPr id="69" name="Image 26" descr="preencoded.png">    </p:cNvPr>
          <p:cNvPicPr>
            <a:picLocks noChangeAspect="1"/>
          </p:cNvPicPr>
          <p:nvPr/>
        </p:nvPicPr>
        <p:blipFill>
          <a:blip r:embed="rId28"/>
          <a:stretch>
            <a:fillRect/>
          </a:stretch>
        </p:blipFill>
        <p:spPr>
          <a:xfrm>
            <a:off x="20830603" y="8813800"/>
            <a:ext cx="203225" cy="12700"/>
          </a:xfrm>
          <a:prstGeom prst="rect">
            <a:avLst/>
          </a:prstGeom>
        </p:spPr>
      </p:pic>
      <p:pic>
        <p:nvPicPr>
          <p:cNvPr id="70" name="Image 27" descr="preencoded.png">    </p:cNvPr>
          <p:cNvPicPr>
            <a:picLocks noChangeAspect="1"/>
          </p:cNvPicPr>
          <p:nvPr/>
        </p:nvPicPr>
        <p:blipFill>
          <a:blip r:embed="rId29"/>
          <a:stretch>
            <a:fillRect/>
          </a:stretch>
        </p:blipFill>
        <p:spPr>
          <a:xfrm>
            <a:off x="9322965" y="11277600"/>
            <a:ext cx="203225" cy="12700"/>
          </a:xfrm>
          <a:prstGeom prst="rect">
            <a:avLst/>
          </a:prstGeom>
        </p:spPr>
      </p:pic>
      <p:pic>
        <p:nvPicPr>
          <p:cNvPr id="71" name="Image 28" descr="preencoded.png">    </p:cNvPr>
          <p:cNvPicPr>
            <a:picLocks noChangeAspect="1"/>
          </p:cNvPicPr>
          <p:nvPr/>
        </p:nvPicPr>
        <p:blipFill>
          <a:blip r:embed="rId30"/>
          <a:stretch>
            <a:fillRect/>
          </a:stretch>
        </p:blipFill>
        <p:spPr>
          <a:xfrm>
            <a:off x="20830603" y="11277600"/>
            <a:ext cx="203225" cy="12700"/>
          </a:xfrm>
          <a:prstGeom prst="rect">
            <a:avLst/>
          </a:prstGeom>
        </p:spPr>
      </p:pic>
      <p:pic>
        <p:nvPicPr>
          <p:cNvPr id="72" name="Image 29" descr="preencoded.png">    </p:cNvPr>
          <p:cNvPicPr>
            <a:picLocks noChangeAspect="1"/>
          </p:cNvPicPr>
          <p:nvPr/>
        </p:nvPicPr>
        <p:blipFill>
          <a:blip r:embed="rId31"/>
          <a:stretch>
            <a:fillRect/>
          </a:stretch>
        </p:blipFill>
        <p:spPr>
          <a:xfrm>
            <a:off x="21021127" y="7264400"/>
            <a:ext cx="12702" cy="4025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867708" y="0"/>
            <a:ext cx="7519340" cy="5918200"/>
          </a:xfrm>
          <a:prstGeom prst="rect">
            <a:avLst/>
          </a:prstGeom>
        </p:spPr>
      </p:pic>
      <p:pic>
        <p:nvPicPr>
          <p:cNvPr id="3" name="Image 1" descr="preencoded.png">    </p:cNvPr>
          <p:cNvPicPr>
            <a:picLocks noChangeAspect="1"/>
          </p:cNvPicPr>
          <p:nvPr/>
        </p:nvPicPr>
        <p:blipFill>
          <a:blip r:embed="rId2"/>
          <a:stretch>
            <a:fillRect/>
          </a:stretch>
        </p:blipFill>
        <p:spPr>
          <a:xfrm>
            <a:off x="0" y="0"/>
            <a:ext cx="8598975" cy="9131300"/>
          </a:xfrm>
          <a:prstGeom prst="rect">
            <a:avLst/>
          </a:prstGeom>
        </p:spPr>
      </p:pic>
      <p:pic>
        <p:nvPicPr>
          <p:cNvPr id="4" name="Image 2" descr="preencoded.png">    </p:cNvPr>
          <p:cNvPicPr>
            <a:picLocks noChangeAspect="1"/>
          </p:cNvPicPr>
          <p:nvPr/>
        </p:nvPicPr>
        <p:blipFill>
          <a:blip r:embed="rId3"/>
          <a:stretch>
            <a:fillRect/>
          </a:stretch>
        </p:blipFill>
        <p:spPr>
          <a:xfrm>
            <a:off x="0" y="0"/>
            <a:ext cx="9068933" cy="9436100"/>
          </a:xfrm>
          <a:prstGeom prst="rect">
            <a:avLst/>
          </a:prstGeom>
        </p:spPr>
      </p:pic>
      <p:pic>
        <p:nvPicPr>
          <p:cNvPr id="5" name="Image 3" descr="preencoded.png">    </p:cNvPr>
          <p:cNvPicPr>
            <a:picLocks noChangeAspect="1"/>
          </p:cNvPicPr>
          <p:nvPr/>
        </p:nvPicPr>
        <p:blipFill>
          <a:blip r:embed="rId4"/>
          <a:stretch>
            <a:fillRect/>
          </a:stretch>
        </p:blipFill>
        <p:spPr>
          <a:xfrm>
            <a:off x="2121168" y="4406900"/>
            <a:ext cx="3185050" cy="3683719"/>
          </a:xfrm>
          <a:prstGeom prst="rect">
            <a:avLst/>
          </a:prstGeom>
        </p:spPr>
      </p:pic>
      <p:pic>
        <p:nvPicPr>
          <p:cNvPr id="6" name="Image 4" descr="preencoded.png">    </p:cNvPr>
          <p:cNvPicPr>
            <a:picLocks noChangeAspect="1"/>
          </p:cNvPicPr>
          <p:nvPr/>
        </p:nvPicPr>
        <p:blipFill>
          <a:blip r:embed="rId5"/>
          <a:stretch>
            <a:fillRect/>
          </a:stretch>
        </p:blipFill>
        <p:spPr>
          <a:xfrm>
            <a:off x="12208216" y="8976519"/>
            <a:ext cx="12178832" cy="4739481"/>
          </a:xfrm>
          <a:prstGeom prst="rect">
            <a:avLst/>
          </a:prstGeom>
        </p:spPr>
      </p:pic>
      <p:pic>
        <p:nvPicPr>
          <p:cNvPr id="7" name="Image 5" descr="preencoded.png">    </p:cNvPr>
          <p:cNvPicPr>
            <a:picLocks noChangeAspect="1"/>
          </p:cNvPicPr>
          <p:nvPr/>
        </p:nvPicPr>
        <p:blipFill>
          <a:blip r:embed="rId6"/>
          <a:stretch>
            <a:fillRect/>
          </a:stretch>
        </p:blipFill>
        <p:spPr>
          <a:xfrm>
            <a:off x="13234710" y="10722496"/>
            <a:ext cx="10453140" cy="2993504"/>
          </a:xfrm>
          <a:prstGeom prst="rect">
            <a:avLst/>
          </a:prstGeom>
        </p:spPr>
      </p:pic>
      <p:pic>
        <p:nvPicPr>
          <p:cNvPr id="8" name="Image 6" descr="preencoded.png">    </p:cNvPr>
          <p:cNvPicPr>
            <a:picLocks noChangeAspect="1"/>
          </p:cNvPicPr>
          <p:nvPr/>
        </p:nvPicPr>
        <p:blipFill>
          <a:blip r:embed="rId7"/>
          <a:stretch>
            <a:fillRect/>
          </a:stretch>
        </p:blipFill>
        <p:spPr>
          <a:xfrm>
            <a:off x="20932213" y="2489200"/>
            <a:ext cx="3454835" cy="3488829"/>
          </a:xfrm>
          <a:prstGeom prst="rect">
            <a:avLst/>
          </a:prstGeom>
        </p:spPr>
      </p:pic>
      <p:pic>
        <p:nvPicPr>
          <p:cNvPr id="9" name="Image 7" descr="preencoded.png">    </p:cNvPr>
          <p:cNvPicPr>
            <a:picLocks noChangeAspect="1"/>
          </p:cNvPicPr>
          <p:nvPr/>
        </p:nvPicPr>
        <p:blipFill>
          <a:blip r:embed="rId8"/>
          <a:stretch>
            <a:fillRect/>
          </a:stretch>
        </p:blipFill>
        <p:spPr>
          <a:xfrm>
            <a:off x="2222772" y="571500"/>
            <a:ext cx="3558389" cy="3095129"/>
          </a:xfrm>
          <a:prstGeom prst="rect">
            <a:avLst/>
          </a:prstGeom>
        </p:spPr>
      </p:pic>
      <p:pic>
        <p:nvPicPr>
          <p:cNvPr id="10" name="Image 8" descr="preencoded.png">    </p:cNvPr>
          <p:cNvPicPr>
            <a:picLocks noChangeAspect="1"/>
          </p:cNvPicPr>
          <p:nvPr/>
        </p:nvPicPr>
        <p:blipFill>
          <a:blip r:embed="rId9"/>
          <a:stretch>
            <a:fillRect/>
          </a:stretch>
        </p:blipFill>
        <p:spPr>
          <a:xfrm>
            <a:off x="17707346" y="1915815"/>
            <a:ext cx="1583537" cy="1095722"/>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Shape 1"/>
          <p:cNvSpPr/>
          <p:nvPr/>
        </p:nvSpPr>
        <p:spPr>
          <a:xfrm>
            <a:off x="3378622" y="2349500"/>
            <a:ext cx="11126591" cy="9017000"/>
          </a:xfrm>
          <a:prstGeom prst="roundRect">
            <a:avLst>
              <a:gd name="adj" fmla="val 14096"/>
            </a:avLst>
          </a:prstGeom>
          <a:noFill/>
          <a:ln/>
        </p:spPr>
      </p:sp>
      <p:sp>
        <p:nvSpPr>
          <p:cNvPr id="14" name="Shape 2"/>
          <p:cNvSpPr/>
          <p:nvPr/>
        </p:nvSpPr>
        <p:spPr>
          <a:xfrm>
            <a:off x="4191524" y="3162300"/>
            <a:ext cx="9500787" cy="3149600"/>
          </a:xfrm>
          <a:prstGeom prst="rect">
            <a:avLst/>
          </a:prstGeom>
          <a:noFill/>
          <a:ln w="50800">
            <a:solidFill>
              <a:srgbClr val="368E5C"/>
            </a:solidFill>
            <a:prstDash val="solid"/>
          </a:ln>
        </p:spPr>
      </p:sp>
      <p:sp>
        <p:nvSpPr>
          <p:cNvPr id="15" name="Text 3"/>
          <p:cNvSpPr/>
          <p:nvPr/>
        </p:nvSpPr>
        <p:spPr>
          <a:xfrm>
            <a:off x="4953619" y="3467100"/>
            <a:ext cx="8315306" cy="287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Thank you for</a:t>
            </a:r>
            <a:endParaRPr lang="en-US" sz="8000" dirty="0"/>
          </a:p>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choosing EaTemp</a:t>
            </a:r>
            <a:endParaRPr lang="en-US" sz="8000" dirty="0"/>
          </a:p>
        </p:txBody>
      </p:sp>
      <p:sp>
        <p:nvSpPr>
          <p:cNvPr id="16" name="Text 4"/>
          <p:cNvSpPr/>
          <p:nvPr/>
        </p:nvSpPr>
        <p:spPr>
          <a:xfrm>
            <a:off x="4191524" y="6921500"/>
            <a:ext cx="9636271" cy="37676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We offer free and high-quality slides templates for your presentations. We appreciate you choosing us and hope our templates have been helpful. </a:t>
            </a:r>
            <a:endParaRPr lang="en-US" sz="3200" dirty="0"/>
          </a:p>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As a new website, we rely on your support to grow, so please help us by sharing our site with your friends and colleagues. </a:t>
            </a:r>
            <a:endParaRPr lang="en-US" sz="3200" dirty="0"/>
          </a:p>
        </p:txBody>
      </p:sp>
      <p:sp>
        <p:nvSpPr>
          <p:cNvPr id="17" name="Text 5"/>
          <p:cNvSpPr/>
          <p:nvPr/>
        </p:nvSpPr>
        <p:spPr>
          <a:xfrm rot="16200000">
            <a:off x="22199488" y="8338542"/>
            <a:ext cx="3645356" cy="469900"/>
          </a:xfrm>
          <a:prstGeom prst="rect">
            <a:avLst/>
          </a:prstGeom>
          <a:noFill/>
          <a:ln/>
        </p:spPr>
        <p:txBody>
          <a:bodyPr wrap="square" lIns="0" tIns="0" rIns="0" bIns="0" rtlCol="0" anchor="t"/>
          <a:lstStyle/>
          <a:p>
            <a:pPr algn="l" indent="0" marL="0">
              <a:spcAft>
                <a:spcPts val="4000"/>
              </a:spcAft>
              <a:buNone/>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indent="0" marL="0">
              <a:spcAft>
                <a:spcPts val="4000"/>
              </a:spcAft>
              <a:buNone/>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11" invalidUrl="" action="" tgtFrame="" tooltip="Open https://unsplash.com/" history="1" highlightClick="0" endSnd="0">
                  <a:extLst>
                    <a:ext uri="{A12FA001-AC4F-418D-AE19-62706E023703}">
                      <ahyp:hlinkClr xmlns:ahyp="http://schemas.microsoft.com/office/drawing/2018/hyperlinkcolor" val="tx"/>
                    </a:ext>
                  </a:extLst>
                </a:hlinkClick>
              </a:rPr>
              <a:t>Unsplash</a:t>
            </a:r>
            <a:pPr algn="l" indent="0" marL="0">
              <a:spcAft>
                <a:spcPts val="4000"/>
              </a:spcAft>
              <a:buNone/>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8" name="Image 10" descr="preencoded.png">    </p:cNvPr>
          <p:cNvPicPr>
            <a:picLocks noChangeAspect="1"/>
          </p:cNvPicPr>
          <p:nvPr/>
        </p:nvPicPr>
        <p:blipFill>
          <a:blip r:embed="rId12"/>
          <a:stretch>
            <a:fillRect/>
          </a:stretch>
        </p:blipFill>
        <p:spPr>
          <a:xfrm>
            <a:off x="13971746" y="1917700"/>
            <a:ext cx="8626421" cy="98815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1371600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381000"/>
            <a:ext cx="1587698" cy="3797300"/>
          </a:xfrm>
          <a:prstGeom prst="rect">
            <a:avLst/>
          </a:prstGeom>
        </p:spPr>
      </p:pic>
      <p:pic>
        <p:nvPicPr>
          <p:cNvPr id="4" name="Image 1" descr="preencoded.png">    </p:cNvPr>
          <p:cNvPicPr>
            <a:picLocks noChangeAspect="1"/>
          </p:cNvPicPr>
          <p:nvPr/>
        </p:nvPicPr>
        <p:blipFill>
          <a:blip r:embed="rId2"/>
          <a:stretch>
            <a:fillRect/>
          </a:stretch>
        </p:blipFill>
        <p:spPr>
          <a:xfrm>
            <a:off x="19103188" y="0"/>
            <a:ext cx="5283860" cy="3644900"/>
          </a:xfrm>
          <a:prstGeom prst="rect">
            <a:avLst/>
          </a:prstGeom>
        </p:spPr>
      </p:pic>
      <p:pic>
        <p:nvPicPr>
          <p:cNvPr id="5" name="Image 2" descr="preencoded.png">    </p:cNvPr>
          <p:cNvPicPr>
            <a:picLocks noChangeAspect="1"/>
          </p:cNvPicPr>
          <p:nvPr/>
        </p:nvPicPr>
        <p:blipFill>
          <a:blip r:embed="rId3"/>
          <a:stretch>
            <a:fillRect/>
          </a:stretch>
        </p:blipFill>
        <p:spPr>
          <a:xfrm>
            <a:off x="0" y="10541000"/>
            <a:ext cx="6947768" cy="3175000"/>
          </a:xfrm>
          <a:prstGeom prst="rect">
            <a:avLst/>
          </a:prstGeom>
        </p:spPr>
      </p:pic>
      <p:pic>
        <p:nvPicPr>
          <p:cNvPr id="6" name="Image 3" descr="preencoded.png">    </p:cNvPr>
          <p:cNvPicPr>
            <a:picLocks noChangeAspect="1"/>
          </p:cNvPicPr>
          <p:nvPr/>
        </p:nvPicPr>
        <p:blipFill>
          <a:blip r:embed="rId4"/>
          <a:stretch>
            <a:fillRect/>
          </a:stretch>
        </p:blipFill>
        <p:spPr>
          <a:xfrm>
            <a:off x="0" y="9702800"/>
            <a:ext cx="7455832" cy="4013200"/>
          </a:xfrm>
          <a:prstGeom prst="rect">
            <a:avLst/>
          </a:prstGeom>
        </p:spPr>
      </p:pic>
      <p:pic>
        <p:nvPicPr>
          <p:cNvPr id="7" name="Image 4" descr="preencoded.png">    </p:cNvPr>
          <p:cNvPicPr>
            <a:picLocks noChangeAspect="1"/>
          </p:cNvPicPr>
          <p:nvPr/>
        </p:nvPicPr>
        <p:blipFill>
          <a:blip r:embed="rId5"/>
          <a:stretch>
            <a:fillRect/>
          </a:stretch>
        </p:blipFill>
        <p:spPr>
          <a:xfrm>
            <a:off x="370444" y="10967867"/>
            <a:ext cx="2138532" cy="1965182"/>
          </a:xfrm>
          <a:prstGeom prst="rect">
            <a:avLst/>
          </a:prstGeom>
        </p:spPr>
      </p:pic>
      <p:pic>
        <p:nvPicPr>
          <p:cNvPr id="8" name="Image 5" descr="preencoded.png">    </p:cNvPr>
          <p:cNvPicPr>
            <a:picLocks noChangeAspect="1"/>
          </p:cNvPicPr>
          <p:nvPr/>
        </p:nvPicPr>
        <p:blipFill>
          <a:blip r:embed="rId6"/>
          <a:stretch>
            <a:fillRect/>
          </a:stretch>
        </p:blipFill>
        <p:spPr>
          <a:xfrm>
            <a:off x="3631445" y="11970944"/>
            <a:ext cx="1856147" cy="1168924"/>
          </a:xfrm>
          <a:prstGeom prst="rect">
            <a:avLst/>
          </a:prstGeom>
        </p:spPr>
      </p:pic>
      <p:pic>
        <p:nvPicPr>
          <p:cNvPr id="9" name="Image 6" descr="preencoded.png">    </p:cNvPr>
          <p:cNvPicPr>
            <a:picLocks noChangeAspect="1"/>
          </p:cNvPicPr>
          <p:nvPr/>
        </p:nvPicPr>
        <p:blipFill>
          <a:blip r:embed="rId7"/>
          <a:stretch>
            <a:fillRect/>
          </a:stretch>
        </p:blipFill>
        <p:spPr>
          <a:xfrm>
            <a:off x="1257457" y="2641600"/>
            <a:ext cx="8053442" cy="9730098"/>
          </a:xfrm>
          <a:prstGeom prst="rect">
            <a:avLst/>
          </a:prstGeom>
        </p:spPr>
      </p:pic>
      <p:sp>
        <p:nvSpPr>
          <p:cNvPr id="10" name="Shape 1"/>
          <p:cNvSpPr/>
          <p:nvPr/>
        </p:nvSpPr>
        <p:spPr>
          <a:xfrm>
            <a:off x="23370921" y="10515600"/>
            <a:ext cx="1016127" cy="3200400"/>
          </a:xfrm>
          <a:prstGeom prst="rect">
            <a:avLst/>
          </a:prstGeom>
          <a:noFill/>
          <a:ln/>
        </p:spPr>
      </p:sp>
      <p:pic>
        <p:nvPicPr>
          <p:cNvPr id="11" name="Image 7" descr="preencoded.png">    </p:cNvPr>
          <p:cNvPicPr>
            <a:picLocks noChangeAspect="1"/>
          </p:cNvPicPr>
          <p:nvPr/>
        </p:nvPicPr>
        <p:blipFill>
          <a:blip r:embed="rId8"/>
          <a:stretch>
            <a:fillRect/>
          </a:stretch>
        </p:blipFill>
        <p:spPr>
          <a:xfrm>
            <a:off x="23523340" y="10820400"/>
            <a:ext cx="711289" cy="2590800"/>
          </a:xfrm>
          <a:prstGeom prst="rect">
            <a:avLst/>
          </a:prstGeom>
        </p:spPr>
      </p:pic>
      <p:sp>
        <p:nvSpPr>
          <p:cNvPr id="12" name="Shape 2"/>
          <p:cNvSpPr/>
          <p:nvPr/>
        </p:nvSpPr>
        <p:spPr>
          <a:xfrm>
            <a:off x="9526191" y="1155700"/>
            <a:ext cx="14530616" cy="2654300"/>
          </a:xfrm>
          <a:prstGeom prst="rect">
            <a:avLst/>
          </a:prstGeom>
          <a:noFill/>
          <a:ln w="50800">
            <a:solidFill>
              <a:srgbClr val="368E5C"/>
            </a:solidFill>
            <a:prstDash val="solid"/>
          </a:ln>
        </p:spPr>
      </p:sp>
      <p:sp>
        <p:nvSpPr>
          <p:cNvPr id="13" name="Text 3"/>
          <p:cNvSpPr/>
          <p:nvPr/>
        </p:nvSpPr>
        <p:spPr>
          <a:xfrm>
            <a:off x="10288286" y="1460500"/>
            <a:ext cx="13548360" cy="2586567"/>
          </a:xfrm>
          <a:prstGeom prst="rect">
            <a:avLst/>
          </a:prstGeom>
          <a:noFill/>
          <a:ln/>
        </p:spPr>
        <p:txBody>
          <a:bodyPr wrap="square" lIns="0" tIns="0" rIns="0" bIns="0" rtlCol="0" anchor="t"/>
          <a:lstStyle/>
          <a:p>
            <a:pPr algn="l" indent="0" marL="0">
              <a:buNone/>
            </a:pPr>
            <a:r>
              <a:rPr lang="en-US" sz="12800" dirty="0">
                <a:solidFill>
                  <a:srgbClr val="368E5C">
                    <a:alpha val="100000"/>
                  </a:srgbClr>
                </a:solidFill>
                <a:latin typeface="Marcellus Regular" pitchFamily="34" charset="0"/>
                <a:ea typeface="Marcellus Regular" pitchFamily="34" charset="-122"/>
                <a:cs typeface="Marcellus Regular" pitchFamily="34" charset="-120"/>
              </a:rPr>
              <a:t>Table of Contents</a:t>
            </a:r>
            <a:endParaRPr lang="en-US" sz="12800" dirty="0"/>
          </a:p>
        </p:txBody>
      </p:sp>
      <p:sp>
        <p:nvSpPr>
          <p:cNvPr id="14" name="Shape 4"/>
          <p:cNvSpPr/>
          <p:nvPr/>
        </p:nvSpPr>
        <p:spPr>
          <a:xfrm>
            <a:off x="9526191" y="4521200"/>
            <a:ext cx="7316114" cy="1625600"/>
          </a:xfrm>
          <a:prstGeom prst="rect">
            <a:avLst/>
          </a:prstGeom>
          <a:noFill/>
          <a:ln/>
        </p:spPr>
      </p:sp>
      <p:sp>
        <p:nvSpPr>
          <p:cNvPr id="15" name="Shape 5"/>
          <p:cNvSpPr/>
          <p:nvPr/>
        </p:nvSpPr>
        <p:spPr>
          <a:xfrm>
            <a:off x="9526191" y="4521200"/>
            <a:ext cx="1625803" cy="1625600"/>
          </a:xfrm>
          <a:prstGeom prst="roundRect">
            <a:avLst>
              <a:gd name="adj" fmla="val 781313"/>
            </a:avLst>
          </a:prstGeom>
          <a:noFill/>
          <a:ln w="50800">
            <a:solidFill>
              <a:srgbClr val="368E5C"/>
            </a:solidFill>
            <a:prstDash val="solid"/>
          </a:ln>
        </p:spPr>
      </p:sp>
      <p:sp>
        <p:nvSpPr>
          <p:cNvPr id="16" name="Text 6"/>
          <p:cNvSpPr/>
          <p:nvPr/>
        </p:nvSpPr>
        <p:spPr>
          <a:xfrm>
            <a:off x="9900887" y="4851400"/>
            <a:ext cx="876410" cy="965200"/>
          </a:xfrm>
          <a:prstGeom prst="rect">
            <a:avLst/>
          </a:prstGeom>
          <a:noFill/>
          <a:ln/>
        </p:spPr>
        <p:txBody>
          <a:bodyPr wrap="square" lIns="0" tIns="0" rIns="0" bIns="0" rtlCol="0" anchor="ctr"/>
          <a:lstStyle/>
          <a:p>
            <a:pPr algn="ctr" indent="0" marL="0">
              <a:buNone/>
            </a:pPr>
            <a:r>
              <a:rPr lang="en-US" sz="4800" dirty="0">
                <a:solidFill>
                  <a:srgbClr val="000000">
                    <a:alpha val="100000"/>
                  </a:srgbClr>
                </a:solidFill>
                <a:latin typeface="Marcellus Regular" pitchFamily="34" charset="0"/>
                <a:ea typeface="Marcellus Regular" pitchFamily="34" charset="-122"/>
                <a:cs typeface="Marcellus Regular" pitchFamily="34" charset="-120"/>
              </a:rPr>
              <a:t>01</a:t>
            </a:r>
            <a:endParaRPr lang="en-US" sz="4800" dirty="0"/>
          </a:p>
        </p:txBody>
      </p:sp>
      <p:sp>
        <p:nvSpPr>
          <p:cNvPr id="17" name="Shape 7"/>
          <p:cNvSpPr/>
          <p:nvPr/>
        </p:nvSpPr>
        <p:spPr>
          <a:xfrm>
            <a:off x="11355219" y="4641850"/>
            <a:ext cx="5487086" cy="1384300"/>
          </a:xfrm>
          <a:prstGeom prst="rect">
            <a:avLst/>
          </a:prstGeom>
          <a:noFill/>
          <a:ln/>
        </p:spPr>
      </p:sp>
      <p:sp>
        <p:nvSpPr>
          <p:cNvPr id="18" name="Text 8"/>
          <p:cNvSpPr/>
          <p:nvPr/>
        </p:nvSpPr>
        <p:spPr>
          <a:xfrm>
            <a:off x="11355219" y="4641850"/>
            <a:ext cx="5690311"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Introduction</a:t>
            </a:r>
            <a:endParaRPr lang="en-US" sz="4800" dirty="0"/>
          </a:p>
        </p:txBody>
      </p:sp>
      <p:sp>
        <p:nvSpPr>
          <p:cNvPr id="19" name="Text 9"/>
          <p:cNvSpPr/>
          <p:nvPr/>
        </p:nvSpPr>
        <p:spPr>
          <a:xfrm>
            <a:off x="11355219" y="5505450"/>
            <a:ext cx="5622569"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Extraordinary Realm</a:t>
            </a:r>
            <a:endParaRPr lang="en-US" sz="3200" dirty="0"/>
          </a:p>
        </p:txBody>
      </p:sp>
      <p:sp>
        <p:nvSpPr>
          <p:cNvPr id="20" name="Shape 10"/>
          <p:cNvSpPr/>
          <p:nvPr/>
        </p:nvSpPr>
        <p:spPr>
          <a:xfrm>
            <a:off x="16994724" y="4521200"/>
            <a:ext cx="7316114" cy="1625600"/>
          </a:xfrm>
          <a:prstGeom prst="rect">
            <a:avLst/>
          </a:prstGeom>
          <a:noFill/>
          <a:ln/>
        </p:spPr>
      </p:sp>
      <p:sp>
        <p:nvSpPr>
          <p:cNvPr id="21" name="Shape 11"/>
          <p:cNvSpPr/>
          <p:nvPr/>
        </p:nvSpPr>
        <p:spPr>
          <a:xfrm>
            <a:off x="16994724" y="4521200"/>
            <a:ext cx="1625803" cy="1625600"/>
          </a:xfrm>
          <a:prstGeom prst="rect">
            <a:avLst/>
          </a:prstGeom>
          <a:noFill/>
          <a:ln w="50800">
            <a:solidFill>
              <a:srgbClr val="368E5C"/>
            </a:solidFill>
            <a:prstDash val="solid"/>
          </a:ln>
        </p:spPr>
      </p:sp>
      <p:sp>
        <p:nvSpPr>
          <p:cNvPr id="22" name="Text 12"/>
          <p:cNvSpPr/>
          <p:nvPr/>
        </p:nvSpPr>
        <p:spPr>
          <a:xfrm>
            <a:off x="17293211" y="4851400"/>
            <a:ext cx="1028829" cy="965200"/>
          </a:xfrm>
          <a:prstGeom prst="rect">
            <a:avLst/>
          </a:prstGeom>
          <a:noFill/>
          <a:ln/>
        </p:spPr>
        <p:txBody>
          <a:bodyPr wrap="square" lIns="0" tIns="0" rIns="0" bIns="0" rtlCol="0" anchor="ctr"/>
          <a:lstStyle/>
          <a:p>
            <a:pPr algn="ctr" indent="0" marL="0">
              <a:buNone/>
            </a:pPr>
            <a:r>
              <a:rPr lang="en-US" sz="4800" dirty="0">
                <a:solidFill>
                  <a:srgbClr val="000000">
                    <a:alpha val="100000"/>
                  </a:srgbClr>
                </a:solidFill>
                <a:latin typeface="Marcellus Regular" pitchFamily="34" charset="0"/>
                <a:ea typeface="Marcellus Regular" pitchFamily="34" charset="-122"/>
                <a:cs typeface="Marcellus Regular" pitchFamily="34" charset="-120"/>
              </a:rPr>
              <a:t>02</a:t>
            </a:r>
            <a:endParaRPr lang="en-US" sz="4800" dirty="0"/>
          </a:p>
        </p:txBody>
      </p:sp>
      <p:sp>
        <p:nvSpPr>
          <p:cNvPr id="23" name="Shape 13"/>
          <p:cNvSpPr/>
          <p:nvPr/>
        </p:nvSpPr>
        <p:spPr>
          <a:xfrm>
            <a:off x="18823753" y="4641850"/>
            <a:ext cx="5487086" cy="1384300"/>
          </a:xfrm>
          <a:prstGeom prst="rect">
            <a:avLst/>
          </a:prstGeom>
          <a:noFill/>
          <a:ln/>
        </p:spPr>
      </p:sp>
      <p:sp>
        <p:nvSpPr>
          <p:cNvPr id="24" name="Text 14"/>
          <p:cNvSpPr/>
          <p:nvPr/>
        </p:nvSpPr>
        <p:spPr>
          <a:xfrm>
            <a:off x="18823753" y="4641850"/>
            <a:ext cx="5690311"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Encounters</a:t>
            </a:r>
            <a:endParaRPr lang="en-US" sz="4800" dirty="0"/>
          </a:p>
        </p:txBody>
      </p:sp>
      <p:sp>
        <p:nvSpPr>
          <p:cNvPr id="25" name="Text 15"/>
          <p:cNvSpPr/>
          <p:nvPr/>
        </p:nvSpPr>
        <p:spPr>
          <a:xfrm>
            <a:off x="18823753" y="5505450"/>
            <a:ext cx="5622569"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Unicorn Sightings</a:t>
            </a:r>
            <a:endParaRPr lang="en-US" sz="3200" dirty="0"/>
          </a:p>
        </p:txBody>
      </p:sp>
      <p:sp>
        <p:nvSpPr>
          <p:cNvPr id="26" name="Shape 16"/>
          <p:cNvSpPr/>
          <p:nvPr/>
        </p:nvSpPr>
        <p:spPr>
          <a:xfrm>
            <a:off x="9526191" y="7505700"/>
            <a:ext cx="7316114" cy="1625600"/>
          </a:xfrm>
          <a:prstGeom prst="rect">
            <a:avLst/>
          </a:prstGeom>
          <a:noFill/>
          <a:ln/>
        </p:spPr>
      </p:sp>
      <p:sp>
        <p:nvSpPr>
          <p:cNvPr id="27" name="Shape 17"/>
          <p:cNvSpPr/>
          <p:nvPr/>
        </p:nvSpPr>
        <p:spPr>
          <a:xfrm>
            <a:off x="9526191" y="7505700"/>
            <a:ext cx="1625803" cy="1625600"/>
          </a:xfrm>
          <a:prstGeom prst="rect">
            <a:avLst/>
          </a:prstGeom>
          <a:noFill/>
          <a:ln w="50800">
            <a:solidFill>
              <a:srgbClr val="368E5C"/>
            </a:solidFill>
            <a:prstDash val="solid"/>
          </a:ln>
        </p:spPr>
      </p:sp>
      <p:sp>
        <p:nvSpPr>
          <p:cNvPr id="28" name="Text 18"/>
          <p:cNvSpPr/>
          <p:nvPr/>
        </p:nvSpPr>
        <p:spPr>
          <a:xfrm>
            <a:off x="9837380" y="7835900"/>
            <a:ext cx="1003425" cy="965200"/>
          </a:xfrm>
          <a:prstGeom prst="rect">
            <a:avLst/>
          </a:prstGeom>
          <a:noFill/>
          <a:ln/>
        </p:spPr>
        <p:txBody>
          <a:bodyPr wrap="square" lIns="0" tIns="0" rIns="0" bIns="0" rtlCol="0" anchor="ctr"/>
          <a:lstStyle/>
          <a:p>
            <a:pPr algn="ctr" indent="0" marL="0">
              <a:buNone/>
            </a:pPr>
            <a:r>
              <a:rPr lang="en-US" sz="4800" dirty="0">
                <a:solidFill>
                  <a:srgbClr val="000000">
                    <a:alpha val="100000"/>
                  </a:srgbClr>
                </a:solidFill>
                <a:latin typeface="Marcellus Regular" pitchFamily="34" charset="0"/>
                <a:ea typeface="Marcellus Regular" pitchFamily="34" charset="-122"/>
                <a:cs typeface="Marcellus Regular" pitchFamily="34" charset="-120"/>
              </a:rPr>
              <a:t>03</a:t>
            </a:r>
            <a:endParaRPr lang="en-US" sz="4800" dirty="0"/>
          </a:p>
        </p:txBody>
      </p:sp>
      <p:sp>
        <p:nvSpPr>
          <p:cNvPr id="29" name="Shape 19"/>
          <p:cNvSpPr/>
          <p:nvPr/>
        </p:nvSpPr>
        <p:spPr>
          <a:xfrm>
            <a:off x="11355219" y="7626350"/>
            <a:ext cx="5487086" cy="1384300"/>
          </a:xfrm>
          <a:prstGeom prst="rect">
            <a:avLst/>
          </a:prstGeom>
          <a:noFill/>
          <a:ln/>
        </p:spPr>
      </p:sp>
      <p:sp>
        <p:nvSpPr>
          <p:cNvPr id="30" name="Text 20"/>
          <p:cNvSpPr/>
          <p:nvPr/>
        </p:nvSpPr>
        <p:spPr>
          <a:xfrm>
            <a:off x="11355219" y="7626350"/>
            <a:ext cx="5690311"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Wonders</a:t>
            </a:r>
            <a:endParaRPr lang="en-US" sz="4800" dirty="0"/>
          </a:p>
        </p:txBody>
      </p:sp>
      <p:sp>
        <p:nvSpPr>
          <p:cNvPr id="31" name="Text 21"/>
          <p:cNvSpPr/>
          <p:nvPr/>
        </p:nvSpPr>
        <p:spPr>
          <a:xfrm>
            <a:off x="11355219" y="8489950"/>
            <a:ext cx="5622569"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Wishes Granted</a:t>
            </a:r>
            <a:endParaRPr lang="en-US" sz="3200" dirty="0"/>
          </a:p>
        </p:txBody>
      </p:sp>
      <p:sp>
        <p:nvSpPr>
          <p:cNvPr id="32" name="Shape 22"/>
          <p:cNvSpPr/>
          <p:nvPr/>
        </p:nvSpPr>
        <p:spPr>
          <a:xfrm>
            <a:off x="16994724" y="7505700"/>
            <a:ext cx="7316114" cy="1625600"/>
          </a:xfrm>
          <a:prstGeom prst="rect">
            <a:avLst/>
          </a:prstGeom>
          <a:noFill/>
          <a:ln/>
        </p:spPr>
      </p:sp>
      <p:sp>
        <p:nvSpPr>
          <p:cNvPr id="33" name="Shape 23"/>
          <p:cNvSpPr/>
          <p:nvPr/>
        </p:nvSpPr>
        <p:spPr>
          <a:xfrm>
            <a:off x="16994724" y="7505700"/>
            <a:ext cx="1625803" cy="1625600"/>
          </a:xfrm>
          <a:prstGeom prst="roundRect">
            <a:avLst>
              <a:gd name="adj" fmla="val 781313"/>
            </a:avLst>
          </a:prstGeom>
          <a:noFill/>
          <a:ln w="50800">
            <a:solidFill>
              <a:srgbClr val="368E5C"/>
            </a:solidFill>
            <a:prstDash val="solid"/>
          </a:ln>
        </p:spPr>
      </p:sp>
      <p:sp>
        <p:nvSpPr>
          <p:cNvPr id="34" name="Text 24"/>
          <p:cNvSpPr/>
          <p:nvPr/>
        </p:nvSpPr>
        <p:spPr>
          <a:xfrm>
            <a:off x="17280510" y="7835900"/>
            <a:ext cx="1054232" cy="965200"/>
          </a:xfrm>
          <a:prstGeom prst="rect">
            <a:avLst/>
          </a:prstGeom>
          <a:noFill/>
          <a:ln/>
        </p:spPr>
        <p:txBody>
          <a:bodyPr wrap="square" lIns="0" tIns="0" rIns="0" bIns="0" rtlCol="0" anchor="ctr"/>
          <a:lstStyle/>
          <a:p>
            <a:pPr algn="ctr" indent="0" marL="0">
              <a:buNone/>
            </a:pPr>
            <a:r>
              <a:rPr lang="en-US" sz="4800" dirty="0">
                <a:solidFill>
                  <a:srgbClr val="000000">
                    <a:alpha val="100000"/>
                  </a:srgbClr>
                </a:solidFill>
                <a:latin typeface="Marcellus Regular" pitchFamily="34" charset="0"/>
                <a:ea typeface="Marcellus Regular" pitchFamily="34" charset="-122"/>
                <a:cs typeface="Marcellus Regular" pitchFamily="34" charset="-120"/>
              </a:rPr>
              <a:t>04</a:t>
            </a:r>
            <a:endParaRPr lang="en-US" sz="4800" dirty="0"/>
          </a:p>
        </p:txBody>
      </p:sp>
      <p:sp>
        <p:nvSpPr>
          <p:cNvPr id="35" name="Shape 25"/>
          <p:cNvSpPr/>
          <p:nvPr/>
        </p:nvSpPr>
        <p:spPr>
          <a:xfrm>
            <a:off x="18823753" y="7626350"/>
            <a:ext cx="5487086" cy="1384300"/>
          </a:xfrm>
          <a:prstGeom prst="rect">
            <a:avLst/>
          </a:prstGeom>
          <a:noFill/>
          <a:ln/>
        </p:spPr>
      </p:sp>
      <p:sp>
        <p:nvSpPr>
          <p:cNvPr id="36" name="Text 26"/>
          <p:cNvSpPr/>
          <p:nvPr/>
        </p:nvSpPr>
        <p:spPr>
          <a:xfrm>
            <a:off x="18823753" y="7626350"/>
            <a:ext cx="5690311"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Magic</a:t>
            </a:r>
            <a:endParaRPr lang="en-US" sz="4800" dirty="0"/>
          </a:p>
        </p:txBody>
      </p:sp>
      <p:sp>
        <p:nvSpPr>
          <p:cNvPr id="37" name="Text 27"/>
          <p:cNvSpPr/>
          <p:nvPr/>
        </p:nvSpPr>
        <p:spPr>
          <a:xfrm>
            <a:off x="18823753" y="8489950"/>
            <a:ext cx="5622569"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Spellcasting</a:t>
            </a:r>
            <a:endParaRPr lang="en-US" sz="3200" dirty="0"/>
          </a:p>
        </p:txBody>
      </p:sp>
      <p:sp>
        <p:nvSpPr>
          <p:cNvPr id="38" name="Shape 28"/>
          <p:cNvSpPr/>
          <p:nvPr/>
        </p:nvSpPr>
        <p:spPr>
          <a:xfrm>
            <a:off x="9526191" y="10490200"/>
            <a:ext cx="7316114" cy="1625600"/>
          </a:xfrm>
          <a:prstGeom prst="rect">
            <a:avLst/>
          </a:prstGeom>
          <a:noFill/>
          <a:ln/>
        </p:spPr>
      </p:sp>
      <p:sp>
        <p:nvSpPr>
          <p:cNvPr id="39" name="Shape 29"/>
          <p:cNvSpPr/>
          <p:nvPr/>
        </p:nvSpPr>
        <p:spPr>
          <a:xfrm>
            <a:off x="9526191" y="10490200"/>
            <a:ext cx="1625803" cy="1625600"/>
          </a:xfrm>
          <a:prstGeom prst="roundRect">
            <a:avLst>
              <a:gd name="adj" fmla="val 781313"/>
            </a:avLst>
          </a:prstGeom>
          <a:noFill/>
          <a:ln w="50800">
            <a:solidFill>
              <a:srgbClr val="368E5C"/>
            </a:solidFill>
            <a:prstDash val="solid"/>
          </a:ln>
        </p:spPr>
      </p:sp>
      <p:sp>
        <p:nvSpPr>
          <p:cNvPr id="40" name="Text 30"/>
          <p:cNvSpPr/>
          <p:nvPr/>
        </p:nvSpPr>
        <p:spPr>
          <a:xfrm>
            <a:off x="9843730" y="10820400"/>
            <a:ext cx="990724" cy="965200"/>
          </a:xfrm>
          <a:prstGeom prst="rect">
            <a:avLst/>
          </a:prstGeom>
          <a:noFill/>
          <a:ln/>
        </p:spPr>
        <p:txBody>
          <a:bodyPr wrap="square" lIns="0" tIns="0" rIns="0" bIns="0" rtlCol="0" anchor="ctr"/>
          <a:lstStyle/>
          <a:p>
            <a:pPr algn="ctr" indent="0" marL="0">
              <a:buNone/>
            </a:pPr>
            <a:r>
              <a:rPr lang="en-US" sz="4800" dirty="0">
                <a:solidFill>
                  <a:srgbClr val="000000">
                    <a:alpha val="100000"/>
                  </a:srgbClr>
                </a:solidFill>
                <a:latin typeface="Marcellus Regular" pitchFamily="34" charset="0"/>
                <a:ea typeface="Marcellus Regular" pitchFamily="34" charset="-122"/>
                <a:cs typeface="Marcellus Regular" pitchFamily="34" charset="-120"/>
              </a:rPr>
              <a:t>05</a:t>
            </a:r>
            <a:endParaRPr lang="en-US" sz="4800" dirty="0"/>
          </a:p>
        </p:txBody>
      </p:sp>
      <p:sp>
        <p:nvSpPr>
          <p:cNvPr id="41" name="Shape 31"/>
          <p:cNvSpPr/>
          <p:nvPr/>
        </p:nvSpPr>
        <p:spPr>
          <a:xfrm>
            <a:off x="11355219" y="10610850"/>
            <a:ext cx="5487086" cy="1384300"/>
          </a:xfrm>
          <a:prstGeom prst="rect">
            <a:avLst/>
          </a:prstGeom>
          <a:noFill/>
          <a:ln/>
        </p:spPr>
      </p:sp>
      <p:sp>
        <p:nvSpPr>
          <p:cNvPr id="42" name="Text 32"/>
          <p:cNvSpPr/>
          <p:nvPr/>
        </p:nvSpPr>
        <p:spPr>
          <a:xfrm>
            <a:off x="11355219" y="10610850"/>
            <a:ext cx="5690311"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Adventure</a:t>
            </a:r>
            <a:endParaRPr lang="en-US" sz="4800" dirty="0"/>
          </a:p>
        </p:txBody>
      </p:sp>
      <p:sp>
        <p:nvSpPr>
          <p:cNvPr id="43" name="Text 33"/>
          <p:cNvSpPr/>
          <p:nvPr/>
        </p:nvSpPr>
        <p:spPr>
          <a:xfrm>
            <a:off x="11355219" y="11474450"/>
            <a:ext cx="5622569"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Happily Ever After</a:t>
            </a:r>
            <a:endParaRPr lang="en-US" sz="3200" dirty="0"/>
          </a:p>
        </p:txBody>
      </p:sp>
      <p:sp>
        <p:nvSpPr>
          <p:cNvPr id="44" name="Shape 34"/>
          <p:cNvSpPr/>
          <p:nvPr/>
        </p:nvSpPr>
        <p:spPr>
          <a:xfrm>
            <a:off x="16994724" y="10490200"/>
            <a:ext cx="7316114" cy="1625600"/>
          </a:xfrm>
          <a:prstGeom prst="rect">
            <a:avLst/>
          </a:prstGeom>
          <a:noFill/>
          <a:ln/>
        </p:spPr>
      </p:sp>
      <p:sp>
        <p:nvSpPr>
          <p:cNvPr id="45" name="Shape 35"/>
          <p:cNvSpPr/>
          <p:nvPr/>
        </p:nvSpPr>
        <p:spPr>
          <a:xfrm>
            <a:off x="16994724" y="10490200"/>
            <a:ext cx="1625803" cy="1625600"/>
          </a:xfrm>
          <a:prstGeom prst="rect">
            <a:avLst/>
          </a:prstGeom>
          <a:noFill/>
          <a:ln w="50800">
            <a:solidFill>
              <a:srgbClr val="368E5C"/>
            </a:solidFill>
            <a:prstDash val="solid"/>
          </a:ln>
        </p:spPr>
      </p:sp>
      <p:sp>
        <p:nvSpPr>
          <p:cNvPr id="46" name="Text 36"/>
          <p:cNvSpPr/>
          <p:nvPr/>
        </p:nvSpPr>
        <p:spPr>
          <a:xfrm>
            <a:off x="17286861" y="10820400"/>
            <a:ext cx="1041530" cy="965200"/>
          </a:xfrm>
          <a:prstGeom prst="rect">
            <a:avLst/>
          </a:prstGeom>
          <a:noFill/>
          <a:ln/>
        </p:spPr>
        <p:txBody>
          <a:bodyPr wrap="square" lIns="0" tIns="0" rIns="0" bIns="0" rtlCol="0" anchor="ctr"/>
          <a:lstStyle/>
          <a:p>
            <a:pPr algn="ctr" indent="0" marL="0">
              <a:buNone/>
            </a:pPr>
            <a:r>
              <a:rPr lang="en-US" sz="4800" dirty="0">
                <a:solidFill>
                  <a:srgbClr val="000000">
                    <a:alpha val="100000"/>
                  </a:srgbClr>
                </a:solidFill>
                <a:latin typeface="Marcellus Regular" pitchFamily="34" charset="0"/>
                <a:ea typeface="Marcellus Regular" pitchFamily="34" charset="-122"/>
                <a:cs typeface="Marcellus Regular" pitchFamily="34" charset="-120"/>
              </a:rPr>
              <a:t>06</a:t>
            </a:r>
            <a:endParaRPr lang="en-US" sz="4800" dirty="0"/>
          </a:p>
        </p:txBody>
      </p:sp>
      <p:sp>
        <p:nvSpPr>
          <p:cNvPr id="47" name="Shape 37"/>
          <p:cNvSpPr/>
          <p:nvPr/>
        </p:nvSpPr>
        <p:spPr>
          <a:xfrm>
            <a:off x="18823753" y="10610850"/>
            <a:ext cx="5487086" cy="1384300"/>
          </a:xfrm>
          <a:prstGeom prst="rect">
            <a:avLst/>
          </a:prstGeom>
          <a:noFill/>
          <a:ln/>
        </p:spPr>
      </p:sp>
      <p:sp>
        <p:nvSpPr>
          <p:cNvPr id="48" name="Text 38"/>
          <p:cNvSpPr/>
          <p:nvPr/>
        </p:nvSpPr>
        <p:spPr>
          <a:xfrm>
            <a:off x="18823753" y="10610850"/>
            <a:ext cx="5690311"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Conclusion</a:t>
            </a:r>
            <a:endParaRPr lang="en-US" sz="4800" dirty="0"/>
          </a:p>
        </p:txBody>
      </p:sp>
      <p:sp>
        <p:nvSpPr>
          <p:cNvPr id="49" name="Text 39"/>
          <p:cNvSpPr/>
          <p:nvPr/>
        </p:nvSpPr>
        <p:spPr>
          <a:xfrm>
            <a:off x="18823753" y="11474450"/>
            <a:ext cx="5622569" cy="6561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Embrace the Fantasy</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rot="10800000">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13476384" y="0"/>
            <a:ext cx="10910664" cy="7289800"/>
          </a:xfrm>
          <a:prstGeom prst="rect">
            <a:avLst/>
          </a:prstGeom>
        </p:spPr>
      </p:pic>
      <p:pic>
        <p:nvPicPr>
          <p:cNvPr id="4" name="Image 1" descr="preencoded.png">    </p:cNvPr>
          <p:cNvPicPr>
            <a:picLocks noChangeAspect="1"/>
          </p:cNvPicPr>
          <p:nvPr/>
        </p:nvPicPr>
        <p:blipFill>
          <a:blip r:embed="rId2"/>
          <a:stretch>
            <a:fillRect/>
          </a:stretch>
        </p:blipFill>
        <p:spPr>
          <a:xfrm>
            <a:off x="0" y="0"/>
            <a:ext cx="7163695" cy="2514600"/>
          </a:xfrm>
          <a:prstGeom prst="rect">
            <a:avLst/>
          </a:prstGeom>
        </p:spPr>
      </p:pic>
      <p:pic>
        <p:nvPicPr>
          <p:cNvPr id="5" name="Image 2" descr="preencoded.png">    </p:cNvPr>
          <p:cNvPicPr>
            <a:picLocks noChangeAspect="1"/>
          </p:cNvPicPr>
          <p:nvPr/>
        </p:nvPicPr>
        <p:blipFill>
          <a:blip r:embed="rId3"/>
          <a:stretch>
            <a:fillRect/>
          </a:stretch>
        </p:blipFill>
        <p:spPr>
          <a:xfrm>
            <a:off x="18054907" y="0"/>
            <a:ext cx="3334564" cy="3441700"/>
          </a:xfrm>
          <a:prstGeom prst="rect">
            <a:avLst/>
          </a:prstGeom>
        </p:spPr>
      </p:pic>
      <p:pic>
        <p:nvPicPr>
          <p:cNvPr id="6" name="Image 3" descr="preencoded.png">    </p:cNvPr>
          <p:cNvPicPr>
            <a:picLocks noChangeAspect="1"/>
          </p:cNvPicPr>
          <p:nvPr/>
        </p:nvPicPr>
        <p:blipFill>
          <a:blip r:embed="rId4"/>
          <a:stretch>
            <a:fillRect/>
          </a:stretch>
        </p:blipFill>
        <p:spPr>
          <a:xfrm>
            <a:off x="22159368" y="3171010"/>
            <a:ext cx="1681512" cy="2518590"/>
          </a:xfrm>
          <a:prstGeom prst="rect">
            <a:avLst/>
          </a:prstGeom>
        </p:spPr>
      </p:pic>
      <p:pic>
        <p:nvPicPr>
          <p:cNvPr id="7" name="Image 4" descr="preencoded.png">    </p:cNvPr>
          <p:cNvPicPr>
            <a:picLocks noChangeAspect="1"/>
          </p:cNvPicPr>
          <p:nvPr/>
        </p:nvPicPr>
        <p:blipFill>
          <a:blip r:embed="rId5"/>
          <a:stretch>
            <a:fillRect/>
          </a:stretch>
        </p:blipFill>
        <p:spPr>
          <a:xfrm>
            <a:off x="13474096" y="836045"/>
            <a:ext cx="8067797" cy="4853555"/>
          </a:xfrm>
          <a:prstGeom prst="rect">
            <a:avLst/>
          </a:prstGeom>
        </p:spPr>
      </p:pic>
      <p:pic>
        <p:nvPicPr>
          <p:cNvPr id="8" name="Image 5" descr="preencoded.png">    </p:cNvPr>
          <p:cNvPicPr>
            <a:picLocks noChangeAspect="1"/>
          </p:cNvPicPr>
          <p:nvPr/>
        </p:nvPicPr>
        <p:blipFill>
          <a:blip r:embed="rId6"/>
          <a:stretch>
            <a:fillRect/>
          </a:stretch>
        </p:blipFill>
        <p:spPr>
          <a:xfrm>
            <a:off x="249118" y="10961675"/>
            <a:ext cx="2949331" cy="2549761"/>
          </a:xfrm>
          <a:prstGeom prst="rect">
            <a:avLst/>
          </a:prstGeom>
        </p:spPr>
      </p:pic>
      <p:sp>
        <p:nvSpPr>
          <p:cNvPr id="9" name="Shape 1"/>
          <p:cNvSpPr/>
          <p:nvPr/>
        </p:nvSpPr>
        <p:spPr>
          <a:xfrm>
            <a:off x="23370921" y="10515600"/>
            <a:ext cx="1016127" cy="3200400"/>
          </a:xfrm>
          <a:prstGeom prst="rect">
            <a:avLst/>
          </a:prstGeom>
          <a:noFill/>
          <a:ln/>
        </p:spPr>
      </p:sp>
      <p:pic>
        <p:nvPicPr>
          <p:cNvPr id="10"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1" name="Shape 2"/>
          <p:cNvSpPr/>
          <p:nvPr/>
        </p:nvSpPr>
        <p:spPr>
          <a:xfrm>
            <a:off x="2667333" y="2127250"/>
            <a:ext cx="15978597" cy="1879600"/>
          </a:xfrm>
          <a:prstGeom prst="rect">
            <a:avLst/>
          </a:prstGeom>
          <a:noFill/>
          <a:ln w="50800">
            <a:solidFill>
              <a:srgbClr val="368E5C"/>
            </a:solidFill>
            <a:prstDash val="solid"/>
          </a:ln>
        </p:spPr>
      </p:sp>
      <p:sp>
        <p:nvSpPr>
          <p:cNvPr id="12" name="Text 3"/>
          <p:cNvSpPr/>
          <p:nvPr/>
        </p:nvSpPr>
        <p:spPr>
          <a:xfrm>
            <a:off x="3429429" y="2432050"/>
            <a:ext cx="14793116"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The Realm of the Extraordinary</a:t>
            </a:r>
            <a:endParaRPr lang="en-US" sz="8000" dirty="0"/>
          </a:p>
        </p:txBody>
      </p:sp>
      <p:sp>
        <p:nvSpPr>
          <p:cNvPr id="13" name="Text 4"/>
          <p:cNvSpPr/>
          <p:nvPr/>
        </p:nvSpPr>
        <p:spPr>
          <a:xfrm>
            <a:off x="2959470" y="5588000"/>
            <a:ext cx="8861474" cy="48217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4" name="Text 5"/>
          <p:cNvSpPr/>
          <p:nvPr/>
        </p:nvSpPr>
        <p:spPr>
          <a:xfrm>
            <a:off x="12701588" y="5588000"/>
            <a:ext cx="8861474" cy="48217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9436100"/>
            <a:ext cx="11799775" cy="4279900"/>
          </a:xfrm>
          <a:prstGeom prst="rect">
            <a:avLst/>
          </a:prstGeom>
        </p:spPr>
      </p:pic>
      <p:pic>
        <p:nvPicPr>
          <p:cNvPr id="3" name="Image 1" descr="preencoded.png">    </p:cNvPr>
          <p:cNvPicPr>
            <a:picLocks noChangeAspect="1"/>
          </p:cNvPicPr>
          <p:nvPr/>
        </p:nvPicPr>
        <p:blipFill>
          <a:blip r:embed="rId2"/>
          <a:stretch>
            <a:fillRect/>
          </a:stretch>
        </p:blipFill>
        <p:spPr>
          <a:xfrm>
            <a:off x="13603400" y="0"/>
            <a:ext cx="10783648" cy="6146800"/>
          </a:xfrm>
          <a:prstGeom prst="rect">
            <a:avLst/>
          </a:prstGeom>
        </p:spPr>
      </p:pic>
      <p:pic>
        <p:nvPicPr>
          <p:cNvPr id="4" name="Image 2" descr="preencoded.png">    </p:cNvPr>
          <p:cNvPicPr>
            <a:picLocks noChangeAspect="1"/>
          </p:cNvPicPr>
          <p:nvPr/>
        </p:nvPicPr>
        <p:blipFill>
          <a:blip r:embed="rId3"/>
          <a:stretch>
            <a:fillRect/>
          </a:stretch>
        </p:blipFill>
        <p:spPr>
          <a:xfrm>
            <a:off x="0" y="11404600"/>
            <a:ext cx="11799775" cy="2311400"/>
          </a:xfrm>
          <a:prstGeom prst="rect">
            <a:avLst/>
          </a:prstGeom>
        </p:spPr>
      </p:pic>
      <p:pic>
        <p:nvPicPr>
          <p:cNvPr id="5" name="Image 3" descr="preencoded.png">    </p:cNvPr>
          <p:cNvPicPr>
            <a:picLocks noChangeAspect="1"/>
          </p:cNvPicPr>
          <p:nvPr/>
        </p:nvPicPr>
        <p:blipFill>
          <a:blip r:embed="rId4"/>
          <a:stretch>
            <a:fillRect/>
          </a:stretch>
        </p:blipFill>
        <p:spPr>
          <a:xfrm>
            <a:off x="0" y="9877996"/>
            <a:ext cx="11803670" cy="3838004"/>
          </a:xfrm>
          <a:prstGeom prst="rect">
            <a:avLst/>
          </a:prstGeom>
        </p:spPr>
      </p:pic>
      <p:pic>
        <p:nvPicPr>
          <p:cNvPr id="6" name="Image 4" descr="preencoded.png">    </p:cNvPr>
          <p:cNvPicPr>
            <a:picLocks noChangeAspect="1"/>
          </p:cNvPicPr>
          <p:nvPr/>
        </p:nvPicPr>
        <p:blipFill>
          <a:blip r:embed="rId5"/>
          <a:stretch>
            <a:fillRect/>
          </a:stretch>
        </p:blipFill>
        <p:spPr>
          <a:xfrm>
            <a:off x="5025897" y="10040888"/>
            <a:ext cx="3822964" cy="2587730"/>
          </a:xfrm>
          <a:prstGeom prst="rect">
            <a:avLst/>
          </a:prstGeom>
        </p:spPr>
      </p:pic>
      <p:pic>
        <p:nvPicPr>
          <p:cNvPr id="7" name="Image 5" descr="preencoded.png">    </p:cNvPr>
          <p:cNvPicPr>
            <a:picLocks noChangeAspect="1"/>
          </p:cNvPicPr>
          <p:nvPr/>
        </p:nvPicPr>
        <p:blipFill>
          <a:blip r:embed="rId6"/>
          <a:stretch>
            <a:fillRect/>
          </a:stretch>
        </p:blipFill>
        <p:spPr>
          <a:xfrm>
            <a:off x="15742427" y="785750"/>
            <a:ext cx="4389059" cy="1557089"/>
          </a:xfrm>
          <a:prstGeom prst="rect">
            <a:avLst/>
          </a:prstGeom>
        </p:spPr>
      </p:pic>
      <p:pic>
        <p:nvPicPr>
          <p:cNvPr id="8" name="Image 6" descr="preencoded.png">    </p:cNvPr>
          <p:cNvPicPr>
            <a:picLocks noChangeAspect="1"/>
          </p:cNvPicPr>
          <p:nvPr/>
        </p:nvPicPr>
        <p:blipFill>
          <a:blip r:embed="rId7"/>
          <a:stretch>
            <a:fillRect/>
          </a:stretch>
        </p:blipFill>
        <p:spPr>
          <a:xfrm>
            <a:off x="22168469" y="2294049"/>
            <a:ext cx="1824610" cy="2537396"/>
          </a:xfrm>
          <a:prstGeom prst="rect">
            <a:avLst/>
          </a:prstGeom>
        </p:spPr>
      </p:pic>
      <p:pic>
        <p:nvPicPr>
          <p:cNvPr id="9" name="Image 7" descr="preencoded.png">    </p:cNvPr>
          <p:cNvPicPr>
            <a:picLocks noChangeAspect="1"/>
          </p:cNvPicPr>
          <p:nvPr/>
        </p:nvPicPr>
        <p:blipFill>
          <a:blip r:embed="rId8"/>
          <a:stretch>
            <a:fillRect/>
          </a:stretch>
        </p:blipFill>
        <p:spPr>
          <a:xfrm>
            <a:off x="19901930" y="1877126"/>
            <a:ext cx="1834573" cy="1137977"/>
          </a:xfrm>
          <a:prstGeom prst="rect">
            <a:avLst/>
          </a:prstGeom>
        </p:spPr>
      </p:pic>
      <p:pic>
        <p:nvPicPr>
          <p:cNvPr id="10" name="Image 8" descr="preencoded.png">    </p:cNvPr>
          <p:cNvPicPr>
            <a:picLocks noChangeAspect="1"/>
          </p:cNvPicPr>
          <p:nvPr/>
        </p:nvPicPr>
        <p:blipFill>
          <a:blip r:embed="rId9"/>
          <a:stretch>
            <a:fillRect/>
          </a:stretch>
        </p:blipFill>
        <p:spPr>
          <a:xfrm>
            <a:off x="10910664" y="0"/>
            <a:ext cx="13476384" cy="13716000"/>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Shape 1"/>
          <p:cNvSpPr/>
          <p:nvPr/>
        </p:nvSpPr>
        <p:spPr>
          <a:xfrm>
            <a:off x="1778222" y="1435100"/>
            <a:ext cx="7874984" cy="5486400"/>
          </a:xfrm>
          <a:prstGeom prst="rect">
            <a:avLst/>
          </a:prstGeom>
          <a:solidFill>
            <a:srgbClr val="FFFFFF">
              <a:alpha val="100000"/>
            </a:srgbClr>
          </a:solidFill>
          <a:ln w="50800">
            <a:solidFill>
              <a:srgbClr val="368E5C"/>
            </a:solidFill>
            <a:prstDash val="solid"/>
          </a:ln>
        </p:spPr>
      </p:sp>
      <p:pic>
        <p:nvPicPr>
          <p:cNvPr id="14" name="Image 10" descr="preencoded.png">    </p:cNvPr>
          <p:cNvPicPr>
            <a:picLocks noChangeAspect="1"/>
          </p:cNvPicPr>
          <p:nvPr/>
        </p:nvPicPr>
        <p:blipFill>
          <a:blip r:embed="rId11"/>
          <a:stretch>
            <a:fillRect/>
          </a:stretch>
        </p:blipFill>
        <p:spPr>
          <a:xfrm>
            <a:off x="4390960" y="1739900"/>
            <a:ext cx="2649509" cy="1625600"/>
          </a:xfrm>
          <a:prstGeom prst="rect">
            <a:avLst/>
          </a:prstGeom>
        </p:spPr>
      </p:pic>
      <p:sp>
        <p:nvSpPr>
          <p:cNvPr id="15" name="Shape 2"/>
          <p:cNvSpPr/>
          <p:nvPr/>
        </p:nvSpPr>
        <p:spPr>
          <a:xfrm>
            <a:off x="2184673" y="3670300"/>
            <a:ext cx="7062083" cy="2946400"/>
          </a:xfrm>
          <a:prstGeom prst="rect">
            <a:avLst/>
          </a:prstGeom>
          <a:noFill/>
          <a:ln/>
        </p:spPr>
      </p:sp>
      <p:sp>
        <p:nvSpPr>
          <p:cNvPr id="16" name="Text 3"/>
          <p:cNvSpPr/>
          <p:nvPr/>
        </p:nvSpPr>
        <p:spPr>
          <a:xfrm>
            <a:off x="2083060" y="3670300"/>
            <a:ext cx="7265308"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Unicorn Sightings</a:t>
            </a:r>
            <a:endParaRPr lang="en-US" sz="4800" dirty="0"/>
          </a:p>
        </p:txBody>
      </p:sp>
      <p:sp>
        <p:nvSpPr>
          <p:cNvPr id="17" name="Text 4"/>
          <p:cNvSpPr/>
          <p:nvPr/>
        </p:nvSpPr>
        <p:spPr>
          <a:xfrm>
            <a:off x="2116931" y="4533900"/>
            <a:ext cx="7197566" cy="22182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 that surrounds these enchanting creatures.</a:t>
            </a:r>
            <a:endParaRPr lang="en-US" sz="3200" dirty="0"/>
          </a:p>
        </p:txBody>
      </p:sp>
      <p:sp>
        <p:nvSpPr>
          <p:cNvPr id="18" name="Shape 5"/>
          <p:cNvSpPr/>
          <p:nvPr/>
        </p:nvSpPr>
        <p:spPr>
          <a:xfrm>
            <a:off x="1778222" y="7797800"/>
            <a:ext cx="7874984" cy="4965700"/>
          </a:xfrm>
          <a:prstGeom prst="rect">
            <a:avLst/>
          </a:prstGeom>
          <a:solidFill>
            <a:srgbClr val="FFFFFF">
              <a:alpha val="100000"/>
            </a:srgbClr>
          </a:solidFill>
          <a:ln w="50800">
            <a:solidFill>
              <a:srgbClr val="368E5C"/>
            </a:solidFill>
            <a:prstDash val="solid"/>
          </a:ln>
        </p:spPr>
      </p:sp>
      <p:pic>
        <p:nvPicPr>
          <p:cNvPr id="19" name="Image 11" descr="preencoded.png">    </p:cNvPr>
          <p:cNvPicPr>
            <a:picLocks noChangeAspect="1"/>
          </p:cNvPicPr>
          <p:nvPr/>
        </p:nvPicPr>
        <p:blipFill>
          <a:blip r:embed="rId12"/>
          <a:stretch>
            <a:fillRect/>
          </a:stretch>
        </p:blipFill>
        <p:spPr>
          <a:xfrm>
            <a:off x="4670193" y="8102600"/>
            <a:ext cx="2091042" cy="1625600"/>
          </a:xfrm>
          <a:prstGeom prst="rect">
            <a:avLst/>
          </a:prstGeom>
        </p:spPr>
      </p:pic>
      <p:sp>
        <p:nvSpPr>
          <p:cNvPr id="20" name="Shape 6"/>
          <p:cNvSpPr/>
          <p:nvPr/>
        </p:nvSpPr>
        <p:spPr>
          <a:xfrm>
            <a:off x="2184673" y="10033000"/>
            <a:ext cx="7062083" cy="2425700"/>
          </a:xfrm>
          <a:prstGeom prst="rect">
            <a:avLst/>
          </a:prstGeom>
          <a:noFill/>
          <a:ln/>
        </p:spPr>
      </p:sp>
      <p:sp>
        <p:nvSpPr>
          <p:cNvPr id="21" name="Text 7"/>
          <p:cNvSpPr/>
          <p:nvPr/>
        </p:nvSpPr>
        <p:spPr>
          <a:xfrm>
            <a:off x="2083060" y="10033000"/>
            <a:ext cx="7265308" cy="965200"/>
          </a:xfrm>
          <a:prstGeom prst="rect">
            <a:avLst/>
          </a:prstGeom>
          <a:noFill/>
          <a:ln/>
        </p:spPr>
        <p:txBody>
          <a:bodyPr wrap="square" lIns="0" tIns="0" rIns="0" bIns="0" rtlCol="0" anchor="t"/>
          <a:lstStyle/>
          <a:p>
            <a:pPr algn="ctr"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Dragon Taming</a:t>
            </a:r>
            <a:endParaRPr lang="en-US" sz="4800" dirty="0"/>
          </a:p>
        </p:txBody>
      </p:sp>
      <p:sp>
        <p:nvSpPr>
          <p:cNvPr id="22" name="Text 8"/>
          <p:cNvSpPr/>
          <p:nvPr/>
        </p:nvSpPr>
        <p:spPr>
          <a:xfrm>
            <a:off x="2116931" y="10896600"/>
            <a:ext cx="7197566" cy="1697567"/>
          </a:xfrm>
          <a:prstGeom prst="rect">
            <a:avLst/>
          </a:prstGeom>
          <a:noFill/>
          <a:ln/>
        </p:spPr>
        <p:txBody>
          <a:bodyPr wrap="square" lIns="0" tIns="0" rIns="0" bIns="0" rtlCol="0" anchor="t"/>
          <a:lstStyle/>
          <a:p>
            <a:pPr algn="ctr"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9537700"/>
            <a:ext cx="1587698" cy="3797300"/>
          </a:xfrm>
          <a:prstGeom prst="rect">
            <a:avLst/>
          </a:prstGeom>
        </p:spPr>
      </p:pic>
      <p:pic>
        <p:nvPicPr>
          <p:cNvPr id="4" name="Image 1" descr="preencoded.png">    </p:cNvPr>
          <p:cNvPicPr>
            <a:picLocks noChangeAspect="1"/>
          </p:cNvPicPr>
          <p:nvPr/>
        </p:nvPicPr>
        <p:blipFill>
          <a:blip r:embed="rId2"/>
          <a:stretch>
            <a:fillRect/>
          </a:stretch>
        </p:blipFill>
        <p:spPr>
          <a:xfrm>
            <a:off x="19103188" y="10071100"/>
            <a:ext cx="5283860" cy="3644900"/>
          </a:xfrm>
          <a:prstGeom prst="rect">
            <a:avLst/>
          </a:prstGeom>
        </p:spPr>
      </p:pic>
      <p:pic>
        <p:nvPicPr>
          <p:cNvPr id="5" name="Image 2" descr="preencoded.png">    </p:cNvPr>
          <p:cNvPicPr>
            <a:picLocks noChangeAspect="1"/>
          </p:cNvPicPr>
          <p:nvPr/>
        </p:nvPicPr>
        <p:blipFill>
          <a:blip r:embed="rId3"/>
          <a:stretch>
            <a:fillRect/>
          </a:stretch>
        </p:blipFill>
        <p:spPr>
          <a:xfrm>
            <a:off x="0" y="0"/>
            <a:ext cx="6947768" cy="3175000"/>
          </a:xfrm>
          <a:prstGeom prst="rect">
            <a:avLst/>
          </a:prstGeom>
        </p:spPr>
      </p:pic>
      <p:pic>
        <p:nvPicPr>
          <p:cNvPr id="6" name="Image 3" descr="preencoded.png">    </p:cNvPr>
          <p:cNvPicPr>
            <a:picLocks noChangeAspect="1"/>
          </p:cNvPicPr>
          <p:nvPr/>
        </p:nvPicPr>
        <p:blipFill>
          <a:blip r:embed="rId4"/>
          <a:stretch>
            <a:fillRect/>
          </a:stretch>
        </p:blipFill>
        <p:spPr>
          <a:xfrm>
            <a:off x="0" y="0"/>
            <a:ext cx="7455832" cy="4013200"/>
          </a:xfrm>
          <a:prstGeom prst="rect">
            <a:avLst/>
          </a:prstGeom>
        </p:spPr>
      </p:pic>
      <p:pic>
        <p:nvPicPr>
          <p:cNvPr id="7" name="Image 4" descr="preencoded.png">    </p:cNvPr>
          <p:cNvPicPr>
            <a:picLocks noChangeAspect="1"/>
          </p:cNvPicPr>
          <p:nvPr/>
        </p:nvPicPr>
        <p:blipFill>
          <a:blip r:embed="rId5"/>
          <a:stretch>
            <a:fillRect/>
          </a:stretch>
        </p:blipFill>
        <p:spPr>
          <a:xfrm>
            <a:off x="370444" y="782948"/>
            <a:ext cx="2138532" cy="1965182"/>
          </a:xfrm>
          <a:prstGeom prst="rect">
            <a:avLst/>
          </a:prstGeom>
        </p:spPr>
      </p:pic>
      <p:pic>
        <p:nvPicPr>
          <p:cNvPr id="8" name="Image 5" descr="preencoded.png">    </p:cNvPr>
          <p:cNvPicPr>
            <a:picLocks noChangeAspect="1"/>
          </p:cNvPicPr>
          <p:nvPr/>
        </p:nvPicPr>
        <p:blipFill>
          <a:blip r:embed="rId6"/>
          <a:stretch>
            <a:fillRect/>
          </a:stretch>
        </p:blipFill>
        <p:spPr>
          <a:xfrm>
            <a:off x="3631445" y="576132"/>
            <a:ext cx="1856147" cy="1168921"/>
          </a:xfrm>
          <a:prstGeom prst="rect">
            <a:avLst/>
          </a:prstGeom>
        </p:spPr>
      </p:pic>
      <p:sp>
        <p:nvSpPr>
          <p:cNvPr id="9" name="Shape 1"/>
          <p:cNvSpPr/>
          <p:nvPr/>
        </p:nvSpPr>
        <p:spPr>
          <a:xfrm>
            <a:off x="23370921" y="10515600"/>
            <a:ext cx="1016127" cy="3200400"/>
          </a:xfrm>
          <a:prstGeom prst="rect">
            <a:avLst/>
          </a:prstGeom>
          <a:noFill/>
          <a:ln/>
        </p:spPr>
      </p:sp>
      <p:pic>
        <p:nvPicPr>
          <p:cNvPr id="10"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1" name="Shape 2"/>
          <p:cNvSpPr/>
          <p:nvPr/>
        </p:nvSpPr>
        <p:spPr>
          <a:xfrm>
            <a:off x="2934067" y="1384300"/>
            <a:ext cx="8129016" cy="11214100"/>
          </a:xfrm>
          <a:prstGeom prst="rect">
            <a:avLst/>
          </a:prstGeom>
          <a:noFill/>
          <a:ln/>
        </p:spPr>
      </p:sp>
      <p:pic>
        <p:nvPicPr>
          <p:cNvPr id="12" name="Image 7" descr="preencoded.png">    </p:cNvPr>
          <p:cNvPicPr>
            <a:picLocks noChangeAspect="1"/>
          </p:cNvPicPr>
          <p:nvPr/>
        </p:nvPicPr>
        <p:blipFill>
          <a:blip r:embed="rId8"/>
          <a:stretch>
            <a:fillRect/>
          </a:stretch>
        </p:blipFill>
        <p:spPr>
          <a:xfrm>
            <a:off x="2934067" y="1384300"/>
            <a:ext cx="8129016" cy="7581900"/>
          </a:xfrm>
          <a:prstGeom prst="rect">
            <a:avLst/>
          </a:prstGeom>
        </p:spPr>
      </p:pic>
      <p:sp>
        <p:nvSpPr>
          <p:cNvPr id="13" name="Shape 3"/>
          <p:cNvSpPr/>
          <p:nvPr/>
        </p:nvSpPr>
        <p:spPr>
          <a:xfrm>
            <a:off x="2934067" y="9575800"/>
            <a:ext cx="8129016" cy="1371600"/>
          </a:xfrm>
          <a:prstGeom prst="rect">
            <a:avLst/>
          </a:prstGeom>
          <a:noFill/>
          <a:ln w="50800">
            <a:solidFill>
              <a:srgbClr val="368E5C"/>
            </a:solidFill>
            <a:prstDash val="solid"/>
          </a:ln>
        </p:spPr>
      </p:sp>
      <p:sp>
        <p:nvSpPr>
          <p:cNvPr id="14" name="Text 4"/>
          <p:cNvSpPr/>
          <p:nvPr/>
        </p:nvSpPr>
        <p:spPr>
          <a:xfrm>
            <a:off x="3696162" y="9880600"/>
            <a:ext cx="5004425"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Unicorn Sightings</a:t>
            </a:r>
            <a:endParaRPr lang="en-US" sz="4800" dirty="0"/>
          </a:p>
        </p:txBody>
      </p:sp>
      <p:sp>
        <p:nvSpPr>
          <p:cNvPr id="15" name="Shape 5"/>
          <p:cNvSpPr/>
          <p:nvPr/>
        </p:nvSpPr>
        <p:spPr>
          <a:xfrm>
            <a:off x="2934067" y="11557000"/>
            <a:ext cx="8129016" cy="1041400"/>
          </a:xfrm>
          <a:prstGeom prst="rect">
            <a:avLst/>
          </a:prstGeom>
          <a:noFill/>
          <a:ln/>
        </p:spPr>
      </p:sp>
      <p:sp>
        <p:nvSpPr>
          <p:cNvPr id="16" name="Text 6"/>
          <p:cNvSpPr/>
          <p:nvPr/>
        </p:nvSpPr>
        <p:spPr>
          <a:xfrm>
            <a:off x="2934067" y="11557000"/>
            <a:ext cx="8264500"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a:t>
            </a:r>
            <a:endParaRPr lang="en-US" sz="3200" dirty="0"/>
          </a:p>
        </p:txBody>
      </p:sp>
      <p:sp>
        <p:nvSpPr>
          <p:cNvPr id="17" name="Shape 7"/>
          <p:cNvSpPr/>
          <p:nvPr/>
        </p:nvSpPr>
        <p:spPr>
          <a:xfrm>
            <a:off x="13323965" y="1384300"/>
            <a:ext cx="8129016" cy="11214100"/>
          </a:xfrm>
          <a:prstGeom prst="rect">
            <a:avLst/>
          </a:prstGeom>
          <a:noFill/>
          <a:ln/>
        </p:spPr>
      </p:sp>
      <p:pic>
        <p:nvPicPr>
          <p:cNvPr id="18" name="Image 8" descr="preencoded.png">    </p:cNvPr>
          <p:cNvPicPr>
            <a:picLocks noChangeAspect="1"/>
          </p:cNvPicPr>
          <p:nvPr/>
        </p:nvPicPr>
        <p:blipFill>
          <a:blip r:embed="rId9"/>
          <a:stretch>
            <a:fillRect/>
          </a:stretch>
        </p:blipFill>
        <p:spPr>
          <a:xfrm>
            <a:off x="13323965" y="1384300"/>
            <a:ext cx="8129016" cy="7581900"/>
          </a:xfrm>
          <a:prstGeom prst="rect">
            <a:avLst/>
          </a:prstGeom>
        </p:spPr>
      </p:pic>
      <p:sp>
        <p:nvSpPr>
          <p:cNvPr id="19" name="Shape 8"/>
          <p:cNvSpPr/>
          <p:nvPr/>
        </p:nvSpPr>
        <p:spPr>
          <a:xfrm>
            <a:off x="13323965" y="9575800"/>
            <a:ext cx="8129016" cy="1371600"/>
          </a:xfrm>
          <a:prstGeom prst="rect">
            <a:avLst/>
          </a:prstGeom>
          <a:noFill/>
          <a:ln w="50800">
            <a:solidFill>
              <a:srgbClr val="368E5C"/>
            </a:solidFill>
            <a:prstDash val="solid"/>
          </a:ln>
        </p:spPr>
      </p:sp>
      <p:sp>
        <p:nvSpPr>
          <p:cNvPr id="20" name="Text 9"/>
          <p:cNvSpPr/>
          <p:nvPr/>
        </p:nvSpPr>
        <p:spPr>
          <a:xfrm>
            <a:off x="14086061" y="9880600"/>
            <a:ext cx="4458257" cy="965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Dragon Taming</a:t>
            </a:r>
            <a:endParaRPr lang="en-US" sz="4800" dirty="0"/>
          </a:p>
        </p:txBody>
      </p:sp>
      <p:sp>
        <p:nvSpPr>
          <p:cNvPr id="21" name="Shape 10"/>
          <p:cNvSpPr/>
          <p:nvPr/>
        </p:nvSpPr>
        <p:spPr>
          <a:xfrm>
            <a:off x="13323965" y="11557000"/>
            <a:ext cx="8129016" cy="1041400"/>
          </a:xfrm>
          <a:prstGeom prst="rect">
            <a:avLst/>
          </a:prstGeom>
          <a:noFill/>
          <a:ln/>
        </p:spPr>
      </p:sp>
      <p:sp>
        <p:nvSpPr>
          <p:cNvPr id="22" name="Text 11"/>
          <p:cNvSpPr/>
          <p:nvPr/>
        </p:nvSpPr>
        <p:spPr>
          <a:xfrm>
            <a:off x="13323965" y="11557000"/>
            <a:ext cx="8264500"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adventurers who take on these creatures.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867708" y="0"/>
            <a:ext cx="7519340" cy="5918200"/>
          </a:xfrm>
          <a:prstGeom prst="rect">
            <a:avLst/>
          </a:prstGeom>
        </p:spPr>
      </p:pic>
      <p:pic>
        <p:nvPicPr>
          <p:cNvPr id="3" name="Image 1" descr="preencoded.png">    </p:cNvPr>
          <p:cNvPicPr>
            <a:picLocks noChangeAspect="1"/>
          </p:cNvPicPr>
          <p:nvPr/>
        </p:nvPicPr>
        <p:blipFill>
          <a:blip r:embed="rId2"/>
          <a:stretch>
            <a:fillRect/>
          </a:stretch>
        </p:blipFill>
        <p:spPr>
          <a:xfrm>
            <a:off x="0" y="0"/>
            <a:ext cx="8598975" cy="9131300"/>
          </a:xfrm>
          <a:prstGeom prst="rect">
            <a:avLst/>
          </a:prstGeom>
        </p:spPr>
      </p:pic>
      <p:pic>
        <p:nvPicPr>
          <p:cNvPr id="4" name="Image 2" descr="preencoded.png">    </p:cNvPr>
          <p:cNvPicPr>
            <a:picLocks noChangeAspect="1"/>
          </p:cNvPicPr>
          <p:nvPr/>
        </p:nvPicPr>
        <p:blipFill>
          <a:blip r:embed="rId3"/>
          <a:stretch>
            <a:fillRect/>
          </a:stretch>
        </p:blipFill>
        <p:spPr>
          <a:xfrm>
            <a:off x="0" y="0"/>
            <a:ext cx="9068933" cy="9436100"/>
          </a:xfrm>
          <a:prstGeom prst="rect">
            <a:avLst/>
          </a:prstGeom>
        </p:spPr>
      </p:pic>
      <p:pic>
        <p:nvPicPr>
          <p:cNvPr id="5" name="Image 3" descr="preencoded.png">    </p:cNvPr>
          <p:cNvPicPr>
            <a:picLocks noChangeAspect="1"/>
          </p:cNvPicPr>
          <p:nvPr/>
        </p:nvPicPr>
        <p:blipFill>
          <a:blip r:embed="rId4"/>
          <a:stretch>
            <a:fillRect/>
          </a:stretch>
        </p:blipFill>
        <p:spPr>
          <a:xfrm>
            <a:off x="2121168" y="4406900"/>
            <a:ext cx="3185050" cy="3683719"/>
          </a:xfrm>
          <a:prstGeom prst="rect">
            <a:avLst/>
          </a:prstGeom>
        </p:spPr>
      </p:pic>
      <p:pic>
        <p:nvPicPr>
          <p:cNvPr id="6" name="Image 4" descr="preencoded.png">    </p:cNvPr>
          <p:cNvPicPr>
            <a:picLocks noChangeAspect="1"/>
          </p:cNvPicPr>
          <p:nvPr/>
        </p:nvPicPr>
        <p:blipFill>
          <a:blip r:embed="rId5"/>
          <a:stretch>
            <a:fillRect/>
          </a:stretch>
        </p:blipFill>
        <p:spPr>
          <a:xfrm>
            <a:off x="12208216" y="8976525"/>
            <a:ext cx="12178832" cy="4739475"/>
          </a:xfrm>
          <a:prstGeom prst="rect">
            <a:avLst/>
          </a:prstGeom>
        </p:spPr>
      </p:pic>
      <p:pic>
        <p:nvPicPr>
          <p:cNvPr id="7" name="Image 5" descr="preencoded.png">    </p:cNvPr>
          <p:cNvPicPr>
            <a:picLocks noChangeAspect="1"/>
          </p:cNvPicPr>
          <p:nvPr/>
        </p:nvPicPr>
        <p:blipFill>
          <a:blip r:embed="rId6"/>
          <a:stretch>
            <a:fillRect/>
          </a:stretch>
        </p:blipFill>
        <p:spPr>
          <a:xfrm>
            <a:off x="13234710" y="10722496"/>
            <a:ext cx="10453140" cy="2993504"/>
          </a:xfrm>
          <a:prstGeom prst="rect">
            <a:avLst/>
          </a:prstGeom>
        </p:spPr>
      </p:pic>
      <p:pic>
        <p:nvPicPr>
          <p:cNvPr id="8" name="Image 6" descr="preencoded.png">    </p:cNvPr>
          <p:cNvPicPr>
            <a:picLocks noChangeAspect="1"/>
          </p:cNvPicPr>
          <p:nvPr/>
        </p:nvPicPr>
        <p:blipFill>
          <a:blip r:embed="rId7"/>
          <a:stretch>
            <a:fillRect/>
          </a:stretch>
        </p:blipFill>
        <p:spPr>
          <a:xfrm>
            <a:off x="20932213" y="2489200"/>
            <a:ext cx="3454835" cy="3488835"/>
          </a:xfrm>
          <a:prstGeom prst="rect">
            <a:avLst/>
          </a:prstGeom>
        </p:spPr>
      </p:pic>
      <p:pic>
        <p:nvPicPr>
          <p:cNvPr id="9" name="Image 7" descr="preencoded.png">    </p:cNvPr>
          <p:cNvPicPr>
            <a:picLocks noChangeAspect="1"/>
          </p:cNvPicPr>
          <p:nvPr/>
        </p:nvPicPr>
        <p:blipFill>
          <a:blip r:embed="rId8"/>
          <a:stretch>
            <a:fillRect/>
          </a:stretch>
        </p:blipFill>
        <p:spPr>
          <a:xfrm>
            <a:off x="2222772" y="571500"/>
            <a:ext cx="3558389" cy="3095123"/>
          </a:xfrm>
          <a:prstGeom prst="rect">
            <a:avLst/>
          </a:prstGeom>
        </p:spPr>
      </p:pic>
      <p:pic>
        <p:nvPicPr>
          <p:cNvPr id="10" name="Image 8" descr="preencoded.png">    </p:cNvPr>
          <p:cNvPicPr>
            <a:picLocks noChangeAspect="1"/>
          </p:cNvPicPr>
          <p:nvPr/>
        </p:nvPicPr>
        <p:blipFill>
          <a:blip r:embed="rId9"/>
          <a:stretch>
            <a:fillRect/>
          </a:stretch>
        </p:blipFill>
        <p:spPr>
          <a:xfrm>
            <a:off x="17707346" y="1915815"/>
            <a:ext cx="1583537" cy="1095728"/>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pic>
        <p:nvPicPr>
          <p:cNvPr id="13" name="Image 10" descr="preencoded.png">    </p:cNvPr>
          <p:cNvPicPr>
            <a:picLocks noChangeAspect="1"/>
          </p:cNvPicPr>
          <p:nvPr/>
        </p:nvPicPr>
        <p:blipFill>
          <a:blip r:embed="rId11"/>
          <a:stretch>
            <a:fillRect/>
          </a:stretch>
        </p:blipFill>
        <p:spPr>
          <a:xfrm>
            <a:off x="863708" y="1316515"/>
            <a:ext cx="6068311" cy="4556472"/>
          </a:xfrm>
          <a:prstGeom prst="rect">
            <a:avLst/>
          </a:prstGeom>
        </p:spPr>
      </p:pic>
      <p:sp>
        <p:nvSpPr>
          <p:cNvPr id="14" name="Shape 1"/>
          <p:cNvSpPr/>
          <p:nvPr/>
        </p:nvSpPr>
        <p:spPr>
          <a:xfrm>
            <a:off x="5842730" y="4699000"/>
            <a:ext cx="13603400" cy="4686300"/>
          </a:xfrm>
          <a:prstGeom prst="rect">
            <a:avLst/>
          </a:prstGeom>
          <a:noFill/>
          <a:ln/>
        </p:spPr>
      </p:sp>
      <p:sp>
        <p:nvSpPr>
          <p:cNvPr id="15" name="Text 2"/>
          <p:cNvSpPr/>
          <p:nvPr/>
        </p:nvSpPr>
        <p:spPr>
          <a:xfrm>
            <a:off x="5842730" y="4699000"/>
            <a:ext cx="13806626" cy="4013200"/>
          </a:xfrm>
          <a:prstGeom prst="rect">
            <a:avLst/>
          </a:prstGeom>
          <a:noFill/>
          <a:ln/>
        </p:spPr>
        <p:txBody>
          <a:bodyPr wrap="square" lIns="0" tIns="0" rIns="0" bIns="0" rtlCol="0" anchor="t"/>
          <a:lstStyle/>
          <a:p>
            <a:pPr algn="l" indent="0" marL="0">
              <a:buNone/>
            </a:pPr>
            <a:r>
              <a:rPr lang="en-US" sz="4800" dirty="0">
                <a:solidFill>
                  <a:srgbClr val="0E0E0E">
                    <a:alpha val="100000"/>
                  </a:srgbClr>
                </a:solidFill>
                <a:latin typeface="Marcellus Regular" pitchFamily="34" charset="0"/>
                <a:ea typeface="Marcellus Regular" pitchFamily="34" charset="-122"/>
                <a:cs typeface="Marcellus Regular"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6" name="Text 3"/>
          <p:cNvSpPr/>
          <p:nvPr/>
        </p:nvSpPr>
        <p:spPr>
          <a:xfrm>
            <a:off x="15419727" y="8813800"/>
            <a:ext cx="4178822" cy="723900"/>
          </a:xfrm>
          <a:prstGeom prst="rect">
            <a:avLst/>
          </a:prstGeom>
          <a:noFill/>
          <a:ln/>
        </p:spPr>
        <p:txBody>
          <a:bodyPr wrap="square" lIns="0" tIns="0" rIns="0" bIns="0" rtlCol="0" anchor="t"/>
          <a:lstStyle/>
          <a:p>
            <a:pPr algn="l" indent="0" marL="0">
              <a:buNone/>
            </a:pPr>
            <a:r>
              <a:rPr lang="en-US" sz="3600" dirty="0">
                <a:solidFill>
                  <a:srgbClr val="0E0E0E">
                    <a:alpha val="100000"/>
                  </a:srgbClr>
                </a:solidFill>
                <a:latin typeface="Marcellus Regular" pitchFamily="34" charset="0"/>
                <a:ea typeface="Marcellus Regular" pitchFamily="34" charset="-122"/>
                <a:cs typeface="Marcellus Regular"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93BC7E">
              <a:alpha val="100000"/>
            </a:srgbClr>
          </a:solidFill>
          <a:ln/>
        </p:spPr>
      </p:sp>
      <p:pic>
        <p:nvPicPr>
          <p:cNvPr id="3" name="Image 0" descr="preencoded.png">    </p:cNvPr>
          <p:cNvPicPr>
            <a:picLocks noChangeAspect="1"/>
          </p:cNvPicPr>
          <p:nvPr/>
        </p:nvPicPr>
        <p:blipFill>
          <a:blip r:embed="rId1"/>
          <a:stretch>
            <a:fillRect/>
          </a:stretch>
        </p:blipFill>
        <p:spPr>
          <a:xfrm>
            <a:off x="0" y="6426200"/>
            <a:ext cx="10910664" cy="7289800"/>
          </a:xfrm>
          <a:prstGeom prst="rect">
            <a:avLst/>
          </a:prstGeom>
        </p:spPr>
      </p:pic>
      <p:pic>
        <p:nvPicPr>
          <p:cNvPr id="4" name="Image 1" descr="preencoded.png">    </p:cNvPr>
          <p:cNvPicPr>
            <a:picLocks noChangeAspect="1"/>
          </p:cNvPicPr>
          <p:nvPr/>
        </p:nvPicPr>
        <p:blipFill>
          <a:blip r:embed="rId2"/>
          <a:stretch>
            <a:fillRect/>
          </a:stretch>
        </p:blipFill>
        <p:spPr>
          <a:xfrm>
            <a:off x="13260457" y="0"/>
            <a:ext cx="11126591" cy="5918200"/>
          </a:xfrm>
          <a:prstGeom prst="rect">
            <a:avLst/>
          </a:prstGeom>
        </p:spPr>
      </p:pic>
      <p:pic>
        <p:nvPicPr>
          <p:cNvPr id="5" name="Image 2" descr="preencoded.png">    </p:cNvPr>
          <p:cNvPicPr>
            <a:picLocks noChangeAspect="1"/>
          </p:cNvPicPr>
          <p:nvPr/>
        </p:nvPicPr>
        <p:blipFill>
          <a:blip r:embed="rId3"/>
          <a:stretch>
            <a:fillRect/>
          </a:stretch>
        </p:blipFill>
        <p:spPr>
          <a:xfrm>
            <a:off x="17223353" y="11201400"/>
            <a:ext cx="7163695" cy="2514600"/>
          </a:xfrm>
          <a:prstGeom prst="rect">
            <a:avLst/>
          </a:prstGeom>
        </p:spPr>
      </p:pic>
      <p:pic>
        <p:nvPicPr>
          <p:cNvPr id="6" name="Image 3" descr="preencoded.png">    </p:cNvPr>
          <p:cNvPicPr>
            <a:picLocks noChangeAspect="1"/>
          </p:cNvPicPr>
          <p:nvPr/>
        </p:nvPicPr>
        <p:blipFill>
          <a:blip r:embed="rId4"/>
          <a:stretch>
            <a:fillRect/>
          </a:stretch>
        </p:blipFill>
        <p:spPr>
          <a:xfrm>
            <a:off x="2997578" y="10274300"/>
            <a:ext cx="3334564" cy="3441700"/>
          </a:xfrm>
          <a:prstGeom prst="rect">
            <a:avLst/>
          </a:prstGeom>
        </p:spPr>
      </p:pic>
      <p:pic>
        <p:nvPicPr>
          <p:cNvPr id="7" name="Image 4" descr="preencoded.png">    </p:cNvPr>
          <p:cNvPicPr>
            <a:picLocks noChangeAspect="1"/>
          </p:cNvPicPr>
          <p:nvPr/>
        </p:nvPicPr>
        <p:blipFill>
          <a:blip r:embed="rId5"/>
          <a:stretch>
            <a:fillRect/>
          </a:stretch>
        </p:blipFill>
        <p:spPr>
          <a:xfrm>
            <a:off x="546168" y="8026400"/>
            <a:ext cx="1681512" cy="2518594"/>
          </a:xfrm>
          <a:prstGeom prst="rect">
            <a:avLst/>
          </a:prstGeom>
        </p:spPr>
      </p:pic>
      <p:pic>
        <p:nvPicPr>
          <p:cNvPr id="8" name="Image 5" descr="preencoded.png">    </p:cNvPr>
          <p:cNvPicPr>
            <a:picLocks noChangeAspect="1"/>
          </p:cNvPicPr>
          <p:nvPr/>
        </p:nvPicPr>
        <p:blipFill>
          <a:blip r:embed="rId6"/>
          <a:stretch>
            <a:fillRect/>
          </a:stretch>
        </p:blipFill>
        <p:spPr>
          <a:xfrm>
            <a:off x="2845156" y="8026400"/>
            <a:ext cx="8067797" cy="4853558"/>
          </a:xfrm>
          <a:prstGeom prst="rect">
            <a:avLst/>
          </a:prstGeom>
        </p:spPr>
      </p:pic>
      <p:pic>
        <p:nvPicPr>
          <p:cNvPr id="9" name="Image 6" descr="preencoded.png">    </p:cNvPr>
          <p:cNvPicPr>
            <a:picLocks noChangeAspect="1"/>
          </p:cNvPicPr>
          <p:nvPr/>
        </p:nvPicPr>
        <p:blipFill>
          <a:blip r:embed="rId7"/>
          <a:stretch>
            <a:fillRect/>
          </a:stretch>
        </p:blipFill>
        <p:spPr>
          <a:xfrm>
            <a:off x="21188598" y="204564"/>
            <a:ext cx="2949330" cy="2549761"/>
          </a:xfrm>
          <a:prstGeom prst="rect">
            <a:avLst/>
          </a:prstGeom>
        </p:spPr>
      </p:pic>
      <p:pic>
        <p:nvPicPr>
          <p:cNvPr id="10" name="Image 7" descr="preencoded.png">    </p:cNvPr>
          <p:cNvPicPr>
            <a:picLocks noChangeAspect="1"/>
          </p:cNvPicPr>
          <p:nvPr/>
        </p:nvPicPr>
        <p:blipFill>
          <a:blip r:embed="rId8"/>
          <a:stretch>
            <a:fillRect/>
          </a:stretch>
        </p:blipFill>
        <p:spPr>
          <a:xfrm>
            <a:off x="16270734" y="5727700"/>
            <a:ext cx="7049381" cy="6400800"/>
          </a:xfrm>
          <a:prstGeom prst="rect">
            <a:avLst/>
          </a:prstGeom>
        </p:spPr>
      </p:pic>
      <p:pic>
        <p:nvPicPr>
          <p:cNvPr id="11" name="Image 8" descr="preencoded.png">    </p:cNvPr>
          <p:cNvPicPr>
            <a:picLocks noChangeAspect="1"/>
          </p:cNvPicPr>
          <p:nvPr/>
        </p:nvPicPr>
        <p:blipFill>
          <a:blip r:embed="rId9"/>
          <a:stretch>
            <a:fillRect/>
          </a:stretch>
        </p:blipFill>
        <p:spPr>
          <a:xfrm>
            <a:off x="889111" y="5727700"/>
            <a:ext cx="14835454" cy="6400800"/>
          </a:xfrm>
          <a:prstGeom prst="rect">
            <a:avLst/>
          </a:prstGeom>
        </p:spPr>
      </p:pic>
      <p:sp>
        <p:nvSpPr>
          <p:cNvPr id="12" name="Shape 1"/>
          <p:cNvSpPr/>
          <p:nvPr/>
        </p:nvSpPr>
        <p:spPr>
          <a:xfrm>
            <a:off x="23370921" y="10515600"/>
            <a:ext cx="1016127" cy="3200400"/>
          </a:xfrm>
          <a:prstGeom prst="rect">
            <a:avLst/>
          </a:prstGeom>
          <a:noFill/>
          <a:ln/>
        </p:spPr>
      </p:sp>
      <p:pic>
        <p:nvPicPr>
          <p:cNvPr id="13"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4" name="Shape 2"/>
          <p:cNvSpPr/>
          <p:nvPr/>
        </p:nvSpPr>
        <p:spPr>
          <a:xfrm>
            <a:off x="1079635" y="2247900"/>
            <a:ext cx="7049381" cy="2717800"/>
          </a:xfrm>
          <a:prstGeom prst="rect">
            <a:avLst/>
          </a:prstGeom>
          <a:noFill/>
          <a:ln/>
        </p:spPr>
      </p:sp>
      <p:sp>
        <p:nvSpPr>
          <p:cNvPr id="15" name="Shape 3"/>
          <p:cNvSpPr/>
          <p:nvPr/>
        </p:nvSpPr>
        <p:spPr>
          <a:xfrm>
            <a:off x="1079635" y="2247900"/>
            <a:ext cx="7049381" cy="1371600"/>
          </a:xfrm>
          <a:prstGeom prst="rect">
            <a:avLst/>
          </a:prstGeom>
          <a:solidFill>
            <a:srgbClr val="FFFFFF">
              <a:alpha val="100000"/>
            </a:srgbClr>
          </a:solidFill>
          <a:ln w="50800">
            <a:solidFill>
              <a:srgbClr val="368E5C"/>
            </a:solidFill>
            <a:prstDash val="solid"/>
          </a:ln>
        </p:spPr>
      </p:sp>
      <p:sp>
        <p:nvSpPr>
          <p:cNvPr id="16" name="Text 4"/>
          <p:cNvSpPr/>
          <p:nvPr/>
        </p:nvSpPr>
        <p:spPr>
          <a:xfrm>
            <a:off x="1841730" y="2552700"/>
            <a:ext cx="4458257" cy="965200"/>
          </a:xfrm>
          <a:prstGeom prst="rect">
            <a:avLst/>
          </a:prstGeom>
          <a:noFill/>
          <a:ln/>
        </p:spPr>
        <p:txBody>
          <a:bodyPr wrap="square" lIns="0" tIns="0" rIns="0" bIns="0" rtlCol="0" anchor="t"/>
          <a:lstStyle/>
          <a:p>
            <a:pPr algn="l" indent="0" marL="0">
              <a:buNone/>
            </a:pPr>
            <a:r>
              <a:rPr lang="en-US" sz="4800" dirty="0">
                <a:ln w="50800">
                  <a:solidFill>
                    <a:srgbClr val="368E5C"/>
                  </a:solidFill>
                </a:ln>
                <a:solidFill>
                  <a:srgbClr val="0E0E0E">
                    <a:alpha val="100000"/>
                  </a:srgbClr>
                </a:solidFill>
                <a:latin typeface="Marcellus Regular" pitchFamily="34" charset="0"/>
                <a:ea typeface="Marcellus Regular" pitchFamily="34" charset="-122"/>
                <a:cs typeface="Marcellus Regular" pitchFamily="34" charset="-120"/>
              </a:rPr>
              <a:t>Dragon Taming </a:t>
            </a:r>
            <a:endParaRPr lang="en-US" sz="4800" dirty="0"/>
          </a:p>
        </p:txBody>
      </p:sp>
      <p:sp>
        <p:nvSpPr>
          <p:cNvPr id="17" name="Text 5"/>
          <p:cNvSpPr/>
          <p:nvPr/>
        </p:nvSpPr>
        <p:spPr>
          <a:xfrm>
            <a:off x="1079635" y="3924300"/>
            <a:ext cx="7184865"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
        <p:nvSpPr>
          <p:cNvPr id="18" name="Shape 6"/>
          <p:cNvSpPr/>
          <p:nvPr/>
        </p:nvSpPr>
        <p:spPr>
          <a:xfrm>
            <a:off x="8675184" y="2247900"/>
            <a:ext cx="7049381" cy="2717800"/>
          </a:xfrm>
          <a:prstGeom prst="rect">
            <a:avLst/>
          </a:prstGeom>
          <a:noFill/>
          <a:ln/>
        </p:spPr>
      </p:sp>
      <p:sp>
        <p:nvSpPr>
          <p:cNvPr id="19" name="Shape 7"/>
          <p:cNvSpPr/>
          <p:nvPr/>
        </p:nvSpPr>
        <p:spPr>
          <a:xfrm>
            <a:off x="8675184" y="2247900"/>
            <a:ext cx="7049381" cy="1371600"/>
          </a:xfrm>
          <a:prstGeom prst="rect">
            <a:avLst/>
          </a:prstGeom>
          <a:solidFill>
            <a:srgbClr val="FFFFFF">
              <a:alpha val="100000"/>
            </a:srgbClr>
          </a:solidFill>
          <a:ln w="50800">
            <a:solidFill>
              <a:srgbClr val="368E5C"/>
            </a:solidFill>
            <a:prstDash val="solid"/>
          </a:ln>
        </p:spPr>
      </p:sp>
      <p:sp>
        <p:nvSpPr>
          <p:cNvPr id="20" name="Text 8"/>
          <p:cNvSpPr/>
          <p:nvPr/>
        </p:nvSpPr>
        <p:spPr>
          <a:xfrm>
            <a:off x="9437280" y="2552700"/>
            <a:ext cx="5436279" cy="965200"/>
          </a:xfrm>
          <a:prstGeom prst="rect">
            <a:avLst/>
          </a:prstGeom>
          <a:noFill/>
          <a:ln/>
        </p:spPr>
        <p:txBody>
          <a:bodyPr wrap="square" lIns="0" tIns="0" rIns="0" bIns="0" rtlCol="0" anchor="t"/>
          <a:lstStyle/>
          <a:p>
            <a:pPr algn="l" indent="0" marL="0">
              <a:buNone/>
            </a:pPr>
            <a:r>
              <a:rPr lang="en-US" sz="4800" dirty="0">
                <a:ln w="50800">
                  <a:solidFill>
                    <a:srgbClr val="368E5C"/>
                  </a:solidFill>
                </a:ln>
                <a:solidFill>
                  <a:srgbClr val="0E0E0E">
                    <a:alpha val="100000"/>
                  </a:srgbClr>
                </a:solidFill>
                <a:latin typeface="Marcellus Regular" pitchFamily="34" charset="0"/>
                <a:ea typeface="Marcellus Regular" pitchFamily="34" charset="-122"/>
                <a:cs typeface="Marcellus Regular" pitchFamily="34" charset="-120"/>
              </a:rPr>
              <a:t>The Art of Unicorn</a:t>
            </a:r>
            <a:endParaRPr lang="en-US" sz="4800" dirty="0"/>
          </a:p>
        </p:txBody>
      </p:sp>
      <p:sp>
        <p:nvSpPr>
          <p:cNvPr id="21" name="Text 9"/>
          <p:cNvSpPr/>
          <p:nvPr/>
        </p:nvSpPr>
        <p:spPr>
          <a:xfrm>
            <a:off x="8675184" y="3924300"/>
            <a:ext cx="7184865"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Tips and tricks for spotting the elusive unicorns in their natural habitat.</a:t>
            </a:r>
            <a:endParaRPr lang="en-US" sz="3200" dirty="0"/>
          </a:p>
        </p:txBody>
      </p:sp>
      <p:sp>
        <p:nvSpPr>
          <p:cNvPr id="22" name="Shape 10"/>
          <p:cNvSpPr/>
          <p:nvPr/>
        </p:nvSpPr>
        <p:spPr>
          <a:xfrm>
            <a:off x="16270734" y="2247900"/>
            <a:ext cx="7049381" cy="2717800"/>
          </a:xfrm>
          <a:prstGeom prst="rect">
            <a:avLst/>
          </a:prstGeom>
          <a:noFill/>
          <a:ln/>
        </p:spPr>
      </p:sp>
      <p:sp>
        <p:nvSpPr>
          <p:cNvPr id="23" name="Shape 11"/>
          <p:cNvSpPr/>
          <p:nvPr/>
        </p:nvSpPr>
        <p:spPr>
          <a:xfrm>
            <a:off x="16270734" y="2247900"/>
            <a:ext cx="7049381" cy="1371600"/>
          </a:xfrm>
          <a:prstGeom prst="rect">
            <a:avLst/>
          </a:prstGeom>
          <a:solidFill>
            <a:srgbClr val="FFFFFF">
              <a:alpha val="100000"/>
            </a:srgbClr>
          </a:solidFill>
          <a:ln w="50800">
            <a:solidFill>
              <a:srgbClr val="368E5C"/>
            </a:solidFill>
            <a:prstDash val="solid"/>
          </a:ln>
        </p:spPr>
      </p:sp>
      <p:sp>
        <p:nvSpPr>
          <p:cNvPr id="24" name="Text 12"/>
          <p:cNvSpPr/>
          <p:nvPr/>
        </p:nvSpPr>
        <p:spPr>
          <a:xfrm>
            <a:off x="17032829" y="2552700"/>
            <a:ext cx="4458257" cy="965200"/>
          </a:xfrm>
          <a:prstGeom prst="rect">
            <a:avLst/>
          </a:prstGeom>
          <a:noFill/>
          <a:ln/>
        </p:spPr>
        <p:txBody>
          <a:bodyPr wrap="square" lIns="0" tIns="0" rIns="0" bIns="0" rtlCol="0" anchor="t"/>
          <a:lstStyle/>
          <a:p>
            <a:pPr algn="l" indent="0" marL="0">
              <a:buNone/>
            </a:pPr>
            <a:r>
              <a:rPr lang="en-US" sz="4800" dirty="0">
                <a:ln w="50800">
                  <a:solidFill>
                    <a:srgbClr val="368E5C"/>
                  </a:solidFill>
                </a:ln>
                <a:solidFill>
                  <a:srgbClr val="0E0E0E">
                    <a:alpha val="100000"/>
                  </a:srgbClr>
                </a:solidFill>
                <a:latin typeface="Marcellus Regular" pitchFamily="34" charset="0"/>
                <a:ea typeface="Marcellus Regular" pitchFamily="34" charset="-122"/>
                <a:cs typeface="Marcellus Regular" pitchFamily="34" charset="-120"/>
              </a:rPr>
              <a:t>Dragon Taming </a:t>
            </a:r>
            <a:endParaRPr lang="en-US" sz="4800" dirty="0"/>
          </a:p>
        </p:txBody>
      </p:sp>
      <p:sp>
        <p:nvSpPr>
          <p:cNvPr id="25" name="Text 13"/>
          <p:cNvSpPr/>
          <p:nvPr/>
        </p:nvSpPr>
        <p:spPr>
          <a:xfrm>
            <a:off x="16270734" y="3924300"/>
            <a:ext cx="7184865"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1799775" cy="4279900"/>
          </a:xfrm>
          <a:prstGeom prst="rect">
            <a:avLst/>
          </a:prstGeom>
        </p:spPr>
      </p:pic>
      <p:pic>
        <p:nvPicPr>
          <p:cNvPr id="3" name="Image 1" descr="preencoded.png">    </p:cNvPr>
          <p:cNvPicPr>
            <a:picLocks noChangeAspect="1"/>
          </p:cNvPicPr>
          <p:nvPr/>
        </p:nvPicPr>
        <p:blipFill>
          <a:blip r:embed="rId2"/>
          <a:stretch>
            <a:fillRect/>
          </a:stretch>
        </p:blipFill>
        <p:spPr>
          <a:xfrm>
            <a:off x="13603400" y="7569200"/>
            <a:ext cx="10783648" cy="6146800"/>
          </a:xfrm>
          <a:prstGeom prst="rect">
            <a:avLst/>
          </a:prstGeom>
        </p:spPr>
      </p:pic>
      <p:pic>
        <p:nvPicPr>
          <p:cNvPr id="4" name="Image 2" descr="preencoded.png">    </p:cNvPr>
          <p:cNvPicPr>
            <a:picLocks noChangeAspect="1"/>
          </p:cNvPicPr>
          <p:nvPr/>
        </p:nvPicPr>
        <p:blipFill>
          <a:blip r:embed="rId3"/>
          <a:stretch>
            <a:fillRect/>
          </a:stretch>
        </p:blipFill>
        <p:spPr>
          <a:xfrm>
            <a:off x="0" y="0"/>
            <a:ext cx="11799775" cy="2311400"/>
          </a:xfrm>
          <a:prstGeom prst="rect">
            <a:avLst/>
          </a:prstGeom>
        </p:spPr>
      </p:pic>
      <p:pic>
        <p:nvPicPr>
          <p:cNvPr id="5" name="Image 3" descr="preencoded.png">    </p:cNvPr>
          <p:cNvPicPr>
            <a:picLocks noChangeAspect="1"/>
          </p:cNvPicPr>
          <p:nvPr/>
        </p:nvPicPr>
        <p:blipFill>
          <a:blip r:embed="rId4"/>
          <a:stretch>
            <a:fillRect/>
          </a:stretch>
        </p:blipFill>
        <p:spPr>
          <a:xfrm>
            <a:off x="0" y="0"/>
            <a:ext cx="11803670" cy="3838004"/>
          </a:xfrm>
          <a:prstGeom prst="rect">
            <a:avLst/>
          </a:prstGeom>
        </p:spPr>
      </p:pic>
      <p:pic>
        <p:nvPicPr>
          <p:cNvPr id="6" name="Image 4" descr="preencoded.png">    </p:cNvPr>
          <p:cNvPicPr>
            <a:picLocks noChangeAspect="1"/>
          </p:cNvPicPr>
          <p:nvPr/>
        </p:nvPicPr>
        <p:blipFill>
          <a:blip r:embed="rId5"/>
          <a:stretch>
            <a:fillRect/>
          </a:stretch>
        </p:blipFill>
        <p:spPr>
          <a:xfrm>
            <a:off x="5025897" y="1087388"/>
            <a:ext cx="3822964" cy="2587724"/>
          </a:xfrm>
          <a:prstGeom prst="rect">
            <a:avLst/>
          </a:prstGeom>
        </p:spPr>
      </p:pic>
      <p:pic>
        <p:nvPicPr>
          <p:cNvPr id="7" name="Image 5" descr="preencoded.png">    </p:cNvPr>
          <p:cNvPicPr>
            <a:picLocks noChangeAspect="1"/>
          </p:cNvPicPr>
          <p:nvPr/>
        </p:nvPicPr>
        <p:blipFill>
          <a:blip r:embed="rId6"/>
          <a:stretch>
            <a:fillRect/>
          </a:stretch>
        </p:blipFill>
        <p:spPr>
          <a:xfrm>
            <a:off x="15742427" y="11373160"/>
            <a:ext cx="4389059" cy="1557089"/>
          </a:xfrm>
          <a:prstGeom prst="rect">
            <a:avLst/>
          </a:prstGeom>
        </p:spPr>
      </p:pic>
      <p:pic>
        <p:nvPicPr>
          <p:cNvPr id="8" name="Image 6" descr="preencoded.png">    </p:cNvPr>
          <p:cNvPicPr>
            <a:picLocks noChangeAspect="1"/>
          </p:cNvPicPr>
          <p:nvPr/>
        </p:nvPicPr>
        <p:blipFill>
          <a:blip r:embed="rId7"/>
          <a:stretch>
            <a:fillRect/>
          </a:stretch>
        </p:blipFill>
        <p:spPr>
          <a:xfrm>
            <a:off x="22168469" y="8884555"/>
            <a:ext cx="1824610" cy="2537396"/>
          </a:xfrm>
          <a:prstGeom prst="rect">
            <a:avLst/>
          </a:prstGeom>
        </p:spPr>
      </p:pic>
      <p:pic>
        <p:nvPicPr>
          <p:cNvPr id="9" name="Image 7" descr="preencoded.png">    </p:cNvPr>
          <p:cNvPicPr>
            <a:picLocks noChangeAspect="1"/>
          </p:cNvPicPr>
          <p:nvPr/>
        </p:nvPicPr>
        <p:blipFill>
          <a:blip r:embed="rId8"/>
          <a:stretch>
            <a:fillRect/>
          </a:stretch>
        </p:blipFill>
        <p:spPr>
          <a:xfrm>
            <a:off x="19901930" y="10700891"/>
            <a:ext cx="1834573" cy="1137977"/>
          </a:xfrm>
          <a:prstGeom prst="rect">
            <a:avLst/>
          </a:prstGeom>
        </p:spPr>
      </p:pic>
      <p:sp>
        <p:nvSpPr>
          <p:cNvPr id="10" name="Shape 0"/>
          <p:cNvSpPr/>
          <p:nvPr/>
        </p:nvSpPr>
        <p:spPr>
          <a:xfrm>
            <a:off x="3499287" y="1092200"/>
            <a:ext cx="17413876" cy="1879600"/>
          </a:xfrm>
          <a:prstGeom prst="rect">
            <a:avLst/>
          </a:prstGeom>
          <a:solidFill>
            <a:srgbClr val="FFFFFF">
              <a:alpha val="100000"/>
            </a:srgbClr>
          </a:solidFill>
          <a:ln w="50800">
            <a:solidFill>
              <a:srgbClr val="368E5C"/>
            </a:solidFill>
            <a:prstDash val="solid"/>
          </a:ln>
        </p:spPr>
      </p:sp>
      <p:sp>
        <p:nvSpPr>
          <p:cNvPr id="11" name="Text 1"/>
          <p:cNvSpPr/>
          <p:nvPr/>
        </p:nvSpPr>
        <p:spPr>
          <a:xfrm>
            <a:off x="4261383" y="1397000"/>
            <a:ext cx="16228395" cy="1608667"/>
          </a:xfrm>
          <a:prstGeom prst="rect">
            <a:avLst/>
          </a:prstGeom>
          <a:noFill/>
          <a:ln/>
        </p:spPr>
        <p:txBody>
          <a:bodyPr wrap="square" lIns="0" tIns="0" rIns="0" bIns="0" rtlCol="0" anchor="t"/>
          <a:lstStyle/>
          <a:p>
            <a:pPr algn="l" indent="0" marL="0">
              <a:buNone/>
            </a:pPr>
            <a:r>
              <a:rPr lang="en-US" sz="8000" dirty="0">
                <a:solidFill>
                  <a:srgbClr val="368E5C">
                    <a:alpha val="100000"/>
                  </a:srgbClr>
                </a:solidFill>
                <a:latin typeface="Marcellus Regular" pitchFamily="34" charset="0"/>
                <a:ea typeface="Marcellus Regular" pitchFamily="34" charset="-122"/>
                <a:cs typeface="Marcellus Regular" pitchFamily="34" charset="-120"/>
              </a:rPr>
              <a:t>The Magic of Dragons: A Research</a:t>
            </a:r>
            <a:endParaRPr lang="en-US" sz="8000" dirty="0"/>
          </a:p>
        </p:txBody>
      </p:sp>
      <p:sp>
        <p:nvSpPr>
          <p:cNvPr id="12" name="Shape 2"/>
          <p:cNvSpPr/>
          <p:nvPr/>
        </p:nvSpPr>
        <p:spPr>
          <a:xfrm>
            <a:off x="14200375" y="4406900"/>
            <a:ext cx="8205226" cy="8204200"/>
          </a:xfrm>
          <a:prstGeom prst="rect">
            <a:avLst/>
          </a:prstGeom>
          <a:noFill/>
          <a:ln/>
        </p:spPr>
      </p:sp>
      <p:sp>
        <p:nvSpPr>
          <p:cNvPr id="13" name="Shape 3"/>
          <p:cNvSpPr/>
          <p:nvPr/>
        </p:nvSpPr>
        <p:spPr>
          <a:xfrm>
            <a:off x="14200375" y="4406900"/>
            <a:ext cx="8205226" cy="8204200"/>
          </a:xfrm>
          <a:prstGeom prst="ellipse">
            <a:avLst/>
          </a:prstGeom>
          <a:solidFill>
            <a:srgbClr val="368E5C">
              <a:alpha val="100000"/>
            </a:srgbClr>
          </a:solidFill>
          <a:ln w="50800">
            <a:solidFill>
              <a:srgbClr val="368E5C"/>
            </a:solidFill>
            <a:prstDash val="solid"/>
          </a:ln>
        </p:spPr>
      </p:sp>
      <p:sp>
        <p:nvSpPr>
          <p:cNvPr id="14" name="Shape 4"/>
          <p:cNvSpPr/>
          <p:nvPr/>
        </p:nvSpPr>
        <p:spPr>
          <a:xfrm>
            <a:off x="15229203" y="6299200"/>
            <a:ext cx="6160270" cy="6159500"/>
          </a:xfrm>
          <a:prstGeom prst="ellipse">
            <a:avLst/>
          </a:prstGeom>
          <a:solidFill>
            <a:srgbClr val="99D69F">
              <a:alpha val="100000"/>
            </a:srgbClr>
          </a:solidFill>
          <a:ln w="50800">
            <a:solidFill>
              <a:srgbClr val="368E5C"/>
            </a:solidFill>
            <a:prstDash val="solid"/>
          </a:ln>
        </p:spPr>
      </p:sp>
      <p:sp>
        <p:nvSpPr>
          <p:cNvPr id="15" name="Shape 5"/>
          <p:cNvSpPr/>
          <p:nvPr/>
        </p:nvSpPr>
        <p:spPr>
          <a:xfrm>
            <a:off x="16258032" y="8178800"/>
            <a:ext cx="4089911" cy="4089400"/>
          </a:xfrm>
          <a:prstGeom prst="ellipse">
            <a:avLst/>
          </a:prstGeom>
          <a:solidFill>
            <a:srgbClr val="FFFFFF">
              <a:alpha val="100000"/>
            </a:srgbClr>
          </a:solidFill>
          <a:ln w="50800">
            <a:solidFill>
              <a:srgbClr val="368E5C"/>
            </a:solidFill>
            <a:prstDash val="solid"/>
          </a:ln>
        </p:spPr>
      </p:sp>
      <p:sp>
        <p:nvSpPr>
          <p:cNvPr id="16" name="Text 6"/>
          <p:cNvSpPr/>
          <p:nvPr/>
        </p:nvSpPr>
        <p:spPr>
          <a:xfrm>
            <a:off x="17490086" y="4927600"/>
            <a:ext cx="1600400" cy="965200"/>
          </a:xfrm>
          <a:prstGeom prst="rect">
            <a:avLst/>
          </a:prstGeom>
          <a:noFill/>
          <a:ln/>
        </p:spPr>
        <p:txBody>
          <a:bodyPr wrap="square" lIns="0" tIns="0" rIns="0" bIns="0" rtlCol="0" anchor="ctr"/>
          <a:lstStyle/>
          <a:p>
            <a:pPr algn="ctr" indent="0" marL="0">
              <a:buNone/>
            </a:pPr>
            <a:r>
              <a:rPr lang="en-US" sz="4800" dirty="0">
                <a:solidFill>
                  <a:srgbClr val="FFFFFF">
                    <a:alpha val="100000"/>
                  </a:srgbClr>
                </a:solidFill>
                <a:latin typeface="Marcellus Regular" pitchFamily="34" charset="0"/>
                <a:ea typeface="Marcellus Regular" pitchFamily="34" charset="-122"/>
                <a:cs typeface="Marcellus Regular" pitchFamily="34" charset="-120"/>
              </a:rPr>
              <a:t>6.7M</a:t>
            </a:r>
            <a:endParaRPr lang="en-US" sz="4800" dirty="0"/>
          </a:p>
        </p:txBody>
      </p:sp>
      <p:sp>
        <p:nvSpPr>
          <p:cNvPr id="17" name="Text 7"/>
          <p:cNvSpPr/>
          <p:nvPr/>
        </p:nvSpPr>
        <p:spPr>
          <a:xfrm>
            <a:off x="17515489" y="9740900"/>
            <a:ext cx="1587698" cy="965200"/>
          </a:xfrm>
          <a:prstGeom prst="rect">
            <a:avLst/>
          </a:prstGeom>
          <a:noFill/>
          <a:ln/>
        </p:spPr>
        <p:txBody>
          <a:bodyPr wrap="square" lIns="0" tIns="0" rIns="0" bIns="0" rtlCol="0" anchor="ctr"/>
          <a:lstStyle/>
          <a:p>
            <a:pPr algn="ctr" indent="0" marL="0">
              <a:buNone/>
            </a:pPr>
            <a:r>
              <a:rPr lang="en-US" sz="4800" dirty="0">
                <a:solidFill>
                  <a:srgbClr val="368E5C">
                    <a:alpha val="100000"/>
                  </a:srgbClr>
                </a:solidFill>
                <a:latin typeface="Marcellus Regular" pitchFamily="34" charset="0"/>
                <a:ea typeface="Marcellus Regular" pitchFamily="34" charset="-122"/>
                <a:cs typeface="Marcellus Regular" pitchFamily="34" charset="-120"/>
              </a:rPr>
              <a:t>2.3M</a:t>
            </a:r>
            <a:endParaRPr lang="en-US" sz="4800" dirty="0"/>
          </a:p>
        </p:txBody>
      </p:sp>
      <p:sp>
        <p:nvSpPr>
          <p:cNvPr id="18" name="Text 8"/>
          <p:cNvSpPr/>
          <p:nvPr/>
        </p:nvSpPr>
        <p:spPr>
          <a:xfrm>
            <a:off x="17477384" y="6807200"/>
            <a:ext cx="1651206" cy="965200"/>
          </a:xfrm>
          <a:prstGeom prst="rect">
            <a:avLst/>
          </a:prstGeom>
          <a:noFill/>
          <a:ln/>
        </p:spPr>
        <p:txBody>
          <a:bodyPr wrap="square" lIns="0" tIns="0" rIns="0" bIns="0" rtlCol="0" anchor="ctr"/>
          <a:lstStyle/>
          <a:p>
            <a:pPr algn="ctr" indent="0" marL="0">
              <a:buNone/>
            </a:pPr>
            <a:r>
              <a:rPr lang="en-US" sz="4800" dirty="0">
                <a:solidFill>
                  <a:srgbClr val="368E5C">
                    <a:alpha val="100000"/>
                  </a:srgbClr>
                </a:solidFill>
                <a:latin typeface="Marcellus Regular" pitchFamily="34" charset="0"/>
                <a:ea typeface="Marcellus Regular" pitchFamily="34" charset="-122"/>
                <a:cs typeface="Marcellus Regular" pitchFamily="34" charset="-120"/>
              </a:rPr>
              <a:t>4.4M</a:t>
            </a:r>
            <a:endParaRPr lang="en-US" sz="4800" dirty="0"/>
          </a:p>
        </p:txBody>
      </p:sp>
      <p:sp>
        <p:nvSpPr>
          <p:cNvPr id="19" name="Shape 9"/>
          <p:cNvSpPr/>
          <p:nvPr/>
        </p:nvSpPr>
        <p:spPr>
          <a:xfrm>
            <a:off x="23370921" y="10515600"/>
            <a:ext cx="1016127" cy="3200400"/>
          </a:xfrm>
          <a:prstGeom prst="rect">
            <a:avLst/>
          </a:prstGeom>
          <a:noFill/>
          <a:ln/>
        </p:spPr>
      </p:sp>
      <p:pic>
        <p:nvPicPr>
          <p:cNvPr id="20"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sp>
        <p:nvSpPr>
          <p:cNvPr id="21" name="Shape 10"/>
          <p:cNvSpPr/>
          <p:nvPr/>
        </p:nvSpPr>
        <p:spPr>
          <a:xfrm>
            <a:off x="3746968" y="4076700"/>
            <a:ext cx="8459257" cy="2362200"/>
          </a:xfrm>
          <a:prstGeom prst="rect">
            <a:avLst/>
          </a:prstGeom>
          <a:noFill/>
          <a:ln/>
        </p:spPr>
      </p:sp>
      <p:pic>
        <p:nvPicPr>
          <p:cNvPr id="22" name="Image 9" descr="preencoded.png">    </p:cNvPr>
          <p:cNvPicPr>
            <a:picLocks noChangeAspect="1"/>
          </p:cNvPicPr>
          <p:nvPr/>
        </p:nvPicPr>
        <p:blipFill>
          <a:blip r:embed="rId10"/>
          <a:stretch>
            <a:fillRect/>
          </a:stretch>
        </p:blipFill>
        <p:spPr>
          <a:xfrm>
            <a:off x="3746968" y="4076700"/>
            <a:ext cx="1298666" cy="1016000"/>
          </a:xfrm>
          <a:prstGeom prst="rect">
            <a:avLst/>
          </a:prstGeom>
        </p:spPr>
      </p:pic>
      <p:sp>
        <p:nvSpPr>
          <p:cNvPr id="23" name="Shape 11"/>
          <p:cNvSpPr/>
          <p:nvPr/>
        </p:nvSpPr>
        <p:spPr>
          <a:xfrm>
            <a:off x="3746968" y="5397500"/>
            <a:ext cx="8459257" cy="1041400"/>
          </a:xfrm>
          <a:prstGeom prst="rect">
            <a:avLst/>
          </a:prstGeom>
          <a:noFill/>
          <a:ln/>
        </p:spPr>
      </p:sp>
      <p:sp>
        <p:nvSpPr>
          <p:cNvPr id="24" name="Text 12"/>
          <p:cNvSpPr/>
          <p:nvPr/>
        </p:nvSpPr>
        <p:spPr>
          <a:xfrm>
            <a:off x="3746968" y="5397500"/>
            <a:ext cx="8594741"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Art of Archery": Discover the intricacies of the Art of Archery .</a:t>
            </a:r>
            <a:endParaRPr lang="en-US" sz="3200" dirty="0"/>
          </a:p>
        </p:txBody>
      </p:sp>
      <p:sp>
        <p:nvSpPr>
          <p:cNvPr id="25" name="Shape 13"/>
          <p:cNvSpPr/>
          <p:nvPr/>
        </p:nvSpPr>
        <p:spPr>
          <a:xfrm>
            <a:off x="3746968" y="7086600"/>
            <a:ext cx="8459257" cy="2362200"/>
          </a:xfrm>
          <a:prstGeom prst="rect">
            <a:avLst/>
          </a:prstGeom>
          <a:noFill/>
          <a:ln/>
        </p:spPr>
      </p:sp>
      <p:pic>
        <p:nvPicPr>
          <p:cNvPr id="26" name="Image 10" descr="preencoded.png">    </p:cNvPr>
          <p:cNvPicPr>
            <a:picLocks noChangeAspect="1"/>
          </p:cNvPicPr>
          <p:nvPr/>
        </p:nvPicPr>
        <p:blipFill>
          <a:blip r:embed="rId11"/>
          <a:stretch>
            <a:fillRect/>
          </a:stretch>
        </p:blipFill>
        <p:spPr>
          <a:xfrm>
            <a:off x="3746968" y="7086600"/>
            <a:ext cx="1072723" cy="1016000"/>
          </a:xfrm>
          <a:prstGeom prst="rect">
            <a:avLst/>
          </a:prstGeom>
        </p:spPr>
      </p:pic>
      <p:sp>
        <p:nvSpPr>
          <p:cNvPr id="27" name="Shape 14"/>
          <p:cNvSpPr/>
          <p:nvPr/>
        </p:nvSpPr>
        <p:spPr>
          <a:xfrm>
            <a:off x="3746968" y="8407400"/>
            <a:ext cx="8459257" cy="1041400"/>
          </a:xfrm>
          <a:prstGeom prst="rect">
            <a:avLst/>
          </a:prstGeom>
          <a:noFill/>
          <a:ln/>
        </p:spPr>
      </p:sp>
      <p:sp>
        <p:nvSpPr>
          <p:cNvPr id="28" name="Text 15"/>
          <p:cNvSpPr/>
          <p:nvPr/>
        </p:nvSpPr>
        <p:spPr>
          <a:xfrm>
            <a:off x="3746968" y="8407400"/>
            <a:ext cx="8594741"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Music of the Elves": Immerse yourself in the enchanting music of the elves.</a:t>
            </a:r>
            <a:endParaRPr lang="en-US" sz="3200" dirty="0"/>
          </a:p>
        </p:txBody>
      </p:sp>
      <p:sp>
        <p:nvSpPr>
          <p:cNvPr id="29" name="Shape 16"/>
          <p:cNvSpPr/>
          <p:nvPr/>
        </p:nvSpPr>
        <p:spPr>
          <a:xfrm>
            <a:off x="3746968" y="10096500"/>
            <a:ext cx="8459257" cy="2362200"/>
          </a:xfrm>
          <a:prstGeom prst="rect">
            <a:avLst/>
          </a:prstGeom>
          <a:noFill/>
          <a:ln/>
        </p:spPr>
      </p:sp>
      <p:pic>
        <p:nvPicPr>
          <p:cNvPr id="30" name="Image 11" descr="preencoded.png">    </p:cNvPr>
          <p:cNvPicPr>
            <a:picLocks noChangeAspect="1"/>
          </p:cNvPicPr>
          <p:nvPr/>
        </p:nvPicPr>
        <p:blipFill>
          <a:blip r:embed="rId12"/>
          <a:stretch>
            <a:fillRect/>
          </a:stretch>
        </p:blipFill>
        <p:spPr>
          <a:xfrm>
            <a:off x="3746968" y="10096500"/>
            <a:ext cx="1210099" cy="1016000"/>
          </a:xfrm>
          <a:prstGeom prst="rect">
            <a:avLst/>
          </a:prstGeom>
        </p:spPr>
      </p:pic>
      <p:sp>
        <p:nvSpPr>
          <p:cNvPr id="31" name="Shape 17"/>
          <p:cNvSpPr/>
          <p:nvPr/>
        </p:nvSpPr>
        <p:spPr>
          <a:xfrm>
            <a:off x="3746968" y="11417300"/>
            <a:ext cx="8459257" cy="1041400"/>
          </a:xfrm>
          <a:prstGeom prst="rect">
            <a:avLst/>
          </a:prstGeom>
          <a:noFill/>
          <a:ln/>
        </p:spPr>
      </p:sp>
      <p:sp>
        <p:nvSpPr>
          <p:cNvPr id="32" name="Text 18"/>
          <p:cNvSpPr/>
          <p:nvPr/>
        </p:nvSpPr>
        <p:spPr>
          <a:xfrm>
            <a:off x="3746968" y="11417300"/>
            <a:ext cx="8594741" cy="1176867"/>
          </a:xfrm>
          <a:prstGeom prst="rect">
            <a:avLst/>
          </a:prstGeom>
          <a:noFill/>
          <a:ln/>
        </p:spPr>
        <p:txBody>
          <a:bodyPr wrap="square" lIns="0" tIns="0" rIns="0" bIns="0" rtlCol="0" anchor="t"/>
          <a:lstStyle/>
          <a:p>
            <a:pPr algn="l" indent="0" marL="0">
              <a:spcAft>
                <a:spcPts val="4000"/>
              </a:spcAft>
              <a:buNone/>
            </a:pPr>
            <a:r>
              <a:rPr lang="en-US" sz="3200" dirty="0">
                <a:solidFill>
                  <a:srgbClr val="0E0E0E">
                    <a:alpha val="100000"/>
                  </a:srgbClr>
                </a:solidFill>
                <a:latin typeface="Rajdhani Regular" pitchFamily="34" charset="0"/>
                <a:ea typeface="Rajdhani Regular" pitchFamily="34" charset="-122"/>
                <a:cs typeface="Rajdhani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2023-08-11T06:04:32Z</dcterms:created>
  <dcterms:modified xsi:type="dcterms:W3CDTF">2023-08-11T06:04:32Z</dcterms:modified>
</cp:coreProperties>
</file>